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4"/>
  </p:sldMasterIdLst>
  <p:notesMasterIdLst>
    <p:notesMasterId r:id="rId73"/>
  </p:notesMasterIdLst>
  <p:sldIdLst>
    <p:sldId id="273" r:id="rId5"/>
    <p:sldId id="403" r:id="rId6"/>
    <p:sldId id="447" r:id="rId7"/>
    <p:sldId id="408" r:id="rId8"/>
    <p:sldId id="446" r:id="rId9"/>
    <p:sldId id="407" r:id="rId10"/>
    <p:sldId id="405" r:id="rId11"/>
    <p:sldId id="406" r:id="rId12"/>
    <p:sldId id="404" r:id="rId13"/>
    <p:sldId id="448" r:id="rId14"/>
    <p:sldId id="449" r:id="rId15"/>
    <p:sldId id="450" r:id="rId16"/>
    <p:sldId id="456" r:id="rId17"/>
    <p:sldId id="454" r:id="rId18"/>
    <p:sldId id="455" r:id="rId19"/>
    <p:sldId id="457" r:id="rId20"/>
    <p:sldId id="482" r:id="rId21"/>
    <p:sldId id="458" r:id="rId22"/>
    <p:sldId id="459" r:id="rId23"/>
    <p:sldId id="460" r:id="rId24"/>
    <p:sldId id="461" r:id="rId25"/>
    <p:sldId id="462" r:id="rId26"/>
    <p:sldId id="463" r:id="rId27"/>
    <p:sldId id="464" r:id="rId28"/>
    <p:sldId id="465" r:id="rId29"/>
    <p:sldId id="466" r:id="rId30"/>
    <p:sldId id="467" r:id="rId31"/>
    <p:sldId id="468" r:id="rId32"/>
    <p:sldId id="469" r:id="rId33"/>
    <p:sldId id="470" r:id="rId34"/>
    <p:sldId id="471" r:id="rId35"/>
    <p:sldId id="472" r:id="rId36"/>
    <p:sldId id="473" r:id="rId37"/>
    <p:sldId id="474" r:id="rId38"/>
    <p:sldId id="475" r:id="rId39"/>
    <p:sldId id="476" r:id="rId40"/>
    <p:sldId id="477" r:id="rId41"/>
    <p:sldId id="478" r:id="rId42"/>
    <p:sldId id="479" r:id="rId43"/>
    <p:sldId id="480" r:id="rId44"/>
    <p:sldId id="481" r:id="rId45"/>
    <p:sldId id="505" r:id="rId46"/>
    <p:sldId id="506" r:id="rId47"/>
    <p:sldId id="507" r:id="rId48"/>
    <p:sldId id="483" r:id="rId49"/>
    <p:sldId id="484" r:id="rId50"/>
    <p:sldId id="485" r:id="rId51"/>
    <p:sldId id="486" r:id="rId52"/>
    <p:sldId id="487" r:id="rId53"/>
    <p:sldId id="488" r:id="rId54"/>
    <p:sldId id="489" r:id="rId55"/>
    <p:sldId id="490" r:id="rId56"/>
    <p:sldId id="492" r:id="rId57"/>
    <p:sldId id="493" r:id="rId58"/>
    <p:sldId id="494" r:id="rId59"/>
    <p:sldId id="495" r:id="rId60"/>
    <p:sldId id="496" r:id="rId61"/>
    <p:sldId id="497" r:id="rId62"/>
    <p:sldId id="499" r:id="rId63"/>
    <p:sldId id="500" r:id="rId64"/>
    <p:sldId id="501" r:id="rId65"/>
    <p:sldId id="513" r:id="rId66"/>
    <p:sldId id="503" r:id="rId67"/>
    <p:sldId id="508" r:id="rId68"/>
    <p:sldId id="511" r:id="rId69"/>
    <p:sldId id="512" r:id="rId70"/>
    <p:sldId id="441" r:id="rId71"/>
    <p:sldId id="388" r:id="rId72"/>
  </p:sldIdLst>
  <p:sldSz cx="9144000" cy="6858000" type="screen4x3"/>
  <p:notesSz cx="6858000" cy="9144000"/>
  <p:defaultTextStyle>
    <a:defPPr>
      <a:defRPr lang="da-DK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Verdana" pitchFamily="34" charset="0"/>
        <a:ea typeface="ＭＳ Ｐゴシック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Verdana" pitchFamily="34" charset="0"/>
        <a:ea typeface="ＭＳ Ｐゴシック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Verdana" pitchFamily="34" charset="0"/>
        <a:ea typeface="ＭＳ Ｐゴシック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Verdana" pitchFamily="34" charset="0"/>
        <a:ea typeface="ＭＳ Ｐゴシック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Verdana" pitchFamily="34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Verdana" pitchFamily="34" charset="0"/>
        <a:ea typeface="ＭＳ Ｐゴシック" pitchFamily="34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Verdana" pitchFamily="34" charset="0"/>
        <a:ea typeface="ＭＳ Ｐゴシック" pitchFamily="34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Verdana" pitchFamily="34" charset="0"/>
        <a:ea typeface="ＭＳ Ｐゴシック" pitchFamily="34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Verdana" pitchFamily="34" charset="0"/>
        <a:ea typeface="ＭＳ Ｐゴシック" pitchFamily="34" charset="-128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832681"/>
    <a:srgbClr val="FA91FF"/>
    <a:srgbClr val="A02F9D"/>
    <a:srgbClr val="50D324"/>
    <a:srgbClr val="69EA2B"/>
    <a:srgbClr val="5AC626"/>
    <a:srgbClr val="6BF817"/>
    <a:srgbClr val="63D72C"/>
    <a:srgbClr val="AC4F7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2" autoAdjust="0"/>
    <p:restoredTop sz="99043" autoAdjust="0"/>
  </p:normalViewPr>
  <p:slideViewPr>
    <p:cSldViewPr>
      <p:cViewPr>
        <p:scale>
          <a:sx n="100" d="100"/>
          <a:sy n="100" d="100"/>
        </p:scale>
        <p:origin x="-1808" y="-272"/>
      </p:cViewPr>
      <p:guideLst>
        <p:guide orient="horz" pos="3974"/>
        <p:guide orient="horz" pos="618"/>
        <p:guide pos="657"/>
        <p:guide pos="510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63" Type="http://schemas.openxmlformats.org/officeDocument/2006/relationships/slide" Target="slides/slide59.xml"/><Relationship Id="rId64" Type="http://schemas.openxmlformats.org/officeDocument/2006/relationships/slide" Target="slides/slide60.xml"/><Relationship Id="rId65" Type="http://schemas.openxmlformats.org/officeDocument/2006/relationships/slide" Target="slides/slide61.xml"/><Relationship Id="rId66" Type="http://schemas.openxmlformats.org/officeDocument/2006/relationships/slide" Target="slides/slide62.xml"/><Relationship Id="rId67" Type="http://schemas.openxmlformats.org/officeDocument/2006/relationships/slide" Target="slides/slide63.xml"/><Relationship Id="rId68" Type="http://schemas.openxmlformats.org/officeDocument/2006/relationships/slide" Target="slides/slide64.xml"/><Relationship Id="rId69" Type="http://schemas.openxmlformats.org/officeDocument/2006/relationships/slide" Target="slides/slide65.xml"/><Relationship Id="rId50" Type="http://schemas.openxmlformats.org/officeDocument/2006/relationships/slide" Target="slides/slide46.xml"/><Relationship Id="rId51" Type="http://schemas.openxmlformats.org/officeDocument/2006/relationships/slide" Target="slides/slide47.xml"/><Relationship Id="rId52" Type="http://schemas.openxmlformats.org/officeDocument/2006/relationships/slide" Target="slides/slide48.xml"/><Relationship Id="rId53" Type="http://schemas.openxmlformats.org/officeDocument/2006/relationships/slide" Target="slides/slide49.xml"/><Relationship Id="rId54" Type="http://schemas.openxmlformats.org/officeDocument/2006/relationships/slide" Target="slides/slide50.xml"/><Relationship Id="rId55" Type="http://schemas.openxmlformats.org/officeDocument/2006/relationships/slide" Target="slides/slide51.xml"/><Relationship Id="rId56" Type="http://schemas.openxmlformats.org/officeDocument/2006/relationships/slide" Target="slides/slide52.xml"/><Relationship Id="rId57" Type="http://schemas.openxmlformats.org/officeDocument/2006/relationships/slide" Target="slides/slide53.xml"/><Relationship Id="rId58" Type="http://schemas.openxmlformats.org/officeDocument/2006/relationships/slide" Target="slides/slide54.xml"/><Relationship Id="rId59" Type="http://schemas.openxmlformats.org/officeDocument/2006/relationships/slide" Target="slides/slide55.xml"/><Relationship Id="rId40" Type="http://schemas.openxmlformats.org/officeDocument/2006/relationships/slide" Target="slides/slide36.xml"/><Relationship Id="rId41" Type="http://schemas.openxmlformats.org/officeDocument/2006/relationships/slide" Target="slides/slide37.xml"/><Relationship Id="rId42" Type="http://schemas.openxmlformats.org/officeDocument/2006/relationships/slide" Target="slides/slide38.xml"/><Relationship Id="rId43" Type="http://schemas.openxmlformats.org/officeDocument/2006/relationships/slide" Target="slides/slide39.xml"/><Relationship Id="rId44" Type="http://schemas.openxmlformats.org/officeDocument/2006/relationships/slide" Target="slides/slide40.xml"/><Relationship Id="rId45" Type="http://schemas.openxmlformats.org/officeDocument/2006/relationships/slide" Target="slides/slide41.xml"/><Relationship Id="rId46" Type="http://schemas.openxmlformats.org/officeDocument/2006/relationships/slide" Target="slides/slide42.xml"/><Relationship Id="rId47" Type="http://schemas.openxmlformats.org/officeDocument/2006/relationships/slide" Target="slides/slide43.xml"/><Relationship Id="rId48" Type="http://schemas.openxmlformats.org/officeDocument/2006/relationships/slide" Target="slides/slide44.xml"/><Relationship Id="rId49" Type="http://schemas.openxmlformats.org/officeDocument/2006/relationships/slide" Target="slides/slide45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<Relationship Id="rId70" Type="http://schemas.openxmlformats.org/officeDocument/2006/relationships/slide" Target="slides/slide66.xml"/><Relationship Id="rId71" Type="http://schemas.openxmlformats.org/officeDocument/2006/relationships/slide" Target="slides/slide67.xml"/><Relationship Id="rId72" Type="http://schemas.openxmlformats.org/officeDocument/2006/relationships/slide" Target="slides/slide68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73" Type="http://schemas.openxmlformats.org/officeDocument/2006/relationships/notesMaster" Target="notesMasters/notesMaster1.xml"/><Relationship Id="rId74" Type="http://schemas.openxmlformats.org/officeDocument/2006/relationships/printerSettings" Target="printerSettings/printerSettings1.bin"/><Relationship Id="rId75" Type="http://schemas.openxmlformats.org/officeDocument/2006/relationships/presProps" Target="presProps.xml"/><Relationship Id="rId76" Type="http://schemas.openxmlformats.org/officeDocument/2006/relationships/viewProps" Target="viewProps.xml"/><Relationship Id="rId77" Type="http://schemas.openxmlformats.org/officeDocument/2006/relationships/theme" Target="theme/theme1.xml"/><Relationship Id="rId78" Type="http://schemas.openxmlformats.org/officeDocument/2006/relationships/tableStyles" Target="tableStyles.xml"/><Relationship Id="rId60" Type="http://schemas.openxmlformats.org/officeDocument/2006/relationships/slide" Target="slides/slide56.xml"/><Relationship Id="rId61" Type="http://schemas.openxmlformats.org/officeDocument/2006/relationships/slide" Target="slides/slide57.xml"/><Relationship Id="rId62" Type="http://schemas.openxmlformats.org/officeDocument/2006/relationships/slide" Target="slides/slide58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2355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1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a-DK" noProof="0" smtClean="0"/>
              <a:t>Klik for at redigere teksttypografierne i masteren</a:t>
            </a:r>
          </a:p>
          <a:p>
            <a:pPr lvl="1"/>
            <a:r>
              <a:rPr lang="da-DK" noProof="0" smtClean="0"/>
              <a:t>Andet niveau</a:t>
            </a:r>
          </a:p>
          <a:p>
            <a:pPr lvl="2"/>
            <a:r>
              <a:rPr lang="da-DK" noProof="0" smtClean="0"/>
              <a:t>Tredje niveau</a:t>
            </a:r>
          </a:p>
          <a:p>
            <a:pPr lvl="3"/>
            <a:r>
              <a:rPr lang="da-DK" noProof="0" smtClean="0"/>
              <a:t>Fjerde niveau</a:t>
            </a:r>
          </a:p>
          <a:p>
            <a:pPr lvl="4"/>
            <a:r>
              <a:rPr lang="da-DK" noProof="0" smtClean="0"/>
              <a:t>Femte niveau</a:t>
            </a:r>
          </a:p>
        </p:txBody>
      </p:sp>
      <p:sp>
        <p:nvSpPr>
          <p:cNvPr id="71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1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1F7CA331-F945-4809-8085-C281BAD8F747}" type="slidenum">
              <a:rPr lang="da-DK" altLang="zh-CN"/>
              <a:pPr>
                <a:defRPr/>
              </a:pPr>
              <a:t>‹#›</a:t>
            </a:fld>
            <a:endParaRPr lang="da-DK" altLang="zh-CN"/>
          </a:p>
        </p:txBody>
      </p:sp>
    </p:spTree>
    <p:extLst>
      <p:ext uri="{BB962C8B-B14F-4D97-AF65-F5344CB8AC3E}">
        <p14:creationId xmlns:p14="http://schemas.microsoft.com/office/powerpoint/2010/main" val="417125862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Verdana" pitchFamily="34" charset="0"/>
        <a:ea typeface="ＭＳ Ｐゴシック" pitchFamily="34" charset="-128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Verdana" pitchFamily="34" charset="0"/>
        <a:ea typeface="ＭＳ Ｐゴシック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Verdana" pitchFamily="34" charset="0"/>
        <a:ea typeface="ＭＳ Ｐゴシック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Verdana" pitchFamily="34" charset="0"/>
        <a:ea typeface="ＭＳ Ｐゴシック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Verdana" pitchFamily="34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4.jpeg"/><Relationship Id="rId5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4.jpeg"/><Relationship Id="rId5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4.jpeg"/><Relationship Id="rId5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5" descr="KU_new_power_top4uk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2700"/>
            <a:ext cx="9144000" cy="1285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Line 16"/>
          <p:cNvSpPr>
            <a:spLocks noChangeShapeType="1"/>
          </p:cNvSpPr>
          <p:nvPr userDrawn="1"/>
        </p:nvSpPr>
        <p:spPr bwMode="auto">
          <a:xfrm flipH="1">
            <a:off x="0" y="1131888"/>
            <a:ext cx="9148763" cy="0"/>
          </a:xfrm>
          <a:prstGeom prst="line">
            <a:avLst/>
          </a:prstGeom>
          <a:noFill/>
          <a:ln w="9525">
            <a:solidFill>
              <a:srgbClr val="901A1E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6" name="Line 46"/>
          <p:cNvSpPr>
            <a:spLocks noChangeShapeType="1"/>
          </p:cNvSpPr>
          <p:nvPr userDrawn="1"/>
        </p:nvSpPr>
        <p:spPr bwMode="auto">
          <a:xfrm>
            <a:off x="-1404938" y="4676775"/>
            <a:ext cx="1296988" cy="0"/>
          </a:xfrm>
          <a:prstGeom prst="line">
            <a:avLst/>
          </a:prstGeom>
          <a:noFill/>
          <a:ln w="12700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7" name="TextBox 17"/>
          <p:cNvSpPr txBox="1"/>
          <p:nvPr userDrawn="1"/>
        </p:nvSpPr>
        <p:spPr>
          <a:xfrm>
            <a:off x="-1357313" y="2044700"/>
            <a:ext cx="1296988" cy="1862138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>
              <a:defRPr/>
            </a:pPr>
            <a:r>
              <a:rPr lang="da-DK" altLang="zh-CN" sz="1100">
                <a:solidFill>
                  <a:schemeClr val="bg1"/>
                </a:solidFill>
                <a:cs typeface="Arial" charset="0"/>
              </a:rPr>
              <a:t>Overskrift her</a:t>
            </a:r>
          </a:p>
          <a:p>
            <a:pPr>
              <a:defRPr/>
            </a:pPr>
            <a:endParaRPr lang="da-DK" altLang="zh-CN" sz="1100">
              <a:solidFill>
                <a:schemeClr val="bg1"/>
              </a:solidFill>
              <a:cs typeface="Arial" charset="0"/>
            </a:endParaRPr>
          </a:p>
          <a:p>
            <a:pPr>
              <a:defRPr/>
            </a:pPr>
            <a:endParaRPr lang="da-DK" altLang="zh-CN" sz="1100">
              <a:solidFill>
                <a:schemeClr val="bg1"/>
              </a:solidFill>
              <a:cs typeface="Arial" charset="0"/>
            </a:endParaRPr>
          </a:p>
          <a:p>
            <a:pPr>
              <a:defRPr/>
            </a:pPr>
            <a:endParaRPr lang="da-DK" altLang="zh-CN" sz="1100">
              <a:solidFill>
                <a:schemeClr val="bg1"/>
              </a:solidFill>
              <a:cs typeface="Arial" charset="0"/>
            </a:endParaRPr>
          </a:p>
          <a:p>
            <a:pPr>
              <a:defRPr/>
            </a:pPr>
            <a:endParaRPr lang="da-DK" altLang="zh-CN" sz="1100">
              <a:solidFill>
                <a:schemeClr val="bg1"/>
              </a:solidFill>
              <a:cs typeface="Arial" charset="0"/>
            </a:endParaRPr>
          </a:p>
          <a:p>
            <a:pPr>
              <a:defRPr/>
            </a:pPr>
            <a:r>
              <a:rPr lang="da-DK" altLang="zh-CN" sz="1100">
                <a:solidFill>
                  <a:schemeClr val="bg1"/>
                </a:solidFill>
              </a:rPr>
              <a:t>Navn på oplægsholder</a:t>
            </a:r>
          </a:p>
          <a:p>
            <a:pPr>
              <a:defRPr/>
            </a:pPr>
            <a:endParaRPr lang="da-DK" altLang="zh-CN" sz="1100">
              <a:solidFill>
                <a:schemeClr val="bg1"/>
              </a:solidFill>
            </a:endParaRPr>
          </a:p>
          <a:p>
            <a:pPr>
              <a:defRPr/>
            </a:pPr>
            <a:r>
              <a:rPr lang="da-DK" altLang="zh-CN" sz="1100">
                <a:solidFill>
                  <a:schemeClr val="bg1"/>
                </a:solidFill>
              </a:rPr>
              <a:t>Navn på KU-enhed</a:t>
            </a:r>
          </a:p>
          <a:p>
            <a:pPr>
              <a:defRPr/>
            </a:pPr>
            <a:endParaRPr lang="da-DK" altLang="zh-CN" sz="1100">
              <a:solidFill>
                <a:schemeClr val="bg1"/>
              </a:solidFill>
              <a:cs typeface="Arial" charset="0"/>
            </a:endParaRPr>
          </a:p>
        </p:txBody>
      </p:sp>
      <p:sp>
        <p:nvSpPr>
          <p:cNvPr id="8" name="Line 36"/>
          <p:cNvSpPr>
            <a:spLocks noChangeShapeType="1"/>
          </p:cNvSpPr>
          <p:nvPr userDrawn="1"/>
        </p:nvSpPr>
        <p:spPr bwMode="auto">
          <a:xfrm>
            <a:off x="-1357313" y="1982788"/>
            <a:ext cx="1296988" cy="0"/>
          </a:xfrm>
          <a:prstGeom prst="line">
            <a:avLst/>
          </a:prstGeom>
          <a:noFill/>
          <a:ln w="12700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9" name="Text Box 48"/>
          <p:cNvSpPr txBox="1">
            <a:spLocks noChangeArrowheads="1"/>
          </p:cNvSpPr>
          <p:nvPr userDrawn="1"/>
        </p:nvSpPr>
        <p:spPr bwMode="auto">
          <a:xfrm>
            <a:off x="-1404938" y="4722813"/>
            <a:ext cx="1404938" cy="2019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>
              <a:defRPr/>
            </a:pPr>
            <a:r>
              <a:rPr lang="da-DK" altLang="zh-CN" sz="1100">
                <a:solidFill>
                  <a:schemeClr val="bg1"/>
                </a:solidFill>
              </a:rPr>
              <a:t>For at ændre ”Enhedens navn” og ”Sted og dato”:</a:t>
            </a:r>
          </a:p>
          <a:p>
            <a:pPr>
              <a:defRPr/>
            </a:pPr>
            <a:endParaRPr lang="da-DK" altLang="zh-CN" sz="1100">
              <a:solidFill>
                <a:schemeClr val="bg1"/>
              </a:solidFill>
            </a:endParaRPr>
          </a:p>
          <a:p>
            <a:pPr>
              <a:defRPr/>
            </a:pPr>
            <a:r>
              <a:rPr lang="da-DK" altLang="zh-CN" sz="1100">
                <a:solidFill>
                  <a:schemeClr val="bg1"/>
                </a:solidFill>
              </a:rPr>
              <a:t>Klik i menulinjen, </a:t>
            </a:r>
          </a:p>
          <a:p>
            <a:pPr>
              <a:defRPr/>
            </a:pPr>
            <a:r>
              <a:rPr lang="da-DK" altLang="zh-CN" sz="1100">
                <a:solidFill>
                  <a:schemeClr val="bg1"/>
                </a:solidFill>
              </a:rPr>
              <a:t>vælg ”Indsæt” &gt; ”Sidehoved / Sidefod”.</a:t>
            </a:r>
          </a:p>
          <a:p>
            <a:pPr>
              <a:defRPr/>
            </a:pPr>
            <a:r>
              <a:rPr lang="da-DK" altLang="zh-CN" sz="1100">
                <a:solidFill>
                  <a:schemeClr val="bg1"/>
                </a:solidFill>
              </a:rPr>
              <a:t>Indføj ”Sted og dato” i feltet for dato og ”Enhedens navn” i Sidefod</a:t>
            </a:r>
          </a:p>
        </p:txBody>
      </p:sp>
      <p:sp>
        <p:nvSpPr>
          <p:cNvPr id="6758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044000" y="2065338"/>
            <a:ext cx="6496050" cy="685800"/>
          </a:xfrm>
        </p:spPr>
        <p:txBody>
          <a:bodyPr anchor="t"/>
          <a:lstStyle>
            <a:lvl1pPr>
              <a:defRPr/>
            </a:lvl1pPr>
          </a:lstStyle>
          <a:p>
            <a:r>
              <a:rPr lang="da-DK" noProof="0"/>
              <a:t>Klik for at redigere titeltypografi i masteren</a:t>
            </a:r>
          </a:p>
        </p:txBody>
      </p:sp>
      <p:sp>
        <p:nvSpPr>
          <p:cNvPr id="67587" name="Rectangle 3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044000" y="2930525"/>
            <a:ext cx="6486525" cy="2803525"/>
          </a:xfrm>
        </p:spPr>
        <p:txBody>
          <a:bodyPr/>
          <a:lstStyle>
            <a:lvl1pPr>
              <a:defRPr sz="1400"/>
            </a:lvl1pPr>
          </a:lstStyle>
          <a:p>
            <a:r>
              <a:rPr lang="da-DK" noProof="0" smtClean="0"/>
              <a:t>Click to edit Master subtitle style</a:t>
            </a:r>
            <a:endParaRPr lang="da-DK" noProof="0"/>
          </a:p>
        </p:txBody>
      </p:sp>
      <p:sp>
        <p:nvSpPr>
          <p:cNvPr id="10" name="Rectangle 5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a-DK"/>
              <a:t>Faculty of Science</a:t>
            </a:r>
          </a:p>
        </p:txBody>
      </p:sp>
      <p:sp>
        <p:nvSpPr>
          <p:cNvPr id="11" name="Date Placeholder 13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a-DK"/>
              <a:t>Sted og dato</a:t>
            </a:r>
          </a:p>
        </p:txBody>
      </p:sp>
      <p:sp>
        <p:nvSpPr>
          <p:cNvPr id="12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a-DK" altLang="zh-CN"/>
              <a:t>Dias </a:t>
            </a:r>
            <a:fld id="{B3D856B0-600A-4CA8-BBA0-8FC99E6B9790}" type="slidenum">
              <a:rPr lang="da-DK" altLang="zh-CN"/>
              <a:pPr>
                <a:defRPr/>
              </a:pPr>
              <a:t>‹#›</a:t>
            </a:fld>
            <a:endParaRPr lang="da-DK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4" descr="top_uk_58_02"/>
          <p:cNvPicPr>
            <a:picLocks noChangeAspect="1" noChangeArrowheads="1"/>
          </p:cNvPicPr>
          <p:nvPr userDrawn="1"/>
        </p:nvPicPr>
        <p:blipFill>
          <a:blip r:embed="rId2" cstate="print"/>
          <a:srcRect r="20320"/>
          <a:stretch>
            <a:fillRect/>
          </a:stretch>
        </p:blipFill>
        <p:spPr bwMode="auto">
          <a:xfrm>
            <a:off x="0" y="0"/>
            <a:ext cx="9144000" cy="261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Line 20"/>
          <p:cNvSpPr>
            <a:spLocks noChangeShapeType="1"/>
          </p:cNvSpPr>
          <p:nvPr userDrawn="1"/>
        </p:nvSpPr>
        <p:spPr bwMode="auto">
          <a:xfrm flipH="1">
            <a:off x="4763" y="6694488"/>
            <a:ext cx="9148762" cy="0"/>
          </a:xfrm>
          <a:prstGeom prst="line">
            <a:avLst/>
          </a:prstGeom>
          <a:noFill/>
          <a:ln w="9525">
            <a:solidFill>
              <a:srgbClr val="901A1E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pic>
        <p:nvPicPr>
          <p:cNvPr id="6" name="Picture 40" descr="KU_new_bot4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5551488"/>
            <a:ext cx="9144000" cy="1285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14" descr="fke3b.jpg"/>
          <p:cNvPicPr>
            <a:picLocks noChangeAspect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-1404938" y="2708275"/>
            <a:ext cx="466725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17"/>
          <p:cNvSpPr txBox="1"/>
          <p:nvPr userDrawn="1"/>
        </p:nvSpPr>
        <p:spPr>
          <a:xfrm>
            <a:off x="-1404938" y="1474788"/>
            <a:ext cx="1296988" cy="2355850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>
              <a:defRPr/>
            </a:pPr>
            <a:r>
              <a:rPr lang="da-DK" altLang="zh-CN" sz="1100">
                <a:solidFill>
                  <a:schemeClr val="bg1"/>
                </a:solidFill>
                <a:cs typeface="Arial" charset="0"/>
              </a:rPr>
              <a:t>Tekst starter uden punktopstilling</a:t>
            </a:r>
            <a:br>
              <a:rPr lang="da-DK" altLang="zh-CN" sz="1100">
                <a:solidFill>
                  <a:schemeClr val="bg1"/>
                </a:solidFill>
                <a:cs typeface="Arial" charset="0"/>
              </a:rPr>
            </a:br>
            <a:endParaRPr lang="da-DK" altLang="zh-CN" sz="1100">
              <a:solidFill>
                <a:schemeClr val="bg1"/>
              </a:solidFill>
              <a:cs typeface="Arial" charset="0"/>
            </a:endParaRPr>
          </a:p>
          <a:p>
            <a:pPr>
              <a:defRPr/>
            </a:pPr>
            <a:r>
              <a:rPr lang="da-DK" altLang="zh-CN" sz="1100">
                <a:solidFill>
                  <a:schemeClr val="bg1"/>
                </a:solidFill>
                <a:cs typeface="Arial" charset="0"/>
              </a:rPr>
              <a:t>For at få punkt-opstilling på teksten, brug forøg indrykning</a:t>
            </a:r>
          </a:p>
          <a:p>
            <a:pPr>
              <a:defRPr/>
            </a:pPr>
            <a:endParaRPr lang="da-DK" altLang="zh-CN" sz="1100">
              <a:solidFill>
                <a:schemeClr val="bg1"/>
              </a:solidFill>
              <a:cs typeface="Arial" charset="0"/>
            </a:endParaRPr>
          </a:p>
          <a:p>
            <a:pPr>
              <a:defRPr/>
            </a:pPr>
            <a:endParaRPr lang="da-DK" altLang="zh-CN" sz="1100">
              <a:solidFill>
                <a:schemeClr val="bg1"/>
              </a:solidFill>
              <a:cs typeface="Arial" charset="0"/>
            </a:endParaRPr>
          </a:p>
          <a:p>
            <a:pPr>
              <a:defRPr/>
            </a:pPr>
            <a:r>
              <a:rPr lang="da-DK" altLang="zh-CN" sz="1100">
                <a:solidFill>
                  <a:schemeClr val="bg1"/>
                </a:solidFill>
                <a:cs typeface="Arial" charset="0"/>
              </a:rPr>
              <a:t>For at få venstre-stillet tekst uden punktopstilling, brug formindsk indrykning</a:t>
            </a:r>
          </a:p>
        </p:txBody>
      </p:sp>
      <p:sp>
        <p:nvSpPr>
          <p:cNvPr id="9" name="Line 45"/>
          <p:cNvSpPr>
            <a:spLocks noChangeShapeType="1"/>
          </p:cNvSpPr>
          <p:nvPr userDrawn="1"/>
        </p:nvSpPr>
        <p:spPr bwMode="auto">
          <a:xfrm>
            <a:off x="-1404938" y="1412875"/>
            <a:ext cx="1296988" cy="0"/>
          </a:xfrm>
          <a:prstGeom prst="line">
            <a:avLst/>
          </a:prstGeom>
          <a:noFill/>
          <a:ln w="12700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10" name="Text Box 46"/>
          <p:cNvSpPr txBox="1">
            <a:spLocks noChangeArrowheads="1"/>
          </p:cNvSpPr>
          <p:nvPr userDrawn="1"/>
        </p:nvSpPr>
        <p:spPr bwMode="auto">
          <a:xfrm>
            <a:off x="-1404938" y="827088"/>
            <a:ext cx="1296988" cy="168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Verdana" pitchFamily="34" charset="0"/>
                <a:ea typeface="ＭＳ Ｐゴシック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Verdana" pitchFamily="34" charset="0"/>
                <a:ea typeface="ＭＳ Ｐゴシック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Verdana" pitchFamily="34" charset="0"/>
                <a:ea typeface="ＭＳ Ｐゴシック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Verdana" pitchFamily="34" charset="0"/>
                <a:ea typeface="ＭＳ Ｐゴシック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Verdana" pitchFamily="34" charset="0"/>
                <a:ea typeface="ＭＳ Ｐゴシック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ＭＳ Ｐゴシック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ＭＳ Ｐゴシック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ＭＳ Ｐゴシック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defRPr/>
            </a:pPr>
            <a:r>
              <a:rPr lang="da-DK" sz="1100" smtClean="0">
                <a:solidFill>
                  <a:schemeClr val="bg1"/>
                </a:solidFill>
              </a:rPr>
              <a:t>Overskrift her</a:t>
            </a:r>
          </a:p>
        </p:txBody>
      </p:sp>
      <p:sp>
        <p:nvSpPr>
          <p:cNvPr id="11" name="Line 47"/>
          <p:cNvSpPr>
            <a:spLocks noChangeShapeType="1"/>
          </p:cNvSpPr>
          <p:nvPr userDrawn="1"/>
        </p:nvSpPr>
        <p:spPr bwMode="auto">
          <a:xfrm>
            <a:off x="-1404938" y="765175"/>
            <a:ext cx="1296988" cy="0"/>
          </a:xfrm>
          <a:prstGeom prst="line">
            <a:avLst/>
          </a:prstGeom>
          <a:noFill/>
          <a:ln w="12700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pic>
        <p:nvPicPr>
          <p:cNvPr id="12" name="Picture 51"/>
          <p:cNvPicPr>
            <a:picLocks noChangeAspect="1" noChangeArrowheads="1"/>
          </p:cNvPicPr>
          <p:nvPr userDrawn="1"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-1404938" y="3875088"/>
            <a:ext cx="504825" cy="257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Line 54"/>
          <p:cNvSpPr>
            <a:spLocks noChangeShapeType="1"/>
          </p:cNvSpPr>
          <p:nvPr userDrawn="1"/>
        </p:nvSpPr>
        <p:spPr bwMode="auto">
          <a:xfrm flipV="1">
            <a:off x="-1270000" y="4164013"/>
            <a:ext cx="0" cy="21590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 type="triangle" w="med" len="med"/>
          </a:ln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14" name="Line 57"/>
          <p:cNvSpPr>
            <a:spLocks noChangeShapeType="1"/>
          </p:cNvSpPr>
          <p:nvPr userDrawn="1"/>
        </p:nvSpPr>
        <p:spPr bwMode="auto">
          <a:xfrm>
            <a:off x="-1116013" y="3875088"/>
            <a:ext cx="215900" cy="2889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15" name="Line 58"/>
          <p:cNvSpPr>
            <a:spLocks noChangeShapeType="1"/>
          </p:cNvSpPr>
          <p:nvPr userDrawn="1"/>
        </p:nvSpPr>
        <p:spPr bwMode="auto">
          <a:xfrm flipH="1">
            <a:off x="-1116013" y="3875088"/>
            <a:ext cx="215900" cy="2889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16" name="Line 59"/>
          <p:cNvSpPr>
            <a:spLocks noChangeShapeType="1"/>
          </p:cNvSpPr>
          <p:nvPr userDrawn="1"/>
        </p:nvSpPr>
        <p:spPr bwMode="auto">
          <a:xfrm>
            <a:off x="-1404938" y="2679700"/>
            <a:ext cx="215900" cy="2889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17" name="Line 60"/>
          <p:cNvSpPr>
            <a:spLocks noChangeShapeType="1"/>
          </p:cNvSpPr>
          <p:nvPr userDrawn="1"/>
        </p:nvSpPr>
        <p:spPr bwMode="auto">
          <a:xfrm flipH="1">
            <a:off x="-1404938" y="2679700"/>
            <a:ext cx="215900" cy="2889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18" name="Line 61"/>
          <p:cNvSpPr>
            <a:spLocks noChangeShapeType="1"/>
          </p:cNvSpPr>
          <p:nvPr userDrawn="1"/>
        </p:nvSpPr>
        <p:spPr bwMode="auto">
          <a:xfrm flipH="1">
            <a:off x="-900113" y="2800350"/>
            <a:ext cx="215900" cy="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 type="triangle" w="med" len="med"/>
          </a:ln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19" name="Line 65"/>
          <p:cNvSpPr>
            <a:spLocks noChangeShapeType="1"/>
          </p:cNvSpPr>
          <p:nvPr userDrawn="1"/>
        </p:nvSpPr>
        <p:spPr bwMode="auto">
          <a:xfrm>
            <a:off x="-1404938" y="4676775"/>
            <a:ext cx="1296988" cy="0"/>
          </a:xfrm>
          <a:prstGeom prst="line">
            <a:avLst/>
          </a:prstGeom>
          <a:noFill/>
          <a:ln w="12700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20" name="Text Box 48"/>
          <p:cNvSpPr txBox="1">
            <a:spLocks noChangeArrowheads="1"/>
          </p:cNvSpPr>
          <p:nvPr userDrawn="1"/>
        </p:nvSpPr>
        <p:spPr bwMode="auto">
          <a:xfrm>
            <a:off x="-1404938" y="4722813"/>
            <a:ext cx="1404938" cy="2019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>
              <a:defRPr/>
            </a:pPr>
            <a:r>
              <a:rPr lang="da-DK" altLang="zh-CN" sz="1100">
                <a:solidFill>
                  <a:schemeClr val="bg1"/>
                </a:solidFill>
              </a:rPr>
              <a:t>For at ændre ”Enhedens navn” og ”Sted og dato”:</a:t>
            </a:r>
          </a:p>
          <a:p>
            <a:pPr>
              <a:defRPr/>
            </a:pPr>
            <a:endParaRPr lang="da-DK" altLang="zh-CN" sz="1100">
              <a:solidFill>
                <a:schemeClr val="bg1"/>
              </a:solidFill>
            </a:endParaRPr>
          </a:p>
          <a:p>
            <a:pPr>
              <a:defRPr/>
            </a:pPr>
            <a:r>
              <a:rPr lang="da-DK" altLang="zh-CN" sz="1100">
                <a:solidFill>
                  <a:schemeClr val="bg1"/>
                </a:solidFill>
              </a:rPr>
              <a:t>Klik i menulinjen, </a:t>
            </a:r>
          </a:p>
          <a:p>
            <a:pPr>
              <a:defRPr/>
            </a:pPr>
            <a:r>
              <a:rPr lang="da-DK" altLang="zh-CN" sz="1100">
                <a:solidFill>
                  <a:schemeClr val="bg1"/>
                </a:solidFill>
              </a:rPr>
              <a:t>vælg ”Indsæt” &gt; ”Sidehoved / Sidefod”.</a:t>
            </a:r>
          </a:p>
          <a:p>
            <a:pPr>
              <a:defRPr/>
            </a:pPr>
            <a:r>
              <a:rPr lang="da-DK" altLang="zh-CN" sz="1100">
                <a:solidFill>
                  <a:schemeClr val="bg1"/>
                </a:solidFill>
              </a:rPr>
              <a:t>Indføj ”Sted og dato” i feltet for dato og ”Enhedens navn” i Sidefod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a-DK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a-DK"/>
          </a:p>
        </p:txBody>
      </p:sp>
      <p:sp>
        <p:nvSpPr>
          <p:cNvPr id="21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a-DK"/>
              <a:t>Faculty of Science</a:t>
            </a:r>
          </a:p>
        </p:txBody>
      </p:sp>
      <p:sp>
        <p:nvSpPr>
          <p:cNvPr id="22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a-DK"/>
              <a:t>Sted og dato</a:t>
            </a:r>
          </a:p>
        </p:txBody>
      </p:sp>
      <p:sp>
        <p:nvSpPr>
          <p:cNvPr id="2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a-DK" altLang="zh-CN"/>
              <a:t>Dias </a:t>
            </a:r>
            <a:fld id="{09E8D0FE-830A-4FDC-975A-56C81645B57C}" type="slidenum">
              <a:rPr lang="da-DK" altLang="zh-CN"/>
              <a:pPr>
                <a:defRPr/>
              </a:pPr>
              <a:t>‹#›</a:t>
            </a:fld>
            <a:endParaRPr lang="da-DK" alt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, Conten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4" descr="top_uk_58_02"/>
          <p:cNvPicPr>
            <a:picLocks noChangeAspect="1" noChangeArrowheads="1"/>
          </p:cNvPicPr>
          <p:nvPr userDrawn="1"/>
        </p:nvPicPr>
        <p:blipFill>
          <a:blip r:embed="rId2" cstate="print"/>
          <a:srcRect r="20320"/>
          <a:stretch>
            <a:fillRect/>
          </a:stretch>
        </p:blipFill>
        <p:spPr bwMode="auto">
          <a:xfrm>
            <a:off x="0" y="0"/>
            <a:ext cx="9144000" cy="261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Line 20"/>
          <p:cNvSpPr>
            <a:spLocks noChangeShapeType="1"/>
          </p:cNvSpPr>
          <p:nvPr userDrawn="1"/>
        </p:nvSpPr>
        <p:spPr bwMode="auto">
          <a:xfrm flipH="1">
            <a:off x="4763" y="6694488"/>
            <a:ext cx="9148762" cy="0"/>
          </a:xfrm>
          <a:prstGeom prst="line">
            <a:avLst/>
          </a:prstGeom>
          <a:noFill/>
          <a:ln w="9525">
            <a:solidFill>
              <a:srgbClr val="901A1E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pic>
        <p:nvPicPr>
          <p:cNvPr id="7" name="Picture 40" descr="KU_new_bot4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5551488"/>
            <a:ext cx="9144000" cy="1285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14" descr="fke3b.jpg"/>
          <p:cNvPicPr>
            <a:picLocks noChangeAspect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-1404938" y="2708275"/>
            <a:ext cx="466725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17"/>
          <p:cNvSpPr txBox="1"/>
          <p:nvPr userDrawn="1"/>
        </p:nvSpPr>
        <p:spPr>
          <a:xfrm>
            <a:off x="-1404938" y="1474788"/>
            <a:ext cx="1296988" cy="2355850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>
              <a:defRPr/>
            </a:pPr>
            <a:r>
              <a:rPr lang="da-DK" altLang="zh-CN" sz="1100">
                <a:solidFill>
                  <a:schemeClr val="bg1"/>
                </a:solidFill>
                <a:cs typeface="Arial" charset="0"/>
              </a:rPr>
              <a:t>Tekst starter uden punktopstilling</a:t>
            </a:r>
            <a:br>
              <a:rPr lang="da-DK" altLang="zh-CN" sz="1100">
                <a:solidFill>
                  <a:schemeClr val="bg1"/>
                </a:solidFill>
                <a:cs typeface="Arial" charset="0"/>
              </a:rPr>
            </a:br>
            <a:endParaRPr lang="da-DK" altLang="zh-CN" sz="1100">
              <a:solidFill>
                <a:schemeClr val="bg1"/>
              </a:solidFill>
              <a:cs typeface="Arial" charset="0"/>
            </a:endParaRPr>
          </a:p>
          <a:p>
            <a:pPr>
              <a:defRPr/>
            </a:pPr>
            <a:r>
              <a:rPr lang="da-DK" altLang="zh-CN" sz="1100">
                <a:solidFill>
                  <a:schemeClr val="bg1"/>
                </a:solidFill>
                <a:cs typeface="Arial" charset="0"/>
              </a:rPr>
              <a:t>For at få punkt-opstilling på teksten, brug forøg indrykning</a:t>
            </a:r>
          </a:p>
          <a:p>
            <a:pPr>
              <a:defRPr/>
            </a:pPr>
            <a:endParaRPr lang="da-DK" altLang="zh-CN" sz="1100">
              <a:solidFill>
                <a:schemeClr val="bg1"/>
              </a:solidFill>
              <a:cs typeface="Arial" charset="0"/>
            </a:endParaRPr>
          </a:p>
          <a:p>
            <a:pPr>
              <a:defRPr/>
            </a:pPr>
            <a:endParaRPr lang="da-DK" altLang="zh-CN" sz="1100">
              <a:solidFill>
                <a:schemeClr val="bg1"/>
              </a:solidFill>
              <a:cs typeface="Arial" charset="0"/>
            </a:endParaRPr>
          </a:p>
          <a:p>
            <a:pPr>
              <a:defRPr/>
            </a:pPr>
            <a:r>
              <a:rPr lang="da-DK" altLang="zh-CN" sz="1100">
                <a:solidFill>
                  <a:schemeClr val="bg1"/>
                </a:solidFill>
                <a:cs typeface="Arial" charset="0"/>
              </a:rPr>
              <a:t>For at få venstre-stillet tekst uden punktopstilling, brug formindsk indrykning</a:t>
            </a:r>
          </a:p>
        </p:txBody>
      </p:sp>
      <p:sp>
        <p:nvSpPr>
          <p:cNvPr id="10" name="Line 37"/>
          <p:cNvSpPr>
            <a:spLocks noChangeShapeType="1"/>
          </p:cNvSpPr>
          <p:nvPr userDrawn="1"/>
        </p:nvSpPr>
        <p:spPr bwMode="auto">
          <a:xfrm>
            <a:off x="-1404938" y="1412875"/>
            <a:ext cx="1296988" cy="0"/>
          </a:xfrm>
          <a:prstGeom prst="line">
            <a:avLst/>
          </a:prstGeom>
          <a:noFill/>
          <a:ln w="12700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11" name="Text Box 38"/>
          <p:cNvSpPr txBox="1">
            <a:spLocks noChangeArrowheads="1"/>
          </p:cNvSpPr>
          <p:nvPr userDrawn="1"/>
        </p:nvSpPr>
        <p:spPr bwMode="auto">
          <a:xfrm>
            <a:off x="-1404938" y="827088"/>
            <a:ext cx="1296988" cy="168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Verdana" pitchFamily="34" charset="0"/>
                <a:ea typeface="ＭＳ Ｐゴシック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Verdana" pitchFamily="34" charset="0"/>
                <a:ea typeface="ＭＳ Ｐゴシック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Verdana" pitchFamily="34" charset="0"/>
                <a:ea typeface="ＭＳ Ｐゴシック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Verdana" pitchFamily="34" charset="0"/>
                <a:ea typeface="ＭＳ Ｐゴシック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Verdana" pitchFamily="34" charset="0"/>
                <a:ea typeface="ＭＳ Ｐゴシック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ＭＳ Ｐゴシック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ＭＳ Ｐゴシック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ＭＳ Ｐゴシック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defRPr/>
            </a:pPr>
            <a:r>
              <a:rPr lang="da-DK" sz="1100" smtClean="0">
                <a:solidFill>
                  <a:schemeClr val="bg1"/>
                </a:solidFill>
              </a:rPr>
              <a:t>Overskrift her</a:t>
            </a:r>
          </a:p>
        </p:txBody>
      </p:sp>
      <p:sp>
        <p:nvSpPr>
          <p:cNvPr id="12" name="Line 39"/>
          <p:cNvSpPr>
            <a:spLocks noChangeShapeType="1"/>
          </p:cNvSpPr>
          <p:nvPr userDrawn="1"/>
        </p:nvSpPr>
        <p:spPr bwMode="auto">
          <a:xfrm>
            <a:off x="-1404938" y="765175"/>
            <a:ext cx="1296988" cy="0"/>
          </a:xfrm>
          <a:prstGeom prst="line">
            <a:avLst/>
          </a:prstGeom>
          <a:noFill/>
          <a:ln w="12700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pic>
        <p:nvPicPr>
          <p:cNvPr id="13" name="Picture 40"/>
          <p:cNvPicPr>
            <a:picLocks noChangeAspect="1" noChangeArrowheads="1"/>
          </p:cNvPicPr>
          <p:nvPr userDrawn="1"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-1404938" y="3875088"/>
            <a:ext cx="504825" cy="257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Line 41"/>
          <p:cNvSpPr>
            <a:spLocks noChangeShapeType="1"/>
          </p:cNvSpPr>
          <p:nvPr userDrawn="1"/>
        </p:nvSpPr>
        <p:spPr bwMode="auto">
          <a:xfrm flipV="1">
            <a:off x="-1270000" y="4164013"/>
            <a:ext cx="0" cy="21590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 type="triangle" w="med" len="med"/>
          </a:ln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15" name="Line 42"/>
          <p:cNvSpPr>
            <a:spLocks noChangeShapeType="1"/>
          </p:cNvSpPr>
          <p:nvPr userDrawn="1"/>
        </p:nvSpPr>
        <p:spPr bwMode="auto">
          <a:xfrm>
            <a:off x="-1116013" y="3875088"/>
            <a:ext cx="215900" cy="2889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16" name="Line 43"/>
          <p:cNvSpPr>
            <a:spLocks noChangeShapeType="1"/>
          </p:cNvSpPr>
          <p:nvPr userDrawn="1"/>
        </p:nvSpPr>
        <p:spPr bwMode="auto">
          <a:xfrm flipH="1">
            <a:off x="-1116013" y="3875088"/>
            <a:ext cx="215900" cy="2889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17" name="Line 44"/>
          <p:cNvSpPr>
            <a:spLocks noChangeShapeType="1"/>
          </p:cNvSpPr>
          <p:nvPr userDrawn="1"/>
        </p:nvSpPr>
        <p:spPr bwMode="auto">
          <a:xfrm>
            <a:off x="-1404938" y="2679700"/>
            <a:ext cx="215900" cy="2889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18" name="Line 45"/>
          <p:cNvSpPr>
            <a:spLocks noChangeShapeType="1"/>
          </p:cNvSpPr>
          <p:nvPr userDrawn="1"/>
        </p:nvSpPr>
        <p:spPr bwMode="auto">
          <a:xfrm flipH="1">
            <a:off x="-1404938" y="2679700"/>
            <a:ext cx="215900" cy="2889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19" name="Line 46"/>
          <p:cNvSpPr>
            <a:spLocks noChangeShapeType="1"/>
          </p:cNvSpPr>
          <p:nvPr userDrawn="1"/>
        </p:nvSpPr>
        <p:spPr bwMode="auto">
          <a:xfrm flipH="1">
            <a:off x="-900113" y="2800350"/>
            <a:ext cx="215900" cy="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 type="triangle" w="med" len="med"/>
          </a:ln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20" name="Line 48"/>
          <p:cNvSpPr>
            <a:spLocks noChangeShapeType="1"/>
          </p:cNvSpPr>
          <p:nvPr userDrawn="1"/>
        </p:nvSpPr>
        <p:spPr bwMode="auto">
          <a:xfrm>
            <a:off x="-1404938" y="4676775"/>
            <a:ext cx="1296988" cy="0"/>
          </a:xfrm>
          <a:prstGeom prst="line">
            <a:avLst/>
          </a:prstGeom>
          <a:noFill/>
          <a:ln w="12700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21" name="Text Box 48"/>
          <p:cNvSpPr txBox="1">
            <a:spLocks noChangeArrowheads="1"/>
          </p:cNvSpPr>
          <p:nvPr userDrawn="1"/>
        </p:nvSpPr>
        <p:spPr bwMode="auto">
          <a:xfrm>
            <a:off x="-1404938" y="4722813"/>
            <a:ext cx="1404938" cy="2019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>
              <a:defRPr/>
            </a:pPr>
            <a:r>
              <a:rPr lang="da-DK" altLang="zh-CN" sz="1100">
                <a:solidFill>
                  <a:schemeClr val="bg1"/>
                </a:solidFill>
              </a:rPr>
              <a:t>For at ændre ”Enhedens navn” og ”Sted og dato”:</a:t>
            </a:r>
          </a:p>
          <a:p>
            <a:pPr>
              <a:defRPr/>
            </a:pPr>
            <a:endParaRPr lang="da-DK" altLang="zh-CN" sz="1100">
              <a:solidFill>
                <a:schemeClr val="bg1"/>
              </a:solidFill>
            </a:endParaRPr>
          </a:p>
          <a:p>
            <a:pPr>
              <a:defRPr/>
            </a:pPr>
            <a:r>
              <a:rPr lang="da-DK" altLang="zh-CN" sz="1100">
                <a:solidFill>
                  <a:schemeClr val="bg1"/>
                </a:solidFill>
              </a:rPr>
              <a:t>Klik i menulinjen, </a:t>
            </a:r>
          </a:p>
          <a:p>
            <a:pPr>
              <a:defRPr/>
            </a:pPr>
            <a:r>
              <a:rPr lang="da-DK" altLang="zh-CN" sz="1100">
                <a:solidFill>
                  <a:schemeClr val="bg1"/>
                </a:solidFill>
              </a:rPr>
              <a:t>vælg ”Indsæt” &gt; ”Sidehoved / Sidefod”.</a:t>
            </a:r>
          </a:p>
          <a:p>
            <a:pPr>
              <a:defRPr/>
            </a:pPr>
            <a:r>
              <a:rPr lang="da-DK" altLang="zh-CN" sz="1100">
                <a:solidFill>
                  <a:schemeClr val="bg1"/>
                </a:solidFill>
              </a:rPr>
              <a:t>Indføj ”Sted og dato” i feltet for dato og ”Enhedens navn” i Sidefod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noProof="0" smtClean="0"/>
              <a:t>Click to edit Master title style</a:t>
            </a:r>
            <a:endParaRPr lang="da-DK" noProof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2988" y="1374775"/>
            <a:ext cx="6577012" cy="1911349"/>
          </a:xfrm>
        </p:spPr>
        <p:txBody>
          <a:bodyPr/>
          <a:lstStyle/>
          <a:p>
            <a:pPr lvl="0"/>
            <a:r>
              <a:rPr lang="da-DK" noProof="0" smtClean="0"/>
              <a:t>Click to edit Master text styles</a:t>
            </a:r>
          </a:p>
          <a:p>
            <a:pPr lvl="1"/>
            <a:r>
              <a:rPr lang="da-DK" noProof="0" smtClean="0"/>
              <a:t>Second level</a:t>
            </a:r>
          </a:p>
          <a:p>
            <a:pPr lvl="2"/>
            <a:r>
              <a:rPr lang="da-DK" noProof="0" smtClean="0"/>
              <a:t>Third level</a:t>
            </a:r>
          </a:p>
          <a:p>
            <a:pPr lvl="3"/>
            <a:r>
              <a:rPr lang="da-DK" noProof="0" smtClean="0"/>
              <a:t>Fourth level</a:t>
            </a:r>
          </a:p>
          <a:p>
            <a:pPr lvl="4"/>
            <a:r>
              <a:rPr lang="da-DK" noProof="0" smtClean="0"/>
              <a:t>Fifth level</a:t>
            </a:r>
            <a:endParaRPr lang="da-DK" noProof="0"/>
          </a:p>
        </p:txBody>
      </p:sp>
      <p:sp>
        <p:nvSpPr>
          <p:cNvPr id="22" name="Picture Placeholder 21"/>
          <p:cNvSpPr>
            <a:spLocks noGrp="1"/>
          </p:cNvSpPr>
          <p:nvPr>
            <p:ph type="pic" sz="quarter" idx="13"/>
          </p:nvPr>
        </p:nvSpPr>
        <p:spPr>
          <a:xfrm>
            <a:off x="1044000" y="3358800"/>
            <a:ext cx="3744000" cy="2487600"/>
          </a:xfrm>
        </p:spPr>
        <p:txBody>
          <a:bodyPr/>
          <a:lstStyle/>
          <a:p>
            <a:pPr lvl="0"/>
            <a:endParaRPr lang="da-DK" noProof="0"/>
          </a:p>
        </p:txBody>
      </p:sp>
      <p:sp>
        <p:nvSpPr>
          <p:cNvPr id="23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a-DK"/>
              <a:t>Faculty of Science</a:t>
            </a:r>
          </a:p>
        </p:txBody>
      </p:sp>
      <p:sp>
        <p:nvSpPr>
          <p:cNvPr id="24" name="Date Placeholder 4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a-DK"/>
              <a:t>Sted og dato</a:t>
            </a:r>
          </a:p>
        </p:txBody>
      </p:sp>
      <p:sp>
        <p:nvSpPr>
          <p:cNvPr id="25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a-DK" altLang="zh-CN"/>
              <a:t>Dias </a:t>
            </a:r>
            <a:fld id="{C313713E-1EC5-473E-A40E-65E374A5DF12}" type="slidenum">
              <a:rPr lang="da-DK" altLang="zh-CN"/>
              <a:pPr>
                <a:defRPr/>
              </a:pPr>
              <a:t>‹#›</a:t>
            </a:fld>
            <a:endParaRPr lang="da-DK" alt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5" descr="top_uk_58_02"/>
          <p:cNvPicPr>
            <a:picLocks noChangeAspect="1" noChangeArrowheads="1"/>
          </p:cNvPicPr>
          <p:nvPr userDrawn="1"/>
        </p:nvPicPr>
        <p:blipFill>
          <a:blip r:embed="rId2" cstate="print"/>
          <a:srcRect r="20320"/>
          <a:stretch>
            <a:fillRect/>
          </a:stretch>
        </p:blipFill>
        <p:spPr bwMode="auto">
          <a:xfrm>
            <a:off x="0" y="0"/>
            <a:ext cx="9144000" cy="261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Line 20"/>
          <p:cNvSpPr>
            <a:spLocks noChangeShapeType="1"/>
          </p:cNvSpPr>
          <p:nvPr userDrawn="1"/>
        </p:nvSpPr>
        <p:spPr bwMode="auto">
          <a:xfrm flipH="1">
            <a:off x="4763" y="6694488"/>
            <a:ext cx="9148762" cy="0"/>
          </a:xfrm>
          <a:prstGeom prst="line">
            <a:avLst/>
          </a:prstGeom>
          <a:noFill/>
          <a:ln w="9525">
            <a:solidFill>
              <a:srgbClr val="901A1E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pic>
        <p:nvPicPr>
          <p:cNvPr id="7" name="Picture 40" descr="KU_new_bot4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5551488"/>
            <a:ext cx="9144000" cy="1285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14" descr="fke3b.jpg"/>
          <p:cNvPicPr>
            <a:picLocks noChangeAspect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-1404938" y="2708275"/>
            <a:ext cx="466725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17"/>
          <p:cNvSpPr txBox="1"/>
          <p:nvPr userDrawn="1"/>
        </p:nvSpPr>
        <p:spPr>
          <a:xfrm>
            <a:off x="-1404938" y="1474788"/>
            <a:ext cx="1296988" cy="2355850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>
              <a:defRPr/>
            </a:pPr>
            <a:r>
              <a:rPr lang="da-DK" altLang="zh-CN" sz="1100">
                <a:solidFill>
                  <a:schemeClr val="bg1"/>
                </a:solidFill>
                <a:cs typeface="Arial" charset="0"/>
              </a:rPr>
              <a:t>Tekst starter uden punktopstilling</a:t>
            </a:r>
            <a:br>
              <a:rPr lang="da-DK" altLang="zh-CN" sz="1100">
                <a:solidFill>
                  <a:schemeClr val="bg1"/>
                </a:solidFill>
                <a:cs typeface="Arial" charset="0"/>
              </a:rPr>
            </a:br>
            <a:endParaRPr lang="da-DK" altLang="zh-CN" sz="1100">
              <a:solidFill>
                <a:schemeClr val="bg1"/>
              </a:solidFill>
              <a:cs typeface="Arial" charset="0"/>
            </a:endParaRPr>
          </a:p>
          <a:p>
            <a:pPr>
              <a:defRPr/>
            </a:pPr>
            <a:r>
              <a:rPr lang="da-DK" altLang="zh-CN" sz="1100">
                <a:solidFill>
                  <a:schemeClr val="bg1"/>
                </a:solidFill>
                <a:cs typeface="Arial" charset="0"/>
              </a:rPr>
              <a:t>For at få punkt-opstilling på teksten, brug forøg indrykning</a:t>
            </a:r>
          </a:p>
          <a:p>
            <a:pPr>
              <a:defRPr/>
            </a:pPr>
            <a:endParaRPr lang="da-DK" altLang="zh-CN" sz="1100">
              <a:solidFill>
                <a:schemeClr val="bg1"/>
              </a:solidFill>
              <a:cs typeface="Arial" charset="0"/>
            </a:endParaRPr>
          </a:p>
          <a:p>
            <a:pPr>
              <a:defRPr/>
            </a:pPr>
            <a:endParaRPr lang="da-DK" altLang="zh-CN" sz="1100">
              <a:solidFill>
                <a:schemeClr val="bg1"/>
              </a:solidFill>
              <a:cs typeface="Arial" charset="0"/>
            </a:endParaRPr>
          </a:p>
          <a:p>
            <a:pPr>
              <a:defRPr/>
            </a:pPr>
            <a:r>
              <a:rPr lang="da-DK" altLang="zh-CN" sz="1100">
                <a:solidFill>
                  <a:schemeClr val="bg1"/>
                </a:solidFill>
                <a:cs typeface="Arial" charset="0"/>
              </a:rPr>
              <a:t>For at få venstre-stillet tekst uden punktopstilling, brug formindsk indrykning</a:t>
            </a:r>
          </a:p>
        </p:txBody>
      </p:sp>
      <p:sp>
        <p:nvSpPr>
          <p:cNvPr id="10" name="Line 37"/>
          <p:cNvSpPr>
            <a:spLocks noChangeShapeType="1"/>
          </p:cNvSpPr>
          <p:nvPr userDrawn="1"/>
        </p:nvSpPr>
        <p:spPr bwMode="auto">
          <a:xfrm>
            <a:off x="-1404938" y="1412875"/>
            <a:ext cx="1296988" cy="0"/>
          </a:xfrm>
          <a:prstGeom prst="line">
            <a:avLst/>
          </a:prstGeom>
          <a:noFill/>
          <a:ln w="12700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11" name="Text Box 38"/>
          <p:cNvSpPr txBox="1">
            <a:spLocks noChangeArrowheads="1"/>
          </p:cNvSpPr>
          <p:nvPr userDrawn="1"/>
        </p:nvSpPr>
        <p:spPr bwMode="auto">
          <a:xfrm>
            <a:off x="-1404938" y="827088"/>
            <a:ext cx="1296988" cy="168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Verdana" pitchFamily="34" charset="0"/>
                <a:ea typeface="ＭＳ Ｐゴシック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Verdana" pitchFamily="34" charset="0"/>
                <a:ea typeface="ＭＳ Ｐゴシック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Verdana" pitchFamily="34" charset="0"/>
                <a:ea typeface="ＭＳ Ｐゴシック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Verdana" pitchFamily="34" charset="0"/>
                <a:ea typeface="ＭＳ Ｐゴシック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Verdana" pitchFamily="34" charset="0"/>
                <a:ea typeface="ＭＳ Ｐゴシック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ＭＳ Ｐゴシック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ＭＳ Ｐゴシック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ＭＳ Ｐゴシック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defRPr/>
            </a:pPr>
            <a:r>
              <a:rPr lang="da-DK" sz="1100" smtClean="0">
                <a:solidFill>
                  <a:schemeClr val="bg1"/>
                </a:solidFill>
              </a:rPr>
              <a:t>Overskrift her</a:t>
            </a:r>
          </a:p>
        </p:txBody>
      </p:sp>
      <p:sp>
        <p:nvSpPr>
          <p:cNvPr id="12" name="Line 39"/>
          <p:cNvSpPr>
            <a:spLocks noChangeShapeType="1"/>
          </p:cNvSpPr>
          <p:nvPr userDrawn="1"/>
        </p:nvSpPr>
        <p:spPr bwMode="auto">
          <a:xfrm>
            <a:off x="-1404938" y="765175"/>
            <a:ext cx="1296988" cy="0"/>
          </a:xfrm>
          <a:prstGeom prst="line">
            <a:avLst/>
          </a:prstGeom>
          <a:noFill/>
          <a:ln w="12700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pic>
        <p:nvPicPr>
          <p:cNvPr id="13" name="Picture 40"/>
          <p:cNvPicPr>
            <a:picLocks noChangeAspect="1" noChangeArrowheads="1"/>
          </p:cNvPicPr>
          <p:nvPr userDrawn="1"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-1404938" y="3875088"/>
            <a:ext cx="504825" cy="257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Line 41"/>
          <p:cNvSpPr>
            <a:spLocks noChangeShapeType="1"/>
          </p:cNvSpPr>
          <p:nvPr userDrawn="1"/>
        </p:nvSpPr>
        <p:spPr bwMode="auto">
          <a:xfrm flipV="1">
            <a:off x="-1270000" y="4164013"/>
            <a:ext cx="0" cy="21590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 type="triangle" w="med" len="med"/>
          </a:ln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15" name="Line 42"/>
          <p:cNvSpPr>
            <a:spLocks noChangeShapeType="1"/>
          </p:cNvSpPr>
          <p:nvPr userDrawn="1"/>
        </p:nvSpPr>
        <p:spPr bwMode="auto">
          <a:xfrm>
            <a:off x="-1116013" y="3875088"/>
            <a:ext cx="215900" cy="2889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16" name="Line 43"/>
          <p:cNvSpPr>
            <a:spLocks noChangeShapeType="1"/>
          </p:cNvSpPr>
          <p:nvPr userDrawn="1"/>
        </p:nvSpPr>
        <p:spPr bwMode="auto">
          <a:xfrm flipH="1">
            <a:off x="-1116013" y="3875088"/>
            <a:ext cx="215900" cy="2889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17" name="Line 44"/>
          <p:cNvSpPr>
            <a:spLocks noChangeShapeType="1"/>
          </p:cNvSpPr>
          <p:nvPr userDrawn="1"/>
        </p:nvSpPr>
        <p:spPr bwMode="auto">
          <a:xfrm>
            <a:off x="-1404938" y="2679700"/>
            <a:ext cx="215900" cy="2889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18" name="Line 45"/>
          <p:cNvSpPr>
            <a:spLocks noChangeShapeType="1"/>
          </p:cNvSpPr>
          <p:nvPr userDrawn="1"/>
        </p:nvSpPr>
        <p:spPr bwMode="auto">
          <a:xfrm flipH="1">
            <a:off x="-1404938" y="2679700"/>
            <a:ext cx="215900" cy="2889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19" name="Line 46"/>
          <p:cNvSpPr>
            <a:spLocks noChangeShapeType="1"/>
          </p:cNvSpPr>
          <p:nvPr userDrawn="1"/>
        </p:nvSpPr>
        <p:spPr bwMode="auto">
          <a:xfrm flipH="1">
            <a:off x="-900113" y="2800350"/>
            <a:ext cx="215900" cy="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 type="triangle" w="med" len="med"/>
          </a:ln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20" name="Line 48"/>
          <p:cNvSpPr>
            <a:spLocks noChangeShapeType="1"/>
          </p:cNvSpPr>
          <p:nvPr userDrawn="1"/>
        </p:nvSpPr>
        <p:spPr bwMode="auto">
          <a:xfrm>
            <a:off x="-1404938" y="4676775"/>
            <a:ext cx="1296988" cy="0"/>
          </a:xfrm>
          <a:prstGeom prst="line">
            <a:avLst/>
          </a:prstGeom>
          <a:noFill/>
          <a:ln w="12700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21" name="Text Box 48"/>
          <p:cNvSpPr txBox="1">
            <a:spLocks noChangeArrowheads="1"/>
          </p:cNvSpPr>
          <p:nvPr userDrawn="1"/>
        </p:nvSpPr>
        <p:spPr bwMode="auto">
          <a:xfrm>
            <a:off x="-1404938" y="4722813"/>
            <a:ext cx="1404938" cy="2019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>
              <a:defRPr/>
            </a:pPr>
            <a:r>
              <a:rPr lang="da-DK" altLang="zh-CN" sz="1100">
                <a:solidFill>
                  <a:schemeClr val="bg1"/>
                </a:solidFill>
              </a:rPr>
              <a:t>For at ændre ”Enhedens navn” og ”Sted og dato”:</a:t>
            </a:r>
          </a:p>
          <a:p>
            <a:pPr>
              <a:defRPr/>
            </a:pPr>
            <a:endParaRPr lang="da-DK" altLang="zh-CN" sz="1100">
              <a:solidFill>
                <a:schemeClr val="bg1"/>
              </a:solidFill>
            </a:endParaRPr>
          </a:p>
          <a:p>
            <a:pPr>
              <a:defRPr/>
            </a:pPr>
            <a:r>
              <a:rPr lang="da-DK" altLang="zh-CN" sz="1100">
                <a:solidFill>
                  <a:schemeClr val="bg1"/>
                </a:solidFill>
              </a:rPr>
              <a:t>Klik i menulinjen, </a:t>
            </a:r>
          </a:p>
          <a:p>
            <a:pPr>
              <a:defRPr/>
            </a:pPr>
            <a:r>
              <a:rPr lang="da-DK" altLang="zh-CN" sz="1100">
                <a:solidFill>
                  <a:schemeClr val="bg1"/>
                </a:solidFill>
              </a:rPr>
              <a:t>vælg ”Indsæt” &gt; ”Sidehoved / Sidefod”.</a:t>
            </a:r>
          </a:p>
          <a:p>
            <a:pPr>
              <a:defRPr/>
            </a:pPr>
            <a:r>
              <a:rPr lang="da-DK" altLang="zh-CN" sz="1100">
                <a:solidFill>
                  <a:schemeClr val="bg1"/>
                </a:solidFill>
              </a:rPr>
              <a:t>Indføj ”Sted og dato” i feltet for dato og ”Enhedens navn” i Sidefod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noProof="0" smtClean="0"/>
              <a:t>Click to edit Master title style</a:t>
            </a:r>
            <a:endParaRPr lang="da-DK" noProof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42988" y="1374774"/>
            <a:ext cx="3211512" cy="4482000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a-DK" noProof="0" smtClean="0"/>
              <a:t>Click to edit Master text styles</a:t>
            </a:r>
          </a:p>
          <a:p>
            <a:pPr lvl="1"/>
            <a:r>
              <a:rPr lang="da-DK" noProof="0" smtClean="0"/>
              <a:t>Second level</a:t>
            </a:r>
          </a:p>
          <a:p>
            <a:pPr lvl="2"/>
            <a:r>
              <a:rPr lang="da-DK" noProof="0" smtClean="0"/>
              <a:t>Third level</a:t>
            </a:r>
          </a:p>
          <a:p>
            <a:pPr lvl="3"/>
            <a:r>
              <a:rPr lang="da-DK" noProof="0" smtClean="0"/>
              <a:t>Fourth level</a:t>
            </a:r>
          </a:p>
          <a:p>
            <a:pPr lvl="4"/>
            <a:r>
              <a:rPr lang="da-DK" noProof="0" smtClean="0"/>
              <a:t>Fifth level</a:t>
            </a:r>
            <a:endParaRPr lang="da-DK" noProof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06900" y="1374774"/>
            <a:ext cx="3213100" cy="4482000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a-DK" noProof="0" smtClean="0"/>
              <a:t>Click to edit Master text styles</a:t>
            </a:r>
          </a:p>
          <a:p>
            <a:pPr lvl="1"/>
            <a:r>
              <a:rPr lang="da-DK" noProof="0" smtClean="0"/>
              <a:t>Second level</a:t>
            </a:r>
          </a:p>
          <a:p>
            <a:pPr lvl="2"/>
            <a:r>
              <a:rPr lang="da-DK" noProof="0" smtClean="0"/>
              <a:t>Third level</a:t>
            </a:r>
          </a:p>
          <a:p>
            <a:pPr lvl="3"/>
            <a:r>
              <a:rPr lang="da-DK" noProof="0" smtClean="0"/>
              <a:t>Fourth level</a:t>
            </a:r>
          </a:p>
          <a:p>
            <a:pPr lvl="4"/>
            <a:r>
              <a:rPr lang="da-DK" noProof="0" smtClean="0"/>
              <a:t>Fifth level</a:t>
            </a:r>
            <a:endParaRPr lang="da-DK" noProof="0"/>
          </a:p>
        </p:txBody>
      </p:sp>
      <p:sp>
        <p:nvSpPr>
          <p:cNvPr id="22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a-DK"/>
              <a:t>Faculty of Science</a:t>
            </a:r>
          </a:p>
        </p:txBody>
      </p:sp>
      <p:sp>
        <p:nvSpPr>
          <p:cNvPr id="23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a-DK" altLang="zh-CN"/>
              <a:t>Dias </a:t>
            </a:r>
            <a:fld id="{7798D607-26FE-4068-AC67-DB1D7E9C18BC}" type="slidenum">
              <a:rPr lang="da-DK" altLang="zh-CN"/>
              <a:pPr>
                <a:defRPr/>
              </a:pPr>
              <a:t>‹#›</a:t>
            </a:fld>
            <a:endParaRPr lang="da-DK" altLang="zh-CN"/>
          </a:p>
        </p:txBody>
      </p:sp>
      <p:sp>
        <p:nvSpPr>
          <p:cNvPr id="24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a-DK"/>
              <a:t>Sted og dato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9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zh-CN">
              <a:solidFill>
                <a:srgbClr val="FFFFFF"/>
              </a:solidFill>
              <a:ea typeface="ＭＳ Ｐゴシック" pitchFamily="34" charset="-128"/>
            </a:endParaRPr>
          </a:p>
        </p:txBody>
      </p:sp>
      <p:pic>
        <p:nvPicPr>
          <p:cNvPr id="4" name="Picture 18" descr="top_uk_58_02"/>
          <p:cNvPicPr>
            <a:picLocks noChangeAspect="1" noChangeArrowheads="1"/>
          </p:cNvPicPr>
          <p:nvPr userDrawn="1"/>
        </p:nvPicPr>
        <p:blipFill>
          <a:blip r:embed="rId2" cstate="print"/>
          <a:srcRect r="20320"/>
          <a:stretch>
            <a:fillRect/>
          </a:stretch>
        </p:blipFill>
        <p:spPr bwMode="auto">
          <a:xfrm>
            <a:off x="0" y="0"/>
            <a:ext cx="9144000" cy="261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Line 20"/>
          <p:cNvSpPr>
            <a:spLocks noChangeShapeType="1"/>
          </p:cNvSpPr>
          <p:nvPr userDrawn="1"/>
        </p:nvSpPr>
        <p:spPr bwMode="auto">
          <a:xfrm flipH="1">
            <a:off x="4763" y="6694488"/>
            <a:ext cx="9148762" cy="0"/>
          </a:xfrm>
          <a:prstGeom prst="line">
            <a:avLst/>
          </a:prstGeom>
          <a:noFill/>
          <a:ln w="9525">
            <a:solidFill>
              <a:srgbClr val="901A1E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pic>
        <p:nvPicPr>
          <p:cNvPr id="7" name="Picture 40" descr="KU_new_bot4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5551488"/>
            <a:ext cx="9144000" cy="1285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 Box 88"/>
          <p:cNvSpPr txBox="1">
            <a:spLocks noChangeArrowheads="1"/>
          </p:cNvSpPr>
          <p:nvPr userDrawn="1"/>
        </p:nvSpPr>
        <p:spPr bwMode="auto">
          <a:xfrm>
            <a:off x="-1404938" y="4722813"/>
            <a:ext cx="1404938" cy="2019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>
              <a:defRPr/>
            </a:pPr>
            <a:r>
              <a:rPr lang="da-DK" altLang="zh-CN" sz="1100">
                <a:solidFill>
                  <a:schemeClr val="bg1"/>
                </a:solidFill>
              </a:rPr>
              <a:t>For at ændre ”Enhedens navn” og ”Sted og dato”:</a:t>
            </a:r>
          </a:p>
          <a:p>
            <a:pPr>
              <a:defRPr/>
            </a:pPr>
            <a:endParaRPr lang="da-DK" altLang="zh-CN" sz="1100">
              <a:solidFill>
                <a:schemeClr val="bg1"/>
              </a:solidFill>
            </a:endParaRPr>
          </a:p>
          <a:p>
            <a:pPr>
              <a:defRPr/>
            </a:pPr>
            <a:r>
              <a:rPr lang="da-DK" altLang="zh-CN" sz="1100">
                <a:solidFill>
                  <a:schemeClr val="bg1"/>
                </a:solidFill>
              </a:rPr>
              <a:t>Klik i menulinjen, </a:t>
            </a:r>
          </a:p>
          <a:p>
            <a:pPr>
              <a:defRPr/>
            </a:pPr>
            <a:r>
              <a:rPr lang="da-DK" altLang="zh-CN" sz="1100">
                <a:solidFill>
                  <a:schemeClr val="bg1"/>
                </a:solidFill>
              </a:rPr>
              <a:t>vælg ”Indsæt” &gt; ”Sidehoved / Sidefod”.</a:t>
            </a:r>
          </a:p>
          <a:p>
            <a:pPr>
              <a:defRPr/>
            </a:pPr>
            <a:r>
              <a:rPr lang="da-DK" altLang="zh-CN" sz="1100">
                <a:solidFill>
                  <a:schemeClr val="bg1"/>
                </a:solidFill>
              </a:rPr>
              <a:t>Indføj ”Sted og dato” i feltet for dato og ”Enhedens navn” i Sidefod</a:t>
            </a:r>
          </a:p>
        </p:txBody>
      </p:sp>
      <p:sp>
        <p:nvSpPr>
          <p:cNvPr id="9" name="Line 89"/>
          <p:cNvSpPr>
            <a:spLocks noChangeShapeType="1"/>
          </p:cNvSpPr>
          <p:nvPr userDrawn="1"/>
        </p:nvSpPr>
        <p:spPr bwMode="auto">
          <a:xfrm>
            <a:off x="-1404938" y="4676775"/>
            <a:ext cx="1296988" cy="0"/>
          </a:xfrm>
          <a:prstGeom prst="line">
            <a:avLst/>
          </a:prstGeom>
          <a:noFill/>
          <a:ln w="12700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10" name="TextBox 17"/>
          <p:cNvSpPr txBox="1"/>
          <p:nvPr userDrawn="1"/>
        </p:nvSpPr>
        <p:spPr>
          <a:xfrm>
            <a:off x="-1357313" y="1133475"/>
            <a:ext cx="1296988" cy="677863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Verdana" pitchFamily="34" charset="0"/>
                <a:ea typeface="ＭＳ Ｐゴシック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Verdana" pitchFamily="34" charset="0"/>
                <a:ea typeface="ＭＳ Ｐゴシック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Verdana" pitchFamily="34" charset="0"/>
                <a:ea typeface="ＭＳ Ｐゴシック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Verdana" pitchFamily="34" charset="0"/>
                <a:ea typeface="ＭＳ Ｐゴシック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Verdana" pitchFamily="34" charset="0"/>
                <a:ea typeface="ＭＳ Ｐゴシック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ＭＳ Ｐゴシック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ＭＳ Ｐゴシック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ＭＳ Ｐゴシック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defRPr/>
            </a:pPr>
            <a:r>
              <a:rPr lang="da-DK" sz="1100" smtClean="0">
                <a:solidFill>
                  <a:schemeClr val="bg1"/>
                </a:solidFill>
                <a:cs typeface="Arial" charset="0"/>
              </a:rPr>
              <a:t>Byt billede:</a:t>
            </a:r>
          </a:p>
          <a:p>
            <a:pPr eaLnBrk="1" hangingPunct="1">
              <a:defRPr/>
            </a:pPr>
            <a:r>
              <a:rPr lang="da-DK" sz="1100" smtClean="0">
                <a:solidFill>
                  <a:schemeClr val="bg1"/>
                </a:solidFill>
                <a:cs typeface="Arial" charset="0"/>
              </a:rPr>
              <a:t>Ny slide og klik på ikon, indsæt billede</a:t>
            </a:r>
          </a:p>
        </p:txBody>
      </p:sp>
      <p:sp>
        <p:nvSpPr>
          <p:cNvPr id="11" name="Line 36"/>
          <p:cNvSpPr>
            <a:spLocks noChangeShapeType="1"/>
          </p:cNvSpPr>
          <p:nvPr userDrawn="1"/>
        </p:nvSpPr>
        <p:spPr bwMode="auto">
          <a:xfrm>
            <a:off x="-1357313" y="1071563"/>
            <a:ext cx="1296988" cy="0"/>
          </a:xfrm>
          <a:prstGeom prst="line">
            <a:avLst/>
          </a:prstGeom>
          <a:noFill/>
          <a:ln w="12700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1044000" y="1051200"/>
            <a:ext cx="7059600" cy="4698000"/>
          </a:xfrm>
        </p:spPr>
        <p:txBody>
          <a:bodyPr/>
          <a:lstStyle/>
          <a:p>
            <a:pPr lvl="0"/>
            <a:endParaRPr lang="da-DK" noProof="0"/>
          </a:p>
        </p:txBody>
      </p:sp>
      <p:sp>
        <p:nvSpPr>
          <p:cNvPr id="12" name="Footer Placehold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a-DK"/>
              <a:t>Faculty of Science</a:t>
            </a:r>
          </a:p>
        </p:txBody>
      </p:sp>
      <p:sp>
        <p:nvSpPr>
          <p:cNvPr id="13" name="Slide Number Placeholder 9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r>
              <a:rPr lang="da-DK" altLang="zh-CN"/>
              <a:t>Dias </a:t>
            </a:r>
            <a:fld id="{300BBB28-552E-4930-A255-3CDD6FAA330A}" type="slidenum">
              <a:rPr lang="da-DK" altLang="zh-CN"/>
              <a:pPr>
                <a:defRPr/>
              </a:pPr>
              <a:t>‹#›</a:t>
            </a:fld>
            <a:endParaRPr lang="da-DK" altLang="zh-CN"/>
          </a:p>
        </p:txBody>
      </p:sp>
      <p:sp>
        <p:nvSpPr>
          <p:cNvPr id="14" name="Date Placeholder 5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da-DK"/>
              <a:t>Sted og dato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a-DK"/>
          </a:p>
        </p:txBody>
      </p:sp>
      <p:sp>
        <p:nvSpPr>
          <p:cNvPr id="3" name="Rectangle 31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a-DK"/>
              <a:t>Faculty of Science</a:t>
            </a:r>
          </a:p>
        </p:txBody>
      </p:sp>
      <p:sp>
        <p:nvSpPr>
          <p:cNvPr id="4" name="Date Placeholder 22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a-DK"/>
              <a:t>Sted og dato</a:t>
            </a:r>
          </a:p>
        </p:txBody>
      </p:sp>
      <p:sp>
        <p:nvSpPr>
          <p:cNvPr id="5" name="Slide Number Placeholder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a-DK" altLang="zh-CN"/>
              <a:t>Dias </a:t>
            </a:r>
            <a:fld id="{57E43EA5-3841-4046-9C13-31ACCDD78263}" type="slidenum">
              <a:rPr lang="da-DK" altLang="zh-CN"/>
              <a:pPr>
                <a:defRPr/>
              </a:pPr>
              <a:t>‹#›</a:t>
            </a:fld>
            <a:endParaRPr lang="da-DK" alt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1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a-DK"/>
              <a:t>Faculty of Science</a:t>
            </a:r>
          </a:p>
        </p:txBody>
      </p:sp>
      <p:sp>
        <p:nvSpPr>
          <p:cNvPr id="3" name="Date Placeholder 22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a-DK"/>
              <a:t>Sted og dato</a:t>
            </a:r>
          </a:p>
        </p:txBody>
      </p:sp>
      <p:sp>
        <p:nvSpPr>
          <p:cNvPr id="4" name="Slide Number Placeholder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a-DK" altLang="zh-CN"/>
              <a:t>Dias </a:t>
            </a:r>
            <a:fld id="{086233D4-3FC0-4887-9156-846D67BC9453}" type="slidenum">
              <a:rPr lang="da-DK" altLang="zh-CN"/>
              <a:pPr>
                <a:defRPr/>
              </a:pPr>
              <a:t>‹#›</a:t>
            </a:fld>
            <a:endParaRPr lang="da-DK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9" Type="http://schemas.openxmlformats.org/officeDocument/2006/relationships/image" Target="../media/image1.jpeg"/><Relationship Id="rId1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0" descr="top_uk_58_02"/>
          <p:cNvPicPr>
            <a:picLocks noChangeAspect="1" noChangeArrowheads="1"/>
          </p:cNvPicPr>
          <p:nvPr userDrawn="1"/>
        </p:nvPicPr>
        <p:blipFill>
          <a:blip r:embed="rId9" cstate="print"/>
          <a:srcRect r="20320"/>
          <a:stretch>
            <a:fillRect/>
          </a:stretch>
        </p:blipFill>
        <p:spPr bwMode="auto">
          <a:xfrm>
            <a:off x="0" y="0"/>
            <a:ext cx="9144000" cy="261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7" name="Line 20"/>
          <p:cNvSpPr>
            <a:spLocks noChangeShapeType="1"/>
          </p:cNvSpPr>
          <p:nvPr userDrawn="1"/>
        </p:nvSpPr>
        <p:spPr bwMode="auto">
          <a:xfrm flipH="1">
            <a:off x="4763" y="6694488"/>
            <a:ext cx="9148762" cy="0"/>
          </a:xfrm>
          <a:prstGeom prst="line">
            <a:avLst/>
          </a:prstGeom>
          <a:noFill/>
          <a:ln w="9525">
            <a:solidFill>
              <a:srgbClr val="901A1E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66591" name="Rectangle 31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859088" y="-3175"/>
            <a:ext cx="6253162" cy="263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000">
                <a:solidFill>
                  <a:srgbClr val="F8F8F8"/>
                </a:solidFill>
              </a:defRPr>
            </a:lvl1pPr>
          </a:lstStyle>
          <a:p>
            <a:pPr>
              <a:defRPr/>
            </a:pPr>
            <a:r>
              <a:rPr lang="da-DK"/>
              <a:t>Faculty of Science</a:t>
            </a:r>
          </a:p>
        </p:txBody>
      </p:sp>
      <p:sp>
        <p:nvSpPr>
          <p:cNvPr id="1029" name="Rectangle 36"/>
          <p:cNvSpPr>
            <a:spLocks noGrp="1" noChangeArrowheads="1"/>
          </p:cNvSpPr>
          <p:nvPr>
            <p:ph type="title"/>
          </p:nvPr>
        </p:nvSpPr>
        <p:spPr bwMode="auto">
          <a:xfrm>
            <a:off x="1042988" y="460375"/>
            <a:ext cx="6577012" cy="576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da-DK" altLang="zh-CN" smtClean="0"/>
              <a:t>Klik for at redigere titeltypografi i masteren</a:t>
            </a:r>
          </a:p>
        </p:txBody>
      </p:sp>
      <p:sp>
        <p:nvSpPr>
          <p:cNvPr id="1030" name="Rectangle 37"/>
          <p:cNvSpPr>
            <a:spLocks noGrp="1" noChangeArrowheads="1"/>
          </p:cNvSpPr>
          <p:nvPr>
            <p:ph type="body" idx="1"/>
          </p:nvPr>
        </p:nvSpPr>
        <p:spPr bwMode="auto">
          <a:xfrm>
            <a:off x="1042988" y="1374775"/>
            <a:ext cx="6577012" cy="4106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a-DK" altLang="zh-CN" smtClean="0"/>
              <a:t>Klik for at redigere teksttypografierne i masteren</a:t>
            </a:r>
          </a:p>
          <a:p>
            <a:pPr lvl="1"/>
            <a:r>
              <a:rPr lang="da-DK" altLang="zh-CN" smtClean="0"/>
              <a:t>Andet niveau</a:t>
            </a:r>
          </a:p>
          <a:p>
            <a:pPr lvl="2"/>
            <a:r>
              <a:rPr lang="da-DK" altLang="zh-CN" smtClean="0"/>
              <a:t>Tredje niveau</a:t>
            </a:r>
          </a:p>
          <a:p>
            <a:pPr lvl="3"/>
            <a:r>
              <a:rPr lang="da-DK" altLang="zh-CN" smtClean="0"/>
              <a:t>Fjerde niveau</a:t>
            </a:r>
          </a:p>
          <a:p>
            <a:pPr lvl="4"/>
            <a:r>
              <a:rPr lang="da-DK" altLang="zh-CN" smtClean="0"/>
              <a:t>Femte niveau</a:t>
            </a:r>
          </a:p>
        </p:txBody>
      </p:sp>
      <p:pic>
        <p:nvPicPr>
          <p:cNvPr id="1031" name="Picture 40" descr="KU_new_bot4"/>
          <p:cNvPicPr>
            <a:picLocks noChangeAspect="1" noChangeArrowheads="1"/>
          </p:cNvPicPr>
          <p:nvPr userDrawn="1"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0" y="5551488"/>
            <a:ext cx="9144000" cy="1285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" name="Date Placeholder 22"/>
          <p:cNvSpPr>
            <a:spLocks noGrp="1"/>
          </p:cNvSpPr>
          <p:nvPr>
            <p:ph type="dt" sz="half" idx="2"/>
          </p:nvPr>
        </p:nvSpPr>
        <p:spPr>
          <a:xfrm>
            <a:off x="1044575" y="6350000"/>
            <a:ext cx="6577013" cy="144463"/>
          </a:xfrm>
          <a:prstGeom prst="rect">
            <a:avLst/>
          </a:prstGeo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sz="9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r>
              <a:rPr lang="da-DK"/>
              <a:t>Sted og dato</a:t>
            </a:r>
          </a:p>
        </p:txBody>
      </p:sp>
      <p:sp>
        <p:nvSpPr>
          <p:cNvPr id="24" name="Slide Number Placeholder 23"/>
          <p:cNvSpPr>
            <a:spLocks noGrp="1"/>
          </p:cNvSpPr>
          <p:nvPr>
            <p:ph type="sldNum" sz="quarter" idx="4"/>
          </p:nvPr>
        </p:nvSpPr>
        <p:spPr>
          <a:xfrm>
            <a:off x="1044575" y="6508750"/>
            <a:ext cx="2133600" cy="144463"/>
          </a:xfrm>
          <a:prstGeom prst="rect">
            <a:avLst/>
          </a:prstGeo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sz="9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r>
              <a:rPr lang="da-DK" altLang="zh-CN"/>
              <a:t>Dias </a:t>
            </a:r>
            <a:fld id="{718308CE-59B2-4955-80ED-7DA3F83FE532}" type="slidenum">
              <a:rPr lang="da-DK" altLang="zh-CN"/>
              <a:pPr>
                <a:defRPr/>
              </a:pPr>
              <a:t>‹#›</a:t>
            </a:fld>
            <a:endParaRPr lang="da-DK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0" r:id="rId6"/>
    <p:sldLayoutId id="2147483821" r:id="rId7"/>
  </p:sldLayoutIdLst>
  <p:timing>
    <p:tnLst>
      <p:par>
        <p:cTn xmlns:p14="http://schemas.microsoft.com/office/powerpoint/2010/main" id="1" dur="indefinite" restart="never" nodeType="tmRoot"/>
      </p:par>
    </p:tnLst>
  </p:timing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000">
          <a:solidFill>
            <a:schemeClr val="tx2"/>
          </a:solidFill>
          <a:latin typeface="+mj-lt"/>
          <a:ea typeface="ＭＳ Ｐゴシック" pitchFamily="34" charset="-128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>
          <a:solidFill>
            <a:schemeClr val="tx2"/>
          </a:solidFill>
          <a:latin typeface="Verdana" pitchFamily="34" charset="0"/>
          <a:ea typeface="ＭＳ Ｐゴシック" pitchFamily="34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>
          <a:solidFill>
            <a:schemeClr val="tx2"/>
          </a:solidFill>
          <a:latin typeface="Verdana" pitchFamily="34" charset="0"/>
          <a:ea typeface="ＭＳ Ｐゴシック" pitchFamily="34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>
          <a:solidFill>
            <a:schemeClr val="tx2"/>
          </a:solidFill>
          <a:latin typeface="Verdana" pitchFamily="34" charset="0"/>
          <a:ea typeface="ＭＳ Ｐゴシック" pitchFamily="34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>
          <a:solidFill>
            <a:schemeClr val="tx2"/>
          </a:solidFill>
          <a:latin typeface="Verdana" pitchFamily="34" charset="0"/>
          <a:ea typeface="ＭＳ Ｐゴシック" pitchFamily="34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2000">
          <a:solidFill>
            <a:schemeClr val="tx2"/>
          </a:solidFill>
          <a:latin typeface="Verdana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>
          <a:solidFill>
            <a:schemeClr val="tx2"/>
          </a:solidFill>
          <a:latin typeface="Verdana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>
          <a:solidFill>
            <a:schemeClr val="tx2"/>
          </a:solidFill>
          <a:latin typeface="Verdana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>
          <a:solidFill>
            <a:schemeClr val="tx2"/>
          </a:solidFill>
          <a:latin typeface="Verdana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defRPr sz="1600">
          <a:solidFill>
            <a:srgbClr val="212121"/>
          </a:solidFill>
          <a:latin typeface="+mn-lt"/>
          <a:ea typeface="ＭＳ Ｐゴシック" pitchFamily="34" charset="-128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•"/>
        <a:defRPr sz="1600">
          <a:solidFill>
            <a:srgbClr val="212121"/>
          </a:solidFill>
          <a:latin typeface="+mn-lt"/>
          <a:ea typeface="ＭＳ Ｐゴシック" pitchFamily="34" charset="-128"/>
        </a:defRPr>
      </a:lvl2pPr>
      <a:lvl3pPr marL="1146175" indent="-228600" algn="l" rtl="0" eaLnBrk="0" fontAlgn="base" hangingPunct="0">
        <a:spcBef>
          <a:spcPct val="20000"/>
        </a:spcBef>
        <a:spcAft>
          <a:spcPct val="0"/>
        </a:spcAft>
        <a:buChar char="•"/>
        <a:defRPr sz="1600">
          <a:solidFill>
            <a:srgbClr val="212121"/>
          </a:solidFill>
          <a:latin typeface="+mn-lt"/>
          <a:ea typeface="ＭＳ Ｐゴシック" pitchFamily="34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•"/>
        <a:defRPr sz="1600">
          <a:solidFill>
            <a:srgbClr val="212121"/>
          </a:solidFill>
          <a:latin typeface="+mn-lt"/>
          <a:ea typeface="ＭＳ Ｐゴシック" pitchFamily="34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•"/>
        <a:defRPr sz="1600">
          <a:solidFill>
            <a:srgbClr val="212121"/>
          </a:solidFill>
          <a:latin typeface="+mn-lt"/>
          <a:ea typeface="ＭＳ Ｐゴシック" pitchFamily="34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•"/>
        <a:defRPr sz="1600">
          <a:solidFill>
            <a:srgbClr val="21212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•"/>
        <a:defRPr sz="1600">
          <a:solidFill>
            <a:srgbClr val="21212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•"/>
        <a:defRPr sz="1600">
          <a:solidFill>
            <a:srgbClr val="21212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•"/>
        <a:defRPr sz="1600">
          <a:solidFill>
            <a:srgbClr val="21212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jpeg"/><Relationship Id="rId3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.e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9" Type="http://schemas.openxmlformats.org/officeDocument/2006/relationships/image" Target="../media/image19.png"/><Relationship Id="rId20" Type="http://schemas.openxmlformats.org/officeDocument/2006/relationships/image" Target="../media/image30.png"/><Relationship Id="rId21" Type="http://schemas.openxmlformats.org/officeDocument/2006/relationships/image" Target="../media/image31.png"/><Relationship Id="rId22" Type="http://schemas.openxmlformats.org/officeDocument/2006/relationships/image" Target="../media/image32.png"/><Relationship Id="rId23" Type="http://schemas.openxmlformats.org/officeDocument/2006/relationships/image" Target="../media/image33.png"/><Relationship Id="rId10" Type="http://schemas.openxmlformats.org/officeDocument/2006/relationships/image" Target="../media/image20.png"/><Relationship Id="rId11" Type="http://schemas.openxmlformats.org/officeDocument/2006/relationships/image" Target="../media/image21.png"/><Relationship Id="rId12" Type="http://schemas.openxmlformats.org/officeDocument/2006/relationships/image" Target="../media/image22.png"/><Relationship Id="rId13" Type="http://schemas.openxmlformats.org/officeDocument/2006/relationships/image" Target="../media/image23.png"/><Relationship Id="rId14" Type="http://schemas.openxmlformats.org/officeDocument/2006/relationships/image" Target="../media/image24.png"/><Relationship Id="rId15" Type="http://schemas.openxmlformats.org/officeDocument/2006/relationships/image" Target="../media/image25.png"/><Relationship Id="rId16" Type="http://schemas.openxmlformats.org/officeDocument/2006/relationships/image" Target="../media/image26.png"/><Relationship Id="rId17" Type="http://schemas.openxmlformats.org/officeDocument/2006/relationships/image" Target="../media/image27.png"/><Relationship Id="rId18" Type="http://schemas.openxmlformats.org/officeDocument/2006/relationships/image" Target="../media/image28.png"/><Relationship Id="rId19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8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4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JP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Relationship Id="rId6" Type="http://schemas.openxmlformats.org/officeDocument/2006/relationships/image" Target="../media/image23.png"/><Relationship Id="rId7" Type="http://schemas.openxmlformats.org/officeDocument/2006/relationships/image" Target="../media/image44.png"/><Relationship Id="rId8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6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6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6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6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6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9" Type="http://schemas.openxmlformats.org/officeDocument/2006/relationships/image" Target="../media/image18.png"/><Relationship Id="rId20" Type="http://schemas.openxmlformats.org/officeDocument/2006/relationships/image" Target="../media/image55.png"/><Relationship Id="rId21" Type="http://schemas.openxmlformats.org/officeDocument/2006/relationships/image" Target="../media/image56.png"/><Relationship Id="rId22" Type="http://schemas.openxmlformats.org/officeDocument/2006/relationships/image" Target="../media/image57.png"/><Relationship Id="rId23" Type="http://schemas.openxmlformats.org/officeDocument/2006/relationships/image" Target="../media/image22.png"/><Relationship Id="rId24" Type="http://schemas.openxmlformats.org/officeDocument/2006/relationships/image" Target="../media/image23.png"/><Relationship Id="rId10" Type="http://schemas.openxmlformats.org/officeDocument/2006/relationships/image" Target="../media/image19.png"/><Relationship Id="rId11" Type="http://schemas.openxmlformats.org/officeDocument/2006/relationships/image" Target="../media/image48.png"/><Relationship Id="rId12" Type="http://schemas.openxmlformats.org/officeDocument/2006/relationships/image" Target="../media/image49.png"/><Relationship Id="rId13" Type="http://schemas.openxmlformats.org/officeDocument/2006/relationships/image" Target="../media/image20.png"/><Relationship Id="rId14" Type="http://schemas.openxmlformats.org/officeDocument/2006/relationships/image" Target="../media/image21.png"/><Relationship Id="rId15" Type="http://schemas.openxmlformats.org/officeDocument/2006/relationships/image" Target="../media/image50.png"/><Relationship Id="rId16" Type="http://schemas.openxmlformats.org/officeDocument/2006/relationships/image" Target="../media/image51.png"/><Relationship Id="rId17" Type="http://schemas.openxmlformats.org/officeDocument/2006/relationships/image" Target="../media/image52.png"/><Relationship Id="rId18" Type="http://schemas.openxmlformats.org/officeDocument/2006/relationships/image" Target="../media/image53.png"/><Relationship Id="rId19" Type="http://schemas.openxmlformats.org/officeDocument/2006/relationships/image" Target="../media/image54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47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8" Type="http://schemas.openxmlformats.org/officeDocument/2006/relationships/image" Target="../media/image17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4" Type="http://schemas.openxmlformats.org/officeDocument/2006/relationships/image" Target="../media/image60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8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1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2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3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59"/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 altLang="zh-CN" smtClean="0"/>
              <a:t>Faculty of Science</a:t>
            </a:r>
          </a:p>
        </p:txBody>
      </p:sp>
      <p:sp>
        <p:nvSpPr>
          <p:cNvPr id="7172" name="Slide Number Placeholder 14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3ACCF24E-971B-4876-957B-FEFDA39A8F11}" type="slidenum">
              <a:rPr lang="en-US" altLang="zh-CN" smtClean="0"/>
              <a:pPr/>
              <a:t>1</a:t>
            </a:fld>
            <a:endParaRPr lang="en-US" altLang="zh-CN" smtClean="0"/>
          </a:p>
        </p:txBody>
      </p:sp>
      <p:sp>
        <p:nvSpPr>
          <p:cNvPr id="717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32048" y="1556792"/>
            <a:ext cx="8388424" cy="2664296"/>
          </a:xfrm>
        </p:spPr>
        <p:txBody>
          <a:bodyPr/>
          <a:lstStyle/>
          <a:p>
            <a:r>
              <a:rPr lang="en-US" altLang="zh-CN" sz="2800" b="1" dirty="0" smtClean="0"/>
              <a:t>Parallel and Scalable </a:t>
            </a:r>
            <a:br>
              <a:rPr lang="en-US" altLang="zh-CN" sz="2800" b="1" dirty="0" smtClean="0"/>
            </a:br>
            <a:r>
              <a:rPr lang="en-US" altLang="zh-CN" sz="2800" b="1" dirty="0" smtClean="0"/>
              <a:t>Sparse Basic Linear </a:t>
            </a:r>
            <a:r>
              <a:rPr lang="en-US" altLang="zh-CN" sz="2800" b="1" dirty="0"/>
              <a:t>Algebra </a:t>
            </a:r>
            <a:r>
              <a:rPr lang="en-US" altLang="zh-CN" sz="2800" b="1" dirty="0" smtClean="0"/>
              <a:t>Subprograms</a:t>
            </a:r>
            <a:br>
              <a:rPr lang="en-US" altLang="zh-CN" sz="2800" b="1" dirty="0" smtClean="0"/>
            </a:br>
            <a:r>
              <a:rPr lang="en-US" altLang="zh-CN" sz="2800" b="1" dirty="0" smtClean="0"/>
              <a:t/>
            </a:r>
            <a:br>
              <a:rPr lang="en-US" altLang="zh-CN" sz="2800" b="1" dirty="0" smtClean="0"/>
            </a:br>
            <a:r>
              <a:rPr lang="en-US" altLang="zh-CN" sz="2800" b="1" dirty="0" smtClean="0"/>
              <a:t/>
            </a:r>
            <a:br>
              <a:rPr lang="en-US" altLang="zh-CN" sz="2800" b="1" dirty="0" smtClean="0"/>
            </a:br>
            <a:r>
              <a:rPr lang="en-US" altLang="zh-CN" sz="1800" dirty="0" smtClean="0"/>
              <a:t>Weifeng Liu</a:t>
            </a:r>
            <a:r>
              <a:rPr lang="en-US" altLang="zh-CN" sz="1800" dirty="0"/>
              <a:t/>
            </a:r>
            <a:br>
              <a:rPr lang="en-US" altLang="zh-CN" sz="1800" dirty="0"/>
            </a:br>
            <a:r>
              <a:rPr lang="en-US" altLang="zh-CN" sz="1800" dirty="0" smtClean="0"/>
              <a:t>Niels Bohr Institute, </a:t>
            </a:r>
            <a:br>
              <a:rPr lang="en-US" altLang="zh-CN" sz="1800" dirty="0" smtClean="0"/>
            </a:br>
            <a:r>
              <a:rPr lang="en-US" altLang="zh-CN" sz="1800" dirty="0" smtClean="0"/>
              <a:t>University of Copenhagen, Denmark</a:t>
            </a:r>
          </a:p>
        </p:txBody>
      </p:sp>
      <p:pic>
        <p:nvPicPr>
          <p:cNvPr id="7174" name="Picture 52" descr="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50100" y="4508500"/>
            <a:ext cx="1993900" cy="2349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5" name="Picture 40" descr="skabelon_new_2007_big"/>
          <p:cNvPicPr>
            <a:picLocks noChangeAspect="1" noChangeArrowheads="1"/>
          </p:cNvPicPr>
          <p:nvPr/>
        </p:nvPicPr>
        <p:blipFill>
          <a:blip r:embed="rId3" cstate="print"/>
          <a:srcRect t="21700"/>
          <a:stretch>
            <a:fillRect/>
          </a:stretch>
        </p:blipFill>
        <p:spPr bwMode="auto">
          <a:xfrm>
            <a:off x="5926138" y="3357563"/>
            <a:ext cx="3217862" cy="3500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171" name="Date Placeholder 13"/>
          <p:cNvSpPr>
            <a:spLocks noGrp="1"/>
          </p:cNvSpPr>
          <p:nvPr>
            <p:ph type="dt" sz="quarter" idx="11"/>
          </p:nvPr>
        </p:nvSpPr>
        <p:spPr bwMode="auto">
          <a:xfrm>
            <a:off x="467544" y="5733256"/>
            <a:ext cx="6912768" cy="648072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altLang="zh-CN" sz="1400" dirty="0" smtClean="0"/>
              <a:t>PhD Defense.</a:t>
            </a:r>
          </a:p>
          <a:p>
            <a:r>
              <a:rPr lang="en-US" altLang="zh-CN" sz="1400" dirty="0" smtClean="0"/>
              <a:t>Auditorium D, Niels Bohr Institute, University of Copenhagen,</a:t>
            </a:r>
            <a:r>
              <a:rPr lang="zh-CN" altLang="en-US" sz="1400" dirty="0" smtClean="0"/>
              <a:t> </a:t>
            </a:r>
            <a:r>
              <a:rPr lang="en-US" altLang="zh-CN" sz="1400" dirty="0" smtClean="0"/>
              <a:t>Denmark</a:t>
            </a:r>
            <a:r>
              <a:rPr lang="en-US" altLang="zh-CN" sz="1400" dirty="0"/>
              <a:t>.</a:t>
            </a:r>
            <a:endParaRPr lang="en-US" altLang="zh-CN" sz="1400" dirty="0" smtClean="0"/>
          </a:p>
          <a:p>
            <a:r>
              <a:rPr lang="en-US" altLang="zh-CN" sz="1400" dirty="0"/>
              <a:t>5</a:t>
            </a:r>
            <a:r>
              <a:rPr lang="en-US" altLang="zh-CN" sz="1400" dirty="0" smtClean="0"/>
              <a:t> February 2016.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页脚占位符 4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>
              <a:defRPr/>
            </a:pPr>
            <a:r>
              <a:rPr lang="da-DK" smtClean="0"/>
              <a:t>Faculty of Science</a:t>
            </a:r>
            <a:endParaRPr lang="da-DK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C313713E-1EC5-473E-A40E-65E374A5DF12}" type="slidenum">
              <a:rPr lang="da-DK" altLang="zh-CN" smtClean="0"/>
              <a:pPr>
                <a:defRPr/>
              </a:pPr>
              <a:t>10</a:t>
            </a:fld>
            <a:endParaRPr lang="da-DK" altLang="zh-CN" dirty="0"/>
          </a:p>
        </p:txBody>
      </p:sp>
      <p:pic>
        <p:nvPicPr>
          <p:cNvPr id="11" name="图片 10" descr="pumps-lecture-1-introduction-2013 copy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1062118"/>
            <a:ext cx="7092280" cy="5319210"/>
          </a:xfrm>
          <a:prstGeom prst="rect">
            <a:avLst/>
          </a:prstGeom>
        </p:spPr>
      </p:pic>
      <p:sp>
        <p:nvSpPr>
          <p:cNvPr id="12" name="Rectangle 15"/>
          <p:cNvSpPr>
            <a:spLocks noChangeArrowheads="1"/>
          </p:cNvSpPr>
          <p:nvPr/>
        </p:nvSpPr>
        <p:spPr bwMode="auto">
          <a:xfrm>
            <a:off x="5076056" y="1268760"/>
            <a:ext cx="504056" cy="4896544"/>
          </a:xfrm>
          <a:prstGeom prst="rect">
            <a:avLst/>
          </a:prstGeom>
          <a:noFill/>
          <a:ln w="28575" cap="rnd" cmpd="sng">
            <a:solidFill>
              <a:srgbClr val="FF0000"/>
            </a:solidFill>
            <a:prstDash val="solid"/>
            <a:bevel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en-US" altLang="zh-CN" sz="2000" dirty="0" smtClean="0">
              <a:solidFill>
                <a:srgbClr val="FF0000"/>
              </a:solidFill>
              <a:latin typeface="Arial Black"/>
              <a:cs typeface="Arial Black"/>
              <a:sym typeface="Verdana" pitchFamily="34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835696" y="6165304"/>
            <a:ext cx="705678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rgbClr val="000000"/>
                </a:solidFill>
              </a:rPr>
              <a:t>A statistics at the National </a:t>
            </a:r>
            <a:r>
              <a:rPr lang="en-US" sz="1200" dirty="0">
                <a:solidFill>
                  <a:srgbClr val="000000"/>
                </a:solidFill>
              </a:rPr>
              <a:t>Center for Supercomputing </a:t>
            </a:r>
            <a:r>
              <a:rPr lang="en-US" sz="1200" dirty="0" smtClean="0">
                <a:solidFill>
                  <a:srgbClr val="000000"/>
                </a:solidFill>
              </a:rPr>
              <a:t>Applications (NCSA)</a:t>
            </a:r>
            <a:r>
              <a:rPr lang="en-US" altLang="zh-CN" sz="1200" dirty="0" smtClean="0">
                <a:solidFill>
                  <a:srgbClr val="000000"/>
                </a:solidFill>
              </a:rPr>
              <a:t>,</a:t>
            </a:r>
            <a:r>
              <a:rPr lang="zh-CN" altLang="en-US" sz="1200" dirty="0" smtClean="0">
                <a:solidFill>
                  <a:srgbClr val="000000"/>
                </a:solidFill>
              </a:rPr>
              <a:t> </a:t>
            </a:r>
            <a:endParaRPr lang="en-US" altLang="zh-CN" sz="1200" dirty="0" smtClean="0">
              <a:solidFill>
                <a:srgbClr val="000000"/>
              </a:solidFill>
            </a:endParaRPr>
          </a:p>
          <a:p>
            <a:r>
              <a:rPr lang="en-US" altLang="zh-CN" sz="1200" dirty="0" smtClean="0">
                <a:solidFill>
                  <a:srgbClr val="000000"/>
                </a:solidFill>
              </a:rPr>
              <a:t>University</a:t>
            </a:r>
            <a:r>
              <a:rPr lang="zh-CN" altLang="en-US" sz="1200" dirty="0" smtClean="0">
                <a:solidFill>
                  <a:srgbClr val="000000"/>
                </a:solidFill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</a:rPr>
              <a:t>of</a:t>
            </a:r>
            <a:r>
              <a:rPr lang="zh-CN" altLang="en-US" sz="1200" dirty="0" smtClean="0">
                <a:solidFill>
                  <a:srgbClr val="000000"/>
                </a:solidFill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</a:rPr>
              <a:t>Illinois</a:t>
            </a:r>
            <a:r>
              <a:rPr lang="zh-CN" altLang="en-US" sz="1200" dirty="0" smtClean="0">
                <a:solidFill>
                  <a:srgbClr val="000000"/>
                </a:solidFill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</a:rPr>
              <a:t>at</a:t>
            </a:r>
            <a:r>
              <a:rPr lang="zh-CN" altLang="en-US" sz="1200" dirty="0" smtClean="0">
                <a:solidFill>
                  <a:srgbClr val="000000"/>
                </a:solidFill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</a:rPr>
              <a:t>Urbana-Champaign.</a:t>
            </a:r>
            <a:r>
              <a:rPr lang="zh-CN" altLang="en-US" sz="1200" dirty="0" smtClean="0">
                <a:solidFill>
                  <a:srgbClr val="000000"/>
                </a:solidFill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</a:rPr>
              <a:t>Slide</a:t>
            </a:r>
            <a:r>
              <a:rPr lang="zh-CN" altLang="en-US" sz="1200" dirty="0" smtClean="0">
                <a:solidFill>
                  <a:srgbClr val="000000"/>
                </a:solidFill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</a:rPr>
              <a:t>from</a:t>
            </a:r>
            <a:r>
              <a:rPr lang="zh-CN" altLang="en-US" sz="1200" dirty="0" smtClean="0">
                <a:solidFill>
                  <a:srgbClr val="000000"/>
                </a:solidFill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</a:rPr>
              <a:t>Prof.</a:t>
            </a:r>
            <a:r>
              <a:rPr lang="zh-CN" altLang="en-US" sz="1200" dirty="0" smtClean="0">
                <a:solidFill>
                  <a:srgbClr val="000000"/>
                </a:solidFill>
              </a:rPr>
              <a:t> </a:t>
            </a:r>
            <a:r>
              <a:rPr lang="en-US" altLang="zh-CN" sz="1200" dirty="0">
                <a:solidFill>
                  <a:srgbClr val="000000"/>
                </a:solidFill>
              </a:rPr>
              <a:t>Wen-</a:t>
            </a:r>
            <a:r>
              <a:rPr lang="en-US" altLang="zh-CN" sz="1200" dirty="0" err="1">
                <a:solidFill>
                  <a:srgbClr val="000000"/>
                </a:solidFill>
              </a:rPr>
              <a:t>mei</a:t>
            </a:r>
            <a:r>
              <a:rPr lang="en-US" altLang="zh-CN" sz="1200" dirty="0">
                <a:solidFill>
                  <a:srgbClr val="000000"/>
                </a:solidFill>
              </a:rPr>
              <a:t> W. </a:t>
            </a:r>
            <a:r>
              <a:rPr lang="en-US" altLang="zh-CN" sz="1200" dirty="0" err="1">
                <a:solidFill>
                  <a:srgbClr val="000000"/>
                </a:solidFill>
              </a:rPr>
              <a:t>Hwu</a:t>
            </a:r>
            <a:r>
              <a:rPr lang="en-US" altLang="zh-CN" sz="1200" dirty="0">
                <a:solidFill>
                  <a:srgbClr val="000000"/>
                </a:solidFill>
              </a:rPr>
              <a:t> </a:t>
            </a:r>
          </a:p>
        </p:txBody>
      </p:sp>
      <p:sp>
        <p:nvSpPr>
          <p:cNvPr id="9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042988" y="460375"/>
            <a:ext cx="7921625" cy="736377"/>
          </a:xfrm>
        </p:spPr>
        <p:txBody>
          <a:bodyPr/>
          <a:lstStyle/>
          <a:p>
            <a:r>
              <a:rPr lang="en-US" altLang="zh-CN" sz="3200" noProof="1" smtClean="0">
                <a:sym typeface="Verdana" pitchFamily="34" charset="0"/>
              </a:rPr>
              <a:t>Background – Why Sparse BLAS?</a:t>
            </a:r>
            <a:endParaRPr lang="en-US" altLang="zh-CN" sz="3200" noProof="1" smtClean="0">
              <a:solidFill>
                <a:srgbClr val="933027"/>
              </a:solidFill>
              <a:sym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85037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Footer Placeholder 3"/>
          <p:cNvSpPr>
            <a:spLocks noGrp="1"/>
          </p:cNvSpPr>
          <p:nvPr>
            <p:ph type="ftr" sz="quarter" idx="14"/>
          </p:nvPr>
        </p:nvSpPr>
        <p:spPr>
          <a:noFill/>
        </p:spPr>
        <p:txBody>
          <a:bodyPr/>
          <a:lstStyle/>
          <a:p>
            <a:r>
              <a:rPr lang="da-DK" altLang="zh-CN" smtClean="0"/>
              <a:t>Faculty of Science</a:t>
            </a:r>
          </a:p>
        </p:txBody>
      </p:sp>
      <p:sp>
        <p:nvSpPr>
          <p:cNvPr id="8195" name="Slide Number Placeholder 5"/>
          <p:cNvSpPr>
            <a:spLocks noGrp="1"/>
          </p:cNvSpPr>
          <p:nvPr>
            <p:ph type="sldNum" sz="quarter" idx="16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3790E484-8C28-4131-ACD0-A34A7F634A7A}" type="slidenum">
              <a:rPr lang="da-DK" altLang="zh-CN" smtClean="0"/>
              <a:pPr/>
              <a:t>11</a:t>
            </a:fld>
            <a:endParaRPr lang="da-DK" altLang="zh-CN" smtClean="0"/>
          </a:p>
        </p:txBody>
      </p:sp>
      <p:sp>
        <p:nvSpPr>
          <p:cNvPr id="8196" name="Footer Placeholder 3"/>
          <p:cNvSpPr txBox="1">
            <a:spLocks noGrp="1"/>
          </p:cNvSpPr>
          <p:nvPr/>
        </p:nvSpPr>
        <p:spPr bwMode="auto">
          <a:xfrm>
            <a:off x="2859088" y="-3175"/>
            <a:ext cx="6253162" cy="263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 eaLnBrk="0" hangingPunct="0">
              <a:buSzPct val="100000"/>
            </a:pPr>
            <a:r>
              <a:rPr lang="da-DK" altLang="zh-CN" sz="1000">
                <a:solidFill>
                  <a:srgbClr val="F8F8F8"/>
                </a:solidFill>
                <a:sym typeface="Verdana" pitchFamily="34" charset="0"/>
              </a:rPr>
              <a:t>Faculty of Science</a:t>
            </a:r>
          </a:p>
        </p:txBody>
      </p:sp>
      <p:sp>
        <p:nvSpPr>
          <p:cNvPr id="8197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07504" y="460374"/>
            <a:ext cx="8928992" cy="5992962"/>
          </a:xfrm>
        </p:spPr>
        <p:txBody>
          <a:bodyPr anchor="ctr"/>
          <a:lstStyle/>
          <a:p>
            <a:pPr algn="ctr"/>
            <a:r>
              <a:rPr lang="en-US" altLang="zh-CN" sz="5400" dirty="0" smtClean="0">
                <a:sym typeface="Verdana" pitchFamily="34" charset="0"/>
              </a:rPr>
              <a:t>Four Challenges</a:t>
            </a:r>
            <a:r>
              <a:rPr lang="da-DK" altLang="zh-CN" sz="3200" dirty="0" smtClean="0">
                <a:solidFill>
                  <a:srgbClr val="933027"/>
                </a:solidFill>
                <a:sym typeface="Verdana" pitchFamily="34" charset="0"/>
              </a:rPr>
              <a:t/>
            </a:r>
            <a:br>
              <a:rPr lang="da-DK" altLang="zh-CN" sz="3200" dirty="0" smtClean="0">
                <a:solidFill>
                  <a:srgbClr val="933027"/>
                </a:solidFill>
                <a:sym typeface="Verdana" pitchFamily="34" charset="0"/>
              </a:rPr>
            </a:br>
            <a:r>
              <a:rPr lang="da-DK" altLang="zh-CN" sz="3200" dirty="0">
                <a:solidFill>
                  <a:srgbClr val="933027"/>
                </a:solidFill>
                <a:sym typeface="Verdana" pitchFamily="34" charset="0"/>
              </a:rPr>
              <a:t/>
            </a:r>
            <a:br>
              <a:rPr lang="da-DK" altLang="zh-CN" sz="3200" dirty="0">
                <a:solidFill>
                  <a:srgbClr val="933027"/>
                </a:solidFill>
                <a:sym typeface="Verdana" pitchFamily="34" charset="0"/>
              </a:rPr>
            </a:br>
            <a:r>
              <a:rPr lang="da-DK" altLang="zh-CN" sz="3200" dirty="0" smtClean="0">
                <a:solidFill>
                  <a:srgbClr val="933027"/>
                </a:solidFill>
                <a:sym typeface="Verdana" pitchFamily="34" charset="0"/>
              </a:rPr>
              <a:t>1. </a:t>
            </a:r>
            <a:r>
              <a:rPr lang="da-DK" altLang="zh-CN" sz="3200" dirty="0" err="1" smtClean="0">
                <a:solidFill>
                  <a:srgbClr val="933027"/>
                </a:solidFill>
                <a:sym typeface="Verdana" pitchFamily="34" charset="0"/>
              </a:rPr>
              <a:t>Indirect</a:t>
            </a:r>
            <a:r>
              <a:rPr lang="da-DK" altLang="zh-CN" sz="3200" dirty="0" smtClean="0">
                <a:solidFill>
                  <a:srgbClr val="933027"/>
                </a:solidFill>
                <a:sym typeface="Verdana" pitchFamily="34" charset="0"/>
              </a:rPr>
              <a:t> </a:t>
            </a:r>
            <a:r>
              <a:rPr lang="da-DK" altLang="zh-CN" sz="3200" dirty="0" err="1" smtClean="0">
                <a:solidFill>
                  <a:srgbClr val="933027"/>
                </a:solidFill>
                <a:sym typeface="Verdana" pitchFamily="34" charset="0"/>
              </a:rPr>
              <a:t>Addressing</a:t>
            </a:r>
            <a:r>
              <a:rPr lang="da-DK" altLang="zh-CN" sz="3200" dirty="0" smtClean="0">
                <a:solidFill>
                  <a:srgbClr val="933027"/>
                </a:solidFill>
                <a:sym typeface="Verdana" pitchFamily="34" charset="0"/>
              </a:rPr>
              <a:t/>
            </a:r>
            <a:br>
              <a:rPr lang="da-DK" altLang="zh-CN" sz="3200" dirty="0" smtClean="0">
                <a:solidFill>
                  <a:srgbClr val="933027"/>
                </a:solidFill>
                <a:sym typeface="Verdana" pitchFamily="34" charset="0"/>
              </a:rPr>
            </a:br>
            <a:r>
              <a:rPr lang="da-DK" altLang="zh-CN" sz="3200" dirty="0" smtClean="0">
                <a:solidFill>
                  <a:srgbClr val="933027"/>
                </a:solidFill>
                <a:sym typeface="Verdana" pitchFamily="34" charset="0"/>
              </a:rPr>
              <a:t>&amp;</a:t>
            </a:r>
            <a:br>
              <a:rPr lang="da-DK" altLang="zh-CN" sz="3200" dirty="0" smtClean="0">
                <a:solidFill>
                  <a:srgbClr val="933027"/>
                </a:solidFill>
                <a:sym typeface="Verdana" pitchFamily="34" charset="0"/>
              </a:rPr>
            </a:br>
            <a:r>
              <a:rPr lang="da-DK" altLang="zh-CN" sz="3200" dirty="0" smtClean="0">
                <a:solidFill>
                  <a:srgbClr val="933027"/>
                </a:solidFill>
                <a:sym typeface="Verdana" pitchFamily="34" charset="0"/>
              </a:rPr>
              <a:t>2. </a:t>
            </a:r>
            <a:r>
              <a:rPr lang="da-DK" altLang="zh-CN" sz="3200" dirty="0" err="1" smtClean="0">
                <a:solidFill>
                  <a:srgbClr val="933027"/>
                </a:solidFill>
                <a:sym typeface="Verdana" pitchFamily="34" charset="0"/>
              </a:rPr>
              <a:t>Selection</a:t>
            </a:r>
            <a:r>
              <a:rPr lang="da-DK" altLang="zh-CN" sz="3200" dirty="0" smtClean="0">
                <a:solidFill>
                  <a:srgbClr val="933027"/>
                </a:solidFill>
                <a:sym typeface="Verdana" pitchFamily="34" charset="0"/>
              </a:rPr>
              <a:t> of Basic Primitives</a:t>
            </a:r>
            <a:br>
              <a:rPr lang="da-DK" altLang="zh-CN" sz="3200" dirty="0" smtClean="0">
                <a:solidFill>
                  <a:srgbClr val="933027"/>
                </a:solidFill>
                <a:sym typeface="Verdana" pitchFamily="34" charset="0"/>
              </a:rPr>
            </a:br>
            <a:r>
              <a:rPr lang="da-DK" altLang="zh-CN" sz="3200" dirty="0" smtClean="0">
                <a:solidFill>
                  <a:srgbClr val="933027"/>
                </a:solidFill>
                <a:sym typeface="Verdana" pitchFamily="34" charset="0"/>
              </a:rPr>
              <a:t>&amp;</a:t>
            </a:r>
            <a:br>
              <a:rPr lang="da-DK" altLang="zh-CN" sz="3200" dirty="0" smtClean="0">
                <a:solidFill>
                  <a:srgbClr val="933027"/>
                </a:solidFill>
                <a:sym typeface="Verdana" pitchFamily="34" charset="0"/>
              </a:rPr>
            </a:br>
            <a:r>
              <a:rPr lang="da-DK" altLang="zh-CN" sz="3200" dirty="0" smtClean="0">
                <a:solidFill>
                  <a:srgbClr val="933027"/>
                </a:solidFill>
                <a:sym typeface="Verdana" pitchFamily="34" charset="0"/>
              </a:rPr>
              <a:t>3. Data </a:t>
            </a:r>
            <a:r>
              <a:rPr lang="da-DK" altLang="zh-CN" sz="3200" dirty="0" err="1" smtClean="0">
                <a:solidFill>
                  <a:srgbClr val="933027"/>
                </a:solidFill>
                <a:sym typeface="Verdana" pitchFamily="34" charset="0"/>
              </a:rPr>
              <a:t>Decomposition</a:t>
            </a:r>
            <a:r>
              <a:rPr lang="da-DK" altLang="zh-CN" sz="3200" dirty="0" smtClean="0">
                <a:solidFill>
                  <a:srgbClr val="933027"/>
                </a:solidFill>
                <a:sym typeface="Verdana" pitchFamily="34" charset="0"/>
              </a:rPr>
              <a:t>, Load Balancing and </a:t>
            </a:r>
            <a:r>
              <a:rPr lang="da-DK" altLang="zh-CN" sz="3200" dirty="0" err="1" smtClean="0">
                <a:solidFill>
                  <a:srgbClr val="933027"/>
                </a:solidFill>
                <a:sym typeface="Verdana" pitchFamily="34" charset="0"/>
              </a:rPr>
              <a:t>Scalability</a:t>
            </a:r>
            <a:r>
              <a:rPr lang="da-DK" altLang="zh-CN" sz="3200" dirty="0" smtClean="0">
                <a:solidFill>
                  <a:srgbClr val="933027"/>
                </a:solidFill>
                <a:sym typeface="Verdana" pitchFamily="34" charset="0"/>
              </a:rPr>
              <a:t/>
            </a:r>
            <a:br>
              <a:rPr lang="da-DK" altLang="zh-CN" sz="3200" dirty="0" smtClean="0">
                <a:solidFill>
                  <a:srgbClr val="933027"/>
                </a:solidFill>
                <a:sym typeface="Verdana" pitchFamily="34" charset="0"/>
              </a:rPr>
            </a:br>
            <a:r>
              <a:rPr lang="da-DK" altLang="zh-CN" sz="3200" dirty="0" smtClean="0">
                <a:solidFill>
                  <a:srgbClr val="933027"/>
                </a:solidFill>
                <a:sym typeface="Verdana" pitchFamily="34" charset="0"/>
              </a:rPr>
              <a:t>&amp;</a:t>
            </a:r>
            <a:br>
              <a:rPr lang="da-DK" altLang="zh-CN" sz="3200" dirty="0" smtClean="0">
                <a:solidFill>
                  <a:srgbClr val="933027"/>
                </a:solidFill>
                <a:sym typeface="Verdana" pitchFamily="34" charset="0"/>
              </a:rPr>
            </a:br>
            <a:r>
              <a:rPr lang="da-DK" altLang="zh-CN" sz="3200" dirty="0" smtClean="0">
                <a:solidFill>
                  <a:srgbClr val="933027"/>
                </a:solidFill>
                <a:sym typeface="Verdana" pitchFamily="34" charset="0"/>
              </a:rPr>
              <a:t>4. </a:t>
            </a:r>
            <a:r>
              <a:rPr lang="da-DK" altLang="zh-CN" sz="3200" dirty="0" err="1" smtClean="0">
                <a:solidFill>
                  <a:srgbClr val="933027"/>
                </a:solidFill>
                <a:sym typeface="Verdana" pitchFamily="34" charset="0"/>
              </a:rPr>
              <a:t>Sparse</a:t>
            </a:r>
            <a:r>
              <a:rPr lang="da-DK" altLang="zh-CN" sz="3200" dirty="0" smtClean="0">
                <a:solidFill>
                  <a:srgbClr val="933027"/>
                </a:solidFill>
                <a:sym typeface="Verdana" pitchFamily="34" charset="0"/>
              </a:rPr>
              <a:t> Output of </a:t>
            </a:r>
            <a:r>
              <a:rPr lang="da-DK" altLang="zh-CN" sz="3200" dirty="0" err="1" smtClean="0">
                <a:solidFill>
                  <a:srgbClr val="933027"/>
                </a:solidFill>
                <a:sym typeface="Verdana" pitchFamily="34" charset="0"/>
              </a:rPr>
              <a:t>Unknown</a:t>
            </a:r>
            <a:r>
              <a:rPr lang="da-DK" altLang="zh-CN" sz="3200" dirty="0" smtClean="0">
                <a:solidFill>
                  <a:srgbClr val="933027"/>
                </a:solidFill>
                <a:sym typeface="Verdana" pitchFamily="34" charset="0"/>
              </a:rPr>
              <a:t> </a:t>
            </a:r>
            <a:r>
              <a:rPr lang="da-DK" altLang="zh-CN" sz="3200" dirty="0" err="1" smtClean="0">
                <a:solidFill>
                  <a:srgbClr val="933027"/>
                </a:solidFill>
                <a:sym typeface="Verdana" pitchFamily="34" charset="0"/>
              </a:rPr>
              <a:t>Size</a:t>
            </a:r>
            <a:endParaRPr lang="da-DK" altLang="zh-CN" sz="3200" dirty="0" smtClean="0">
              <a:solidFill>
                <a:srgbClr val="933027"/>
              </a:solidFill>
              <a:sym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518775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页脚占位符 4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>
              <a:defRPr/>
            </a:pPr>
            <a:r>
              <a:rPr lang="da-DK" smtClean="0"/>
              <a:t>Faculty of Science</a:t>
            </a:r>
            <a:endParaRPr lang="da-DK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C313713E-1EC5-473E-A40E-65E374A5DF12}" type="slidenum">
              <a:rPr lang="da-DK" altLang="zh-CN" smtClean="0"/>
              <a:pPr>
                <a:defRPr/>
              </a:pPr>
              <a:t>12</a:t>
            </a:fld>
            <a:endParaRPr lang="da-DK" altLang="zh-CN" dirty="0"/>
          </a:p>
        </p:txBody>
      </p:sp>
      <p:sp>
        <p:nvSpPr>
          <p:cNvPr id="9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042988" y="460375"/>
            <a:ext cx="7921625" cy="736377"/>
          </a:xfrm>
        </p:spPr>
        <p:txBody>
          <a:bodyPr/>
          <a:lstStyle/>
          <a:p>
            <a:r>
              <a:rPr lang="en-US" altLang="zh-CN" sz="3200" dirty="0" smtClean="0">
                <a:sym typeface="Verdana" pitchFamily="34" charset="0"/>
              </a:rPr>
              <a:t>Challenge </a:t>
            </a:r>
            <a:r>
              <a:rPr lang="en-US" altLang="zh-CN" sz="3200" noProof="1" smtClean="0">
                <a:sym typeface="Verdana" pitchFamily="34" charset="0"/>
              </a:rPr>
              <a:t>– </a:t>
            </a:r>
            <a:r>
              <a:rPr lang="da-DK" altLang="zh-CN" sz="3200" dirty="0" err="1" smtClean="0">
                <a:solidFill>
                  <a:srgbClr val="933027"/>
                </a:solidFill>
                <a:sym typeface="Verdana" pitchFamily="34" charset="0"/>
              </a:rPr>
              <a:t>Indirect</a:t>
            </a:r>
            <a:r>
              <a:rPr lang="da-DK" altLang="zh-CN" sz="3200" dirty="0" smtClean="0">
                <a:solidFill>
                  <a:srgbClr val="933027"/>
                </a:solidFill>
                <a:sym typeface="Verdana" pitchFamily="34" charset="0"/>
              </a:rPr>
              <a:t> </a:t>
            </a:r>
            <a:r>
              <a:rPr lang="da-DK" altLang="zh-CN" sz="3200" dirty="0" err="1" smtClean="0">
                <a:solidFill>
                  <a:srgbClr val="933027"/>
                </a:solidFill>
                <a:sym typeface="Verdana" pitchFamily="34" charset="0"/>
              </a:rPr>
              <a:t>Addressing</a:t>
            </a:r>
            <a:endParaRPr lang="en-US" altLang="zh-CN" sz="3200" noProof="1" smtClean="0">
              <a:solidFill>
                <a:srgbClr val="933027"/>
              </a:solidFill>
              <a:sym typeface="Verdana" pitchFamily="34" charset="0"/>
            </a:endParaRPr>
          </a:p>
        </p:txBody>
      </p:sp>
      <p:grpSp>
        <p:nvGrpSpPr>
          <p:cNvPr id="8" name="组 7"/>
          <p:cNvGrpSpPr/>
          <p:nvPr/>
        </p:nvGrpSpPr>
        <p:grpSpPr>
          <a:xfrm>
            <a:off x="467544" y="3284984"/>
            <a:ext cx="433960" cy="432048"/>
            <a:chOff x="3851920" y="3356992"/>
            <a:chExt cx="433960" cy="432048"/>
          </a:xfrm>
        </p:grpSpPr>
        <p:sp>
          <p:nvSpPr>
            <p:cNvPr id="10" name="Rectangle 15"/>
            <p:cNvSpPr>
              <a:spLocks noChangeArrowheads="1"/>
            </p:cNvSpPr>
            <p:nvPr/>
          </p:nvSpPr>
          <p:spPr bwMode="auto">
            <a:xfrm>
              <a:off x="3851920" y="3356992"/>
              <a:ext cx="433960" cy="43204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</a:p>
          </p:txBody>
        </p:sp>
        <p:sp>
          <p:nvSpPr>
            <p:cNvPr id="14" name="椭圆 13"/>
            <p:cNvSpPr/>
            <p:nvPr/>
          </p:nvSpPr>
          <p:spPr>
            <a:xfrm>
              <a:off x="3888880" y="3392996"/>
              <a:ext cx="360040" cy="36004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/>
            </a:p>
          </p:txBody>
        </p:sp>
        <p:sp>
          <p:nvSpPr>
            <p:cNvPr id="15" name="Rectangle 15"/>
            <p:cNvSpPr>
              <a:spLocks noChangeArrowheads="1"/>
            </p:cNvSpPr>
            <p:nvPr/>
          </p:nvSpPr>
          <p:spPr bwMode="auto">
            <a:xfrm>
              <a:off x="3851920" y="3356992"/>
              <a:ext cx="432048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1600" dirty="0" smtClean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12</a:t>
              </a:r>
              <a:endParaRPr lang="da-DK" altLang="zh-CN" sz="1600" dirty="0">
                <a:solidFill>
                  <a:schemeClr val="bg1">
                    <a:lumMod val="95000"/>
                  </a:schemeClr>
                </a:solidFill>
                <a:latin typeface="Arial" charset="0"/>
                <a:sym typeface="Verdana" pitchFamily="34" charset="0"/>
              </a:endParaRPr>
            </a:p>
          </p:txBody>
        </p:sp>
      </p:grpSp>
      <p:grpSp>
        <p:nvGrpSpPr>
          <p:cNvPr id="16" name="组 15"/>
          <p:cNvGrpSpPr/>
          <p:nvPr/>
        </p:nvGrpSpPr>
        <p:grpSpPr>
          <a:xfrm>
            <a:off x="1331640" y="3717032"/>
            <a:ext cx="433960" cy="432048"/>
            <a:chOff x="2987824" y="3356992"/>
            <a:chExt cx="433960" cy="432048"/>
          </a:xfrm>
        </p:grpSpPr>
        <p:sp>
          <p:nvSpPr>
            <p:cNvPr id="17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3960" cy="43204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</a:p>
          </p:txBody>
        </p:sp>
        <p:sp>
          <p:nvSpPr>
            <p:cNvPr id="18" name="椭圆 17"/>
            <p:cNvSpPr/>
            <p:nvPr/>
          </p:nvSpPr>
          <p:spPr>
            <a:xfrm>
              <a:off x="3024784" y="3392996"/>
              <a:ext cx="360040" cy="36004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/>
            </a:p>
          </p:txBody>
        </p:sp>
        <p:sp>
          <p:nvSpPr>
            <p:cNvPr id="19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2048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9</a:t>
              </a:r>
            </a:p>
          </p:txBody>
        </p:sp>
      </p:grpSp>
      <p:grpSp>
        <p:nvGrpSpPr>
          <p:cNvPr id="20" name="组 19"/>
          <p:cNvGrpSpPr/>
          <p:nvPr/>
        </p:nvGrpSpPr>
        <p:grpSpPr>
          <a:xfrm>
            <a:off x="899592" y="3284984"/>
            <a:ext cx="433960" cy="432048"/>
            <a:chOff x="3851920" y="3356992"/>
            <a:chExt cx="433960" cy="432048"/>
          </a:xfrm>
        </p:grpSpPr>
        <p:sp>
          <p:nvSpPr>
            <p:cNvPr id="21" name="Rectangle 15"/>
            <p:cNvSpPr>
              <a:spLocks noChangeArrowheads="1"/>
            </p:cNvSpPr>
            <p:nvPr/>
          </p:nvSpPr>
          <p:spPr bwMode="auto">
            <a:xfrm>
              <a:off x="3851920" y="3356992"/>
              <a:ext cx="433960" cy="43204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</a:p>
          </p:txBody>
        </p:sp>
        <p:sp>
          <p:nvSpPr>
            <p:cNvPr id="22" name="椭圆 21"/>
            <p:cNvSpPr/>
            <p:nvPr/>
          </p:nvSpPr>
          <p:spPr>
            <a:xfrm>
              <a:off x="3888880" y="3392996"/>
              <a:ext cx="360040" cy="36004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/>
            </a:p>
          </p:txBody>
        </p:sp>
        <p:sp>
          <p:nvSpPr>
            <p:cNvPr id="23" name="Rectangle 15"/>
            <p:cNvSpPr>
              <a:spLocks noChangeArrowheads="1"/>
            </p:cNvSpPr>
            <p:nvPr/>
          </p:nvSpPr>
          <p:spPr bwMode="auto">
            <a:xfrm>
              <a:off x="3851920" y="3356992"/>
              <a:ext cx="432048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1600" dirty="0" smtClean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10</a:t>
              </a:r>
              <a:endParaRPr lang="da-DK" altLang="zh-CN" sz="1600" dirty="0">
                <a:solidFill>
                  <a:schemeClr val="bg1">
                    <a:lumMod val="95000"/>
                  </a:schemeClr>
                </a:solidFill>
                <a:latin typeface="Arial" charset="0"/>
                <a:sym typeface="Verdana" pitchFamily="34" charset="0"/>
              </a:endParaRPr>
            </a:p>
          </p:txBody>
        </p:sp>
      </p:grpSp>
      <p:grpSp>
        <p:nvGrpSpPr>
          <p:cNvPr id="24" name="组 23"/>
          <p:cNvGrpSpPr/>
          <p:nvPr/>
        </p:nvGrpSpPr>
        <p:grpSpPr>
          <a:xfrm>
            <a:off x="467544" y="4149080"/>
            <a:ext cx="433960" cy="432048"/>
            <a:chOff x="3851920" y="3356992"/>
            <a:chExt cx="433960" cy="432048"/>
          </a:xfrm>
        </p:grpSpPr>
        <p:sp>
          <p:nvSpPr>
            <p:cNvPr id="25" name="Rectangle 15"/>
            <p:cNvSpPr>
              <a:spLocks noChangeArrowheads="1"/>
            </p:cNvSpPr>
            <p:nvPr/>
          </p:nvSpPr>
          <p:spPr bwMode="auto">
            <a:xfrm>
              <a:off x="3851920" y="3356992"/>
              <a:ext cx="433960" cy="43204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</a:p>
          </p:txBody>
        </p:sp>
        <p:sp>
          <p:nvSpPr>
            <p:cNvPr id="26" name="椭圆 25"/>
            <p:cNvSpPr/>
            <p:nvPr/>
          </p:nvSpPr>
          <p:spPr>
            <a:xfrm>
              <a:off x="3888880" y="3392996"/>
              <a:ext cx="360040" cy="36004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/>
            </a:p>
          </p:txBody>
        </p:sp>
        <p:sp>
          <p:nvSpPr>
            <p:cNvPr id="27" name="Rectangle 15"/>
            <p:cNvSpPr>
              <a:spLocks noChangeArrowheads="1"/>
            </p:cNvSpPr>
            <p:nvPr/>
          </p:nvSpPr>
          <p:spPr bwMode="auto">
            <a:xfrm>
              <a:off x="3851920" y="3356992"/>
              <a:ext cx="432048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1600" dirty="0" smtClean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16</a:t>
              </a:r>
              <a:endParaRPr lang="da-DK" altLang="zh-CN" sz="1600" dirty="0">
                <a:solidFill>
                  <a:schemeClr val="bg1">
                    <a:lumMod val="95000"/>
                  </a:schemeClr>
                </a:solidFill>
                <a:latin typeface="Arial" charset="0"/>
                <a:sym typeface="Verdana" pitchFamily="34" charset="0"/>
              </a:endParaRPr>
            </a:p>
          </p:txBody>
        </p:sp>
      </p:grpSp>
      <p:grpSp>
        <p:nvGrpSpPr>
          <p:cNvPr id="28" name="组 27"/>
          <p:cNvGrpSpPr/>
          <p:nvPr/>
        </p:nvGrpSpPr>
        <p:grpSpPr>
          <a:xfrm>
            <a:off x="1763688" y="3717032"/>
            <a:ext cx="433960" cy="432048"/>
            <a:chOff x="2987824" y="3356992"/>
            <a:chExt cx="433960" cy="432048"/>
          </a:xfrm>
        </p:grpSpPr>
        <p:sp>
          <p:nvSpPr>
            <p:cNvPr id="29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3960" cy="43204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</a:p>
          </p:txBody>
        </p:sp>
        <p:sp>
          <p:nvSpPr>
            <p:cNvPr id="30" name="椭圆 29"/>
            <p:cNvSpPr/>
            <p:nvPr/>
          </p:nvSpPr>
          <p:spPr>
            <a:xfrm>
              <a:off x="3024784" y="3392996"/>
              <a:ext cx="360040" cy="36004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/>
            </a:p>
          </p:txBody>
        </p:sp>
        <p:sp>
          <p:nvSpPr>
            <p:cNvPr id="31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2048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5</a:t>
              </a:r>
            </a:p>
          </p:txBody>
        </p:sp>
      </p:grpSp>
      <p:grpSp>
        <p:nvGrpSpPr>
          <p:cNvPr id="32" name="组 31"/>
          <p:cNvGrpSpPr/>
          <p:nvPr/>
        </p:nvGrpSpPr>
        <p:grpSpPr>
          <a:xfrm>
            <a:off x="1763688" y="3284984"/>
            <a:ext cx="433960" cy="432048"/>
            <a:chOff x="3851920" y="3356992"/>
            <a:chExt cx="433960" cy="432048"/>
          </a:xfrm>
        </p:grpSpPr>
        <p:sp>
          <p:nvSpPr>
            <p:cNvPr id="33" name="Rectangle 15"/>
            <p:cNvSpPr>
              <a:spLocks noChangeArrowheads="1"/>
            </p:cNvSpPr>
            <p:nvPr/>
          </p:nvSpPr>
          <p:spPr bwMode="auto">
            <a:xfrm>
              <a:off x="3851920" y="3356992"/>
              <a:ext cx="433960" cy="43204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</a:p>
          </p:txBody>
        </p:sp>
        <p:sp>
          <p:nvSpPr>
            <p:cNvPr id="34" name="椭圆 33"/>
            <p:cNvSpPr/>
            <p:nvPr/>
          </p:nvSpPr>
          <p:spPr>
            <a:xfrm>
              <a:off x="3888880" y="3392996"/>
              <a:ext cx="360040" cy="36004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/>
            </a:p>
          </p:txBody>
        </p:sp>
        <p:sp>
          <p:nvSpPr>
            <p:cNvPr id="35" name="Rectangle 15"/>
            <p:cNvSpPr>
              <a:spLocks noChangeArrowheads="1"/>
            </p:cNvSpPr>
            <p:nvPr/>
          </p:nvSpPr>
          <p:spPr bwMode="auto">
            <a:xfrm>
              <a:off x="3851920" y="3356992"/>
              <a:ext cx="432048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1600" dirty="0" smtClean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4</a:t>
              </a:r>
              <a:endParaRPr lang="da-DK" altLang="zh-CN" sz="1600" dirty="0">
                <a:solidFill>
                  <a:schemeClr val="bg1">
                    <a:lumMod val="95000"/>
                  </a:schemeClr>
                </a:solidFill>
                <a:latin typeface="Arial" charset="0"/>
                <a:sym typeface="Verdana" pitchFamily="34" charset="0"/>
              </a:endParaRPr>
            </a:p>
          </p:txBody>
        </p:sp>
      </p:grpSp>
      <p:grpSp>
        <p:nvGrpSpPr>
          <p:cNvPr id="36" name="组 35"/>
          <p:cNvGrpSpPr/>
          <p:nvPr/>
        </p:nvGrpSpPr>
        <p:grpSpPr>
          <a:xfrm>
            <a:off x="467544" y="3717032"/>
            <a:ext cx="433960" cy="432048"/>
            <a:chOff x="3851920" y="3356992"/>
            <a:chExt cx="433960" cy="432048"/>
          </a:xfrm>
        </p:grpSpPr>
        <p:sp>
          <p:nvSpPr>
            <p:cNvPr id="37" name="Rectangle 15"/>
            <p:cNvSpPr>
              <a:spLocks noChangeArrowheads="1"/>
            </p:cNvSpPr>
            <p:nvPr/>
          </p:nvSpPr>
          <p:spPr bwMode="auto">
            <a:xfrm>
              <a:off x="3851920" y="3356992"/>
              <a:ext cx="433960" cy="43204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</a:p>
          </p:txBody>
        </p:sp>
        <p:sp>
          <p:nvSpPr>
            <p:cNvPr id="38" name="椭圆 37"/>
            <p:cNvSpPr/>
            <p:nvPr/>
          </p:nvSpPr>
          <p:spPr>
            <a:xfrm>
              <a:off x="3888880" y="3392996"/>
              <a:ext cx="360040" cy="36004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/>
            </a:p>
          </p:txBody>
        </p:sp>
        <p:sp>
          <p:nvSpPr>
            <p:cNvPr id="39" name="Rectangle 15"/>
            <p:cNvSpPr>
              <a:spLocks noChangeArrowheads="1"/>
            </p:cNvSpPr>
            <p:nvPr/>
          </p:nvSpPr>
          <p:spPr bwMode="auto">
            <a:xfrm>
              <a:off x="3851920" y="3356992"/>
              <a:ext cx="432048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1600" dirty="0" smtClean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2</a:t>
              </a:r>
              <a:endParaRPr lang="da-DK" altLang="zh-CN" sz="1600" dirty="0">
                <a:solidFill>
                  <a:schemeClr val="bg1">
                    <a:lumMod val="95000"/>
                  </a:schemeClr>
                </a:solidFill>
                <a:latin typeface="Arial" charset="0"/>
                <a:sym typeface="Verdana" pitchFamily="34" charset="0"/>
              </a:endParaRPr>
            </a:p>
          </p:txBody>
        </p:sp>
      </p:grpSp>
      <p:grpSp>
        <p:nvGrpSpPr>
          <p:cNvPr id="40" name="组 39"/>
          <p:cNvGrpSpPr/>
          <p:nvPr/>
        </p:nvGrpSpPr>
        <p:grpSpPr>
          <a:xfrm>
            <a:off x="1331640" y="3284984"/>
            <a:ext cx="433960" cy="432048"/>
            <a:chOff x="2987824" y="3356992"/>
            <a:chExt cx="433960" cy="432048"/>
          </a:xfrm>
        </p:grpSpPr>
        <p:sp>
          <p:nvSpPr>
            <p:cNvPr id="41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3960" cy="43204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</a:p>
          </p:txBody>
        </p:sp>
        <p:sp>
          <p:nvSpPr>
            <p:cNvPr id="42" name="椭圆 41"/>
            <p:cNvSpPr/>
            <p:nvPr/>
          </p:nvSpPr>
          <p:spPr>
            <a:xfrm>
              <a:off x="3024784" y="3392996"/>
              <a:ext cx="360040" cy="36004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/>
            </a:p>
          </p:txBody>
        </p:sp>
        <p:sp>
          <p:nvSpPr>
            <p:cNvPr id="43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2048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1600" dirty="0" smtClean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1</a:t>
              </a:r>
              <a:endParaRPr lang="da-DK" altLang="zh-CN" sz="1600" dirty="0">
                <a:solidFill>
                  <a:schemeClr val="bg1">
                    <a:lumMod val="95000"/>
                  </a:schemeClr>
                </a:solidFill>
                <a:latin typeface="Arial" charset="0"/>
                <a:sym typeface="Verdana" pitchFamily="34" charset="0"/>
              </a:endParaRPr>
            </a:p>
          </p:txBody>
        </p:sp>
      </p:grpSp>
      <p:grpSp>
        <p:nvGrpSpPr>
          <p:cNvPr id="44" name="组 43"/>
          <p:cNvGrpSpPr/>
          <p:nvPr/>
        </p:nvGrpSpPr>
        <p:grpSpPr>
          <a:xfrm>
            <a:off x="899592" y="3717032"/>
            <a:ext cx="433960" cy="432048"/>
            <a:chOff x="3851920" y="3356992"/>
            <a:chExt cx="433960" cy="432048"/>
          </a:xfrm>
        </p:grpSpPr>
        <p:sp>
          <p:nvSpPr>
            <p:cNvPr id="45" name="Rectangle 15"/>
            <p:cNvSpPr>
              <a:spLocks noChangeArrowheads="1"/>
            </p:cNvSpPr>
            <p:nvPr/>
          </p:nvSpPr>
          <p:spPr bwMode="auto">
            <a:xfrm>
              <a:off x="3851920" y="3356992"/>
              <a:ext cx="433960" cy="43204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</a:p>
          </p:txBody>
        </p:sp>
        <p:sp>
          <p:nvSpPr>
            <p:cNvPr id="46" name="椭圆 45"/>
            <p:cNvSpPr/>
            <p:nvPr/>
          </p:nvSpPr>
          <p:spPr>
            <a:xfrm>
              <a:off x="3888880" y="3392996"/>
              <a:ext cx="360040" cy="36004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/>
            </a:p>
          </p:txBody>
        </p:sp>
        <p:sp>
          <p:nvSpPr>
            <p:cNvPr id="47" name="Rectangle 15"/>
            <p:cNvSpPr>
              <a:spLocks noChangeArrowheads="1"/>
            </p:cNvSpPr>
            <p:nvPr/>
          </p:nvSpPr>
          <p:spPr bwMode="auto">
            <a:xfrm>
              <a:off x="3851920" y="3356992"/>
              <a:ext cx="432048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1600" dirty="0" smtClean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3</a:t>
              </a:r>
              <a:endParaRPr lang="da-DK" altLang="zh-CN" sz="1600" dirty="0">
                <a:solidFill>
                  <a:schemeClr val="bg1">
                    <a:lumMod val="95000"/>
                  </a:schemeClr>
                </a:solidFill>
                <a:latin typeface="Arial" charset="0"/>
                <a:sym typeface="Verdana" pitchFamily="34" charset="0"/>
              </a:endParaRPr>
            </a:p>
          </p:txBody>
        </p:sp>
      </p:grpSp>
      <p:grpSp>
        <p:nvGrpSpPr>
          <p:cNvPr id="48" name="组 47"/>
          <p:cNvGrpSpPr/>
          <p:nvPr/>
        </p:nvGrpSpPr>
        <p:grpSpPr>
          <a:xfrm>
            <a:off x="1763688" y="4581128"/>
            <a:ext cx="433960" cy="432048"/>
            <a:chOff x="3851920" y="3356992"/>
            <a:chExt cx="433960" cy="432048"/>
          </a:xfrm>
        </p:grpSpPr>
        <p:sp>
          <p:nvSpPr>
            <p:cNvPr id="49" name="Rectangle 15"/>
            <p:cNvSpPr>
              <a:spLocks noChangeArrowheads="1"/>
            </p:cNvSpPr>
            <p:nvPr/>
          </p:nvSpPr>
          <p:spPr bwMode="auto">
            <a:xfrm>
              <a:off x="3851920" y="3356992"/>
              <a:ext cx="433960" cy="43204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</a:p>
          </p:txBody>
        </p:sp>
        <p:sp>
          <p:nvSpPr>
            <p:cNvPr id="50" name="椭圆 49"/>
            <p:cNvSpPr/>
            <p:nvPr/>
          </p:nvSpPr>
          <p:spPr>
            <a:xfrm>
              <a:off x="3888880" y="3392996"/>
              <a:ext cx="360040" cy="36004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/>
            </a:p>
          </p:txBody>
        </p:sp>
        <p:sp>
          <p:nvSpPr>
            <p:cNvPr id="51" name="Rectangle 15"/>
            <p:cNvSpPr>
              <a:spLocks noChangeArrowheads="1"/>
            </p:cNvSpPr>
            <p:nvPr/>
          </p:nvSpPr>
          <p:spPr bwMode="auto">
            <a:xfrm>
              <a:off x="3851920" y="3356992"/>
              <a:ext cx="432048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6</a:t>
              </a:r>
            </a:p>
          </p:txBody>
        </p:sp>
      </p:grpSp>
      <p:grpSp>
        <p:nvGrpSpPr>
          <p:cNvPr id="52" name="组 51"/>
          <p:cNvGrpSpPr/>
          <p:nvPr/>
        </p:nvGrpSpPr>
        <p:grpSpPr>
          <a:xfrm>
            <a:off x="1331640" y="4581128"/>
            <a:ext cx="433960" cy="432048"/>
            <a:chOff x="2987824" y="3356992"/>
            <a:chExt cx="433960" cy="432048"/>
          </a:xfrm>
        </p:grpSpPr>
        <p:sp>
          <p:nvSpPr>
            <p:cNvPr id="53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3960" cy="43204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</a:p>
          </p:txBody>
        </p:sp>
        <p:sp>
          <p:nvSpPr>
            <p:cNvPr id="54" name="椭圆 53"/>
            <p:cNvSpPr/>
            <p:nvPr/>
          </p:nvSpPr>
          <p:spPr>
            <a:xfrm>
              <a:off x="3024784" y="3392996"/>
              <a:ext cx="360040" cy="36004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/>
            </a:p>
          </p:txBody>
        </p:sp>
        <p:sp>
          <p:nvSpPr>
            <p:cNvPr id="55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2048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1600" dirty="0" smtClean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15</a:t>
              </a:r>
              <a:endParaRPr lang="da-DK" altLang="zh-CN" sz="1600" dirty="0">
                <a:solidFill>
                  <a:schemeClr val="bg1">
                    <a:lumMod val="95000"/>
                  </a:schemeClr>
                </a:solidFill>
                <a:latin typeface="Arial" charset="0"/>
                <a:sym typeface="Verdana" pitchFamily="34" charset="0"/>
              </a:endParaRPr>
            </a:p>
          </p:txBody>
        </p:sp>
      </p:grpSp>
      <p:grpSp>
        <p:nvGrpSpPr>
          <p:cNvPr id="56" name="组 55"/>
          <p:cNvGrpSpPr/>
          <p:nvPr/>
        </p:nvGrpSpPr>
        <p:grpSpPr>
          <a:xfrm>
            <a:off x="467544" y="4581128"/>
            <a:ext cx="433960" cy="432048"/>
            <a:chOff x="3851920" y="3356992"/>
            <a:chExt cx="433960" cy="432048"/>
          </a:xfrm>
        </p:grpSpPr>
        <p:sp>
          <p:nvSpPr>
            <p:cNvPr id="57" name="Rectangle 15"/>
            <p:cNvSpPr>
              <a:spLocks noChangeArrowheads="1"/>
            </p:cNvSpPr>
            <p:nvPr/>
          </p:nvSpPr>
          <p:spPr bwMode="auto">
            <a:xfrm>
              <a:off x="3851920" y="3356992"/>
              <a:ext cx="433960" cy="43204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</a:p>
          </p:txBody>
        </p:sp>
        <p:sp>
          <p:nvSpPr>
            <p:cNvPr id="58" name="椭圆 57"/>
            <p:cNvSpPr/>
            <p:nvPr/>
          </p:nvSpPr>
          <p:spPr>
            <a:xfrm>
              <a:off x="3888880" y="3392996"/>
              <a:ext cx="360040" cy="36004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/>
            </a:p>
          </p:txBody>
        </p:sp>
        <p:sp>
          <p:nvSpPr>
            <p:cNvPr id="59" name="Rectangle 15"/>
            <p:cNvSpPr>
              <a:spLocks noChangeArrowheads="1"/>
            </p:cNvSpPr>
            <p:nvPr/>
          </p:nvSpPr>
          <p:spPr bwMode="auto">
            <a:xfrm>
              <a:off x="3851920" y="3356992"/>
              <a:ext cx="432048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1600" dirty="0" smtClean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4</a:t>
              </a:r>
              <a:endParaRPr lang="da-DK" altLang="zh-CN" sz="1600" dirty="0">
                <a:solidFill>
                  <a:schemeClr val="bg1">
                    <a:lumMod val="95000"/>
                  </a:schemeClr>
                </a:solidFill>
                <a:latin typeface="Arial" charset="0"/>
                <a:sym typeface="Verdana" pitchFamily="34" charset="0"/>
              </a:endParaRPr>
            </a:p>
          </p:txBody>
        </p:sp>
      </p:grpSp>
      <p:sp>
        <p:nvSpPr>
          <p:cNvPr id="60" name="Rectangle 15"/>
          <p:cNvSpPr>
            <a:spLocks noChangeArrowheads="1"/>
          </p:cNvSpPr>
          <p:nvPr/>
        </p:nvSpPr>
        <p:spPr bwMode="auto">
          <a:xfrm>
            <a:off x="467544" y="5013176"/>
            <a:ext cx="1728192" cy="504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r>
              <a:rPr lang="da-DK" altLang="zh-CN" sz="2000" i="1" dirty="0" err="1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dense</a:t>
            </a: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grpSp>
        <p:nvGrpSpPr>
          <p:cNvPr id="61" name="组 60"/>
          <p:cNvGrpSpPr/>
          <p:nvPr/>
        </p:nvGrpSpPr>
        <p:grpSpPr>
          <a:xfrm>
            <a:off x="899592" y="4581128"/>
            <a:ext cx="433960" cy="432048"/>
            <a:chOff x="3851920" y="3356992"/>
            <a:chExt cx="433960" cy="432048"/>
          </a:xfrm>
        </p:grpSpPr>
        <p:sp>
          <p:nvSpPr>
            <p:cNvPr id="62" name="Rectangle 15"/>
            <p:cNvSpPr>
              <a:spLocks noChangeArrowheads="1"/>
            </p:cNvSpPr>
            <p:nvPr/>
          </p:nvSpPr>
          <p:spPr bwMode="auto">
            <a:xfrm>
              <a:off x="3851920" y="3356992"/>
              <a:ext cx="433960" cy="43204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</a:p>
          </p:txBody>
        </p:sp>
        <p:sp>
          <p:nvSpPr>
            <p:cNvPr id="63" name="椭圆 62"/>
            <p:cNvSpPr/>
            <p:nvPr/>
          </p:nvSpPr>
          <p:spPr>
            <a:xfrm>
              <a:off x="3888880" y="3392996"/>
              <a:ext cx="360040" cy="36004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/>
            </a:p>
          </p:txBody>
        </p:sp>
        <p:sp>
          <p:nvSpPr>
            <p:cNvPr id="64" name="Rectangle 15"/>
            <p:cNvSpPr>
              <a:spLocks noChangeArrowheads="1"/>
            </p:cNvSpPr>
            <p:nvPr/>
          </p:nvSpPr>
          <p:spPr bwMode="auto">
            <a:xfrm>
              <a:off x="3851920" y="3356992"/>
              <a:ext cx="432048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1600" dirty="0" smtClean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3</a:t>
              </a:r>
              <a:endParaRPr lang="da-DK" altLang="zh-CN" sz="1600" dirty="0">
                <a:solidFill>
                  <a:schemeClr val="bg1">
                    <a:lumMod val="95000"/>
                  </a:schemeClr>
                </a:solidFill>
                <a:latin typeface="Arial" charset="0"/>
                <a:sym typeface="Verdana" pitchFamily="34" charset="0"/>
              </a:endParaRPr>
            </a:p>
          </p:txBody>
        </p:sp>
      </p:grpSp>
      <p:grpSp>
        <p:nvGrpSpPr>
          <p:cNvPr id="65" name="组 64"/>
          <p:cNvGrpSpPr/>
          <p:nvPr/>
        </p:nvGrpSpPr>
        <p:grpSpPr>
          <a:xfrm>
            <a:off x="1763688" y="4149080"/>
            <a:ext cx="433960" cy="432048"/>
            <a:chOff x="3851920" y="3356992"/>
            <a:chExt cx="433960" cy="432048"/>
          </a:xfrm>
        </p:grpSpPr>
        <p:sp>
          <p:nvSpPr>
            <p:cNvPr id="66" name="Rectangle 15"/>
            <p:cNvSpPr>
              <a:spLocks noChangeArrowheads="1"/>
            </p:cNvSpPr>
            <p:nvPr/>
          </p:nvSpPr>
          <p:spPr bwMode="auto">
            <a:xfrm>
              <a:off x="3851920" y="3356992"/>
              <a:ext cx="433960" cy="43204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</a:p>
          </p:txBody>
        </p:sp>
        <p:sp>
          <p:nvSpPr>
            <p:cNvPr id="67" name="椭圆 66"/>
            <p:cNvSpPr/>
            <p:nvPr/>
          </p:nvSpPr>
          <p:spPr>
            <a:xfrm>
              <a:off x="3888880" y="3392996"/>
              <a:ext cx="360040" cy="36004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/>
            </a:p>
          </p:txBody>
        </p:sp>
        <p:sp>
          <p:nvSpPr>
            <p:cNvPr id="68" name="Rectangle 15"/>
            <p:cNvSpPr>
              <a:spLocks noChangeArrowheads="1"/>
            </p:cNvSpPr>
            <p:nvPr/>
          </p:nvSpPr>
          <p:spPr bwMode="auto">
            <a:xfrm>
              <a:off x="3851920" y="3356992"/>
              <a:ext cx="432048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8</a:t>
              </a:r>
            </a:p>
          </p:txBody>
        </p:sp>
      </p:grpSp>
      <p:grpSp>
        <p:nvGrpSpPr>
          <p:cNvPr id="69" name="组 68"/>
          <p:cNvGrpSpPr/>
          <p:nvPr/>
        </p:nvGrpSpPr>
        <p:grpSpPr>
          <a:xfrm>
            <a:off x="1331640" y="4149080"/>
            <a:ext cx="433960" cy="432048"/>
            <a:chOff x="2987824" y="3356992"/>
            <a:chExt cx="433960" cy="432048"/>
          </a:xfrm>
        </p:grpSpPr>
        <p:sp>
          <p:nvSpPr>
            <p:cNvPr id="70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3960" cy="43204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</a:p>
          </p:txBody>
        </p:sp>
        <p:sp>
          <p:nvSpPr>
            <p:cNvPr id="71" name="椭圆 70"/>
            <p:cNvSpPr/>
            <p:nvPr/>
          </p:nvSpPr>
          <p:spPr>
            <a:xfrm>
              <a:off x="3024784" y="3392996"/>
              <a:ext cx="360040" cy="36004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/>
            </a:p>
          </p:txBody>
        </p:sp>
        <p:sp>
          <p:nvSpPr>
            <p:cNvPr id="72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2048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5</a:t>
              </a:r>
            </a:p>
          </p:txBody>
        </p:sp>
      </p:grpSp>
      <p:grpSp>
        <p:nvGrpSpPr>
          <p:cNvPr id="73" name="组 72"/>
          <p:cNvGrpSpPr/>
          <p:nvPr/>
        </p:nvGrpSpPr>
        <p:grpSpPr>
          <a:xfrm>
            <a:off x="899592" y="4149080"/>
            <a:ext cx="433960" cy="432048"/>
            <a:chOff x="3851920" y="3356992"/>
            <a:chExt cx="433960" cy="432048"/>
          </a:xfrm>
        </p:grpSpPr>
        <p:sp>
          <p:nvSpPr>
            <p:cNvPr id="74" name="Rectangle 15"/>
            <p:cNvSpPr>
              <a:spLocks noChangeArrowheads="1"/>
            </p:cNvSpPr>
            <p:nvPr/>
          </p:nvSpPr>
          <p:spPr bwMode="auto">
            <a:xfrm>
              <a:off x="3851920" y="3356992"/>
              <a:ext cx="433960" cy="43204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</a:p>
          </p:txBody>
        </p:sp>
        <p:sp>
          <p:nvSpPr>
            <p:cNvPr id="75" name="椭圆 74"/>
            <p:cNvSpPr/>
            <p:nvPr/>
          </p:nvSpPr>
          <p:spPr>
            <a:xfrm>
              <a:off x="3888880" y="3392996"/>
              <a:ext cx="360040" cy="36004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/>
            </a:p>
          </p:txBody>
        </p:sp>
        <p:sp>
          <p:nvSpPr>
            <p:cNvPr id="76" name="Rectangle 15"/>
            <p:cNvSpPr>
              <a:spLocks noChangeArrowheads="1"/>
            </p:cNvSpPr>
            <p:nvPr/>
          </p:nvSpPr>
          <p:spPr bwMode="auto">
            <a:xfrm>
              <a:off x="3851920" y="3356992"/>
              <a:ext cx="432048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6</a:t>
              </a:r>
            </a:p>
          </p:txBody>
        </p:sp>
      </p:grpSp>
      <p:sp>
        <p:nvSpPr>
          <p:cNvPr id="156" name="Rectangle 15"/>
          <p:cNvSpPr>
            <a:spLocks noChangeArrowheads="1"/>
          </p:cNvSpPr>
          <p:nvPr/>
        </p:nvSpPr>
        <p:spPr bwMode="auto">
          <a:xfrm>
            <a:off x="827584" y="3645024"/>
            <a:ext cx="576064" cy="576064"/>
          </a:xfrm>
          <a:prstGeom prst="rect">
            <a:avLst/>
          </a:prstGeom>
          <a:solidFill>
            <a:srgbClr val="FFFF00">
              <a:alpha val="40000"/>
            </a:srgbClr>
          </a:solidFill>
          <a:ln w="28575" cap="rnd" cmpd="sng">
            <a:solidFill>
              <a:srgbClr val="3366FF"/>
            </a:solidFill>
            <a:prstDash val="solid"/>
            <a:bevel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en-US" altLang="zh-CN" sz="2000" dirty="0" smtClean="0">
              <a:solidFill>
                <a:srgbClr val="FF0000"/>
              </a:solidFill>
              <a:latin typeface="Arial Black"/>
              <a:cs typeface="Arial Black"/>
              <a:sym typeface="Verdana" pitchFamily="34" charset="0"/>
            </a:endParaRPr>
          </a:p>
        </p:txBody>
      </p:sp>
      <p:sp>
        <p:nvSpPr>
          <p:cNvPr id="159" name="Rectangle 3"/>
          <p:cNvSpPr txBox="1">
            <a:spLocks noChangeArrowheads="1"/>
          </p:cNvSpPr>
          <p:nvPr/>
        </p:nvSpPr>
        <p:spPr bwMode="auto">
          <a:xfrm>
            <a:off x="1042988" y="1700808"/>
            <a:ext cx="7777484" cy="1080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342900" indent="-342900" eaLnBrk="0" hangingPunct="0">
              <a:spcBef>
                <a:spcPts val="1200"/>
              </a:spcBef>
              <a:buFontTx/>
              <a:buChar char="•"/>
              <a:defRPr/>
            </a:pPr>
            <a:r>
              <a:rPr lang="en-US" altLang="zh-CN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Randomly accessing an entry in a dense matrix is trivial.</a:t>
            </a:r>
          </a:p>
          <a:p>
            <a:pPr marL="342900" indent="-342900" eaLnBrk="0" hangingPunct="0">
              <a:spcBef>
                <a:spcPts val="1200"/>
              </a:spcBef>
              <a:buFontTx/>
              <a:buChar char="•"/>
              <a:defRPr/>
            </a:pPr>
            <a:r>
              <a:rPr lang="en-US" altLang="zh-CN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But the same operation for a sparse matrix is complex and inefficient.</a:t>
            </a:r>
            <a:endParaRPr lang="en-US" altLang="zh-CN" sz="2000" kern="0" noProof="1">
              <a:solidFill>
                <a:srgbClr val="212121"/>
              </a:solidFill>
              <a:latin typeface="+mn-lt"/>
              <a:sym typeface="Verdana" pitchFamily="34" charset="0"/>
            </a:endParaRPr>
          </a:p>
        </p:txBody>
      </p:sp>
      <p:sp>
        <p:nvSpPr>
          <p:cNvPr id="160" name="Rectangle 15"/>
          <p:cNvSpPr>
            <a:spLocks noChangeArrowheads="1"/>
          </p:cNvSpPr>
          <p:nvPr/>
        </p:nvSpPr>
        <p:spPr bwMode="auto">
          <a:xfrm>
            <a:off x="323528" y="3068960"/>
            <a:ext cx="2016224" cy="2448272"/>
          </a:xfrm>
          <a:prstGeom prst="rect">
            <a:avLst/>
          </a:prstGeom>
          <a:noFill/>
          <a:ln w="9525">
            <a:solidFill>
              <a:srgbClr val="000000"/>
            </a:solidFill>
            <a:prstDash val="dash"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b="1" dirty="0">
              <a:solidFill>
                <a:srgbClr val="000090"/>
              </a:solidFill>
              <a:latin typeface="Arial" charset="0"/>
              <a:sym typeface="Verdana" pitchFamily="34" charset="0"/>
            </a:endParaRPr>
          </a:p>
        </p:txBody>
      </p:sp>
      <p:grpSp>
        <p:nvGrpSpPr>
          <p:cNvPr id="6" name="组 5"/>
          <p:cNvGrpSpPr/>
          <p:nvPr/>
        </p:nvGrpSpPr>
        <p:grpSpPr>
          <a:xfrm>
            <a:off x="2699792" y="3068960"/>
            <a:ext cx="6336704" cy="2448272"/>
            <a:chOff x="2699792" y="3068960"/>
            <a:chExt cx="6336704" cy="2448272"/>
          </a:xfrm>
        </p:grpSpPr>
        <p:grpSp>
          <p:nvGrpSpPr>
            <p:cNvPr id="78" name="组 77"/>
            <p:cNvGrpSpPr/>
            <p:nvPr/>
          </p:nvGrpSpPr>
          <p:grpSpPr>
            <a:xfrm>
              <a:off x="2843808" y="3717032"/>
              <a:ext cx="433960" cy="432048"/>
              <a:chOff x="3851920" y="3356992"/>
              <a:chExt cx="433960" cy="432048"/>
            </a:xfrm>
          </p:grpSpPr>
          <p:sp>
            <p:nvSpPr>
              <p:cNvPr id="111" name="Rectangle 15"/>
              <p:cNvSpPr>
                <a:spLocks noChangeArrowheads="1"/>
              </p:cNvSpPr>
              <p:nvPr/>
            </p:nvSpPr>
            <p:spPr bwMode="auto">
              <a:xfrm>
                <a:off x="3851920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112" name="椭圆 111"/>
              <p:cNvSpPr/>
              <p:nvPr/>
            </p:nvSpPr>
            <p:spPr>
              <a:xfrm>
                <a:off x="3888880" y="3392996"/>
                <a:ext cx="360040" cy="36004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113" name="Rectangle 15"/>
              <p:cNvSpPr>
                <a:spLocks noChangeArrowheads="1"/>
              </p:cNvSpPr>
              <p:nvPr/>
            </p:nvSpPr>
            <p:spPr bwMode="auto">
              <a:xfrm>
                <a:off x="3851920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2</a:t>
                </a:r>
                <a:endPara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grpSp>
          <p:nvGrpSpPr>
            <p:cNvPr id="79" name="组 78"/>
            <p:cNvGrpSpPr/>
            <p:nvPr/>
          </p:nvGrpSpPr>
          <p:grpSpPr>
            <a:xfrm>
              <a:off x="3707904" y="3284984"/>
              <a:ext cx="433960" cy="432048"/>
              <a:chOff x="2987824" y="3356992"/>
              <a:chExt cx="433960" cy="432048"/>
            </a:xfrm>
          </p:grpSpPr>
          <p:sp>
            <p:nvSpPr>
              <p:cNvPr id="108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109" name="椭圆 108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110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1</a:t>
                </a:r>
                <a:endPara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sp>
          <p:nvSpPr>
            <p:cNvPr id="80" name="Rectangle 15"/>
            <p:cNvSpPr>
              <a:spLocks noChangeArrowheads="1"/>
            </p:cNvSpPr>
            <p:nvPr/>
          </p:nvSpPr>
          <p:spPr bwMode="auto">
            <a:xfrm>
              <a:off x="2843808" y="3284984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en-US" altLang="zh-CN" sz="2000" dirty="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81" name="Rectangle 15"/>
            <p:cNvSpPr>
              <a:spLocks noChangeArrowheads="1"/>
            </p:cNvSpPr>
            <p:nvPr/>
          </p:nvSpPr>
          <p:spPr bwMode="auto">
            <a:xfrm>
              <a:off x="3275856" y="3284984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en-US" altLang="zh-CN" sz="2000" dirty="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grpSp>
          <p:nvGrpSpPr>
            <p:cNvPr id="82" name="组 81"/>
            <p:cNvGrpSpPr/>
            <p:nvPr/>
          </p:nvGrpSpPr>
          <p:grpSpPr>
            <a:xfrm>
              <a:off x="3275856" y="3717032"/>
              <a:ext cx="433960" cy="432048"/>
              <a:chOff x="3851920" y="3356992"/>
              <a:chExt cx="433960" cy="432048"/>
            </a:xfrm>
          </p:grpSpPr>
          <p:sp>
            <p:nvSpPr>
              <p:cNvPr id="105" name="Rectangle 15"/>
              <p:cNvSpPr>
                <a:spLocks noChangeArrowheads="1"/>
              </p:cNvSpPr>
              <p:nvPr/>
            </p:nvSpPr>
            <p:spPr bwMode="auto">
              <a:xfrm>
                <a:off x="3851920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106" name="椭圆 105"/>
              <p:cNvSpPr/>
              <p:nvPr/>
            </p:nvSpPr>
            <p:spPr>
              <a:xfrm>
                <a:off x="3888880" y="3392996"/>
                <a:ext cx="360040" cy="36004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107" name="Rectangle 15"/>
              <p:cNvSpPr>
                <a:spLocks noChangeArrowheads="1"/>
              </p:cNvSpPr>
              <p:nvPr/>
            </p:nvSpPr>
            <p:spPr bwMode="auto">
              <a:xfrm>
                <a:off x="3851920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3</a:t>
                </a:r>
                <a:endPara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sp>
          <p:nvSpPr>
            <p:cNvPr id="83" name="Rectangle 15"/>
            <p:cNvSpPr>
              <a:spLocks noChangeArrowheads="1"/>
            </p:cNvSpPr>
            <p:nvPr/>
          </p:nvSpPr>
          <p:spPr bwMode="auto">
            <a:xfrm>
              <a:off x="4139952" y="3717032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en-US" altLang="zh-CN" sz="2000" dirty="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84" name="Rectangle 15"/>
            <p:cNvSpPr>
              <a:spLocks noChangeArrowheads="1"/>
            </p:cNvSpPr>
            <p:nvPr/>
          </p:nvSpPr>
          <p:spPr bwMode="auto">
            <a:xfrm>
              <a:off x="3707904" y="4149080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en-US" altLang="zh-CN" sz="2000" dirty="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85" name="Rectangle 15"/>
            <p:cNvSpPr>
              <a:spLocks noChangeArrowheads="1"/>
            </p:cNvSpPr>
            <p:nvPr/>
          </p:nvSpPr>
          <p:spPr bwMode="auto">
            <a:xfrm>
              <a:off x="4139952" y="4149080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en-US" altLang="zh-CN" sz="2000" dirty="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86" name="Rectangle 15"/>
            <p:cNvSpPr>
              <a:spLocks noChangeArrowheads="1"/>
            </p:cNvSpPr>
            <p:nvPr/>
          </p:nvSpPr>
          <p:spPr bwMode="auto">
            <a:xfrm>
              <a:off x="2843808" y="4149080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en-US" altLang="zh-CN" sz="2000" dirty="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87" name="Rectangle 15"/>
            <p:cNvSpPr>
              <a:spLocks noChangeArrowheads="1"/>
            </p:cNvSpPr>
            <p:nvPr/>
          </p:nvSpPr>
          <p:spPr bwMode="auto">
            <a:xfrm>
              <a:off x="3275856" y="4149080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en-US" altLang="zh-CN" sz="2000" dirty="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88" name="Rectangle 15"/>
            <p:cNvSpPr>
              <a:spLocks noChangeArrowheads="1"/>
            </p:cNvSpPr>
            <p:nvPr/>
          </p:nvSpPr>
          <p:spPr bwMode="auto">
            <a:xfrm>
              <a:off x="4139952" y="3284984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en-US" altLang="zh-CN" sz="2000" dirty="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89" name="Rectangle 15"/>
            <p:cNvSpPr>
              <a:spLocks noChangeArrowheads="1"/>
            </p:cNvSpPr>
            <p:nvPr/>
          </p:nvSpPr>
          <p:spPr bwMode="auto">
            <a:xfrm>
              <a:off x="3707904" y="3717032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90" name="Rectangle 15"/>
            <p:cNvSpPr>
              <a:spLocks noChangeArrowheads="1"/>
            </p:cNvSpPr>
            <p:nvPr/>
          </p:nvSpPr>
          <p:spPr bwMode="auto">
            <a:xfrm>
              <a:off x="3275856" y="4581128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en-US" altLang="zh-CN" sz="2000" dirty="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grpSp>
          <p:nvGrpSpPr>
            <p:cNvPr id="91" name="组 90"/>
            <p:cNvGrpSpPr/>
            <p:nvPr/>
          </p:nvGrpSpPr>
          <p:grpSpPr>
            <a:xfrm>
              <a:off x="4139952" y="4581128"/>
              <a:ext cx="433960" cy="432048"/>
              <a:chOff x="3851920" y="3356992"/>
              <a:chExt cx="433960" cy="432048"/>
            </a:xfrm>
          </p:grpSpPr>
          <p:sp>
            <p:nvSpPr>
              <p:cNvPr id="102" name="Rectangle 15"/>
              <p:cNvSpPr>
                <a:spLocks noChangeArrowheads="1"/>
              </p:cNvSpPr>
              <p:nvPr/>
            </p:nvSpPr>
            <p:spPr bwMode="auto">
              <a:xfrm>
                <a:off x="3851920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103" name="椭圆 102"/>
              <p:cNvSpPr/>
              <p:nvPr/>
            </p:nvSpPr>
            <p:spPr>
              <a:xfrm>
                <a:off x="3888880" y="3392996"/>
                <a:ext cx="360040" cy="36004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104" name="Rectangle 15"/>
              <p:cNvSpPr>
                <a:spLocks noChangeArrowheads="1"/>
              </p:cNvSpPr>
              <p:nvPr/>
            </p:nvSpPr>
            <p:spPr bwMode="auto">
              <a:xfrm>
                <a:off x="3851920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6</a:t>
                </a:r>
              </a:p>
            </p:txBody>
          </p:sp>
        </p:grpSp>
        <p:grpSp>
          <p:nvGrpSpPr>
            <p:cNvPr id="92" name="组 91"/>
            <p:cNvGrpSpPr/>
            <p:nvPr/>
          </p:nvGrpSpPr>
          <p:grpSpPr>
            <a:xfrm>
              <a:off x="3707904" y="4581128"/>
              <a:ext cx="433960" cy="432048"/>
              <a:chOff x="2987824" y="3356992"/>
              <a:chExt cx="433960" cy="432048"/>
            </a:xfrm>
          </p:grpSpPr>
          <p:sp>
            <p:nvSpPr>
              <p:cNvPr id="99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100" name="椭圆 99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101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5</a:t>
                </a:r>
              </a:p>
            </p:txBody>
          </p:sp>
        </p:grpSp>
        <p:grpSp>
          <p:nvGrpSpPr>
            <p:cNvPr id="93" name="组 92"/>
            <p:cNvGrpSpPr/>
            <p:nvPr/>
          </p:nvGrpSpPr>
          <p:grpSpPr>
            <a:xfrm>
              <a:off x="2843808" y="4581128"/>
              <a:ext cx="433960" cy="432048"/>
              <a:chOff x="3851920" y="3356992"/>
              <a:chExt cx="433960" cy="432048"/>
            </a:xfrm>
          </p:grpSpPr>
          <p:sp>
            <p:nvSpPr>
              <p:cNvPr id="96" name="Rectangle 15"/>
              <p:cNvSpPr>
                <a:spLocks noChangeArrowheads="1"/>
              </p:cNvSpPr>
              <p:nvPr/>
            </p:nvSpPr>
            <p:spPr bwMode="auto">
              <a:xfrm>
                <a:off x="3851920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97" name="椭圆 96"/>
              <p:cNvSpPr/>
              <p:nvPr/>
            </p:nvSpPr>
            <p:spPr>
              <a:xfrm>
                <a:off x="3888880" y="3392996"/>
                <a:ext cx="360040" cy="36004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98" name="Rectangle 15"/>
              <p:cNvSpPr>
                <a:spLocks noChangeArrowheads="1"/>
              </p:cNvSpPr>
              <p:nvPr/>
            </p:nvSpPr>
            <p:spPr bwMode="auto">
              <a:xfrm>
                <a:off x="3851920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4</a:t>
                </a:r>
                <a:endPara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sp>
          <p:nvSpPr>
            <p:cNvPr id="94" name="Rectangle 15"/>
            <p:cNvSpPr>
              <a:spLocks noChangeArrowheads="1"/>
            </p:cNvSpPr>
            <p:nvPr/>
          </p:nvSpPr>
          <p:spPr bwMode="auto">
            <a:xfrm>
              <a:off x="2843808" y="5013176"/>
              <a:ext cx="1728192" cy="5040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2000" i="1" dirty="0" err="1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sparse</a:t>
              </a: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95" name="Rectangle 15"/>
            <p:cNvSpPr>
              <a:spLocks noChangeArrowheads="1"/>
            </p:cNvSpPr>
            <p:nvPr/>
          </p:nvSpPr>
          <p:spPr bwMode="auto">
            <a:xfrm>
              <a:off x="3707904" y="3717032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en-US" altLang="zh-CN" sz="2000" dirty="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grpSp>
          <p:nvGrpSpPr>
            <p:cNvPr id="115" name="组 114"/>
            <p:cNvGrpSpPr/>
            <p:nvPr/>
          </p:nvGrpSpPr>
          <p:grpSpPr>
            <a:xfrm>
              <a:off x="6156176" y="4581128"/>
              <a:ext cx="433960" cy="432048"/>
              <a:chOff x="2987824" y="3356992"/>
              <a:chExt cx="433960" cy="432048"/>
            </a:xfrm>
          </p:grpSpPr>
          <p:sp>
            <p:nvSpPr>
              <p:cNvPr id="152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153" name="椭圆 152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154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1</a:t>
                </a:r>
                <a:endPara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grpSp>
          <p:nvGrpSpPr>
            <p:cNvPr id="116" name="组 115"/>
            <p:cNvGrpSpPr/>
            <p:nvPr/>
          </p:nvGrpSpPr>
          <p:grpSpPr>
            <a:xfrm>
              <a:off x="6660232" y="4581128"/>
              <a:ext cx="433960" cy="432048"/>
              <a:chOff x="3851920" y="3356992"/>
              <a:chExt cx="433960" cy="432048"/>
            </a:xfrm>
          </p:grpSpPr>
          <p:sp>
            <p:nvSpPr>
              <p:cNvPr id="149" name="Rectangle 15"/>
              <p:cNvSpPr>
                <a:spLocks noChangeArrowheads="1"/>
              </p:cNvSpPr>
              <p:nvPr/>
            </p:nvSpPr>
            <p:spPr bwMode="auto">
              <a:xfrm>
                <a:off x="3851920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150" name="椭圆 149"/>
              <p:cNvSpPr/>
              <p:nvPr/>
            </p:nvSpPr>
            <p:spPr>
              <a:xfrm>
                <a:off x="3888880" y="3392996"/>
                <a:ext cx="360040" cy="36004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151" name="Rectangle 15"/>
              <p:cNvSpPr>
                <a:spLocks noChangeArrowheads="1"/>
              </p:cNvSpPr>
              <p:nvPr/>
            </p:nvSpPr>
            <p:spPr bwMode="auto">
              <a:xfrm>
                <a:off x="3851920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2</a:t>
                </a:r>
                <a:endPara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grpSp>
          <p:nvGrpSpPr>
            <p:cNvPr id="117" name="组 116"/>
            <p:cNvGrpSpPr/>
            <p:nvPr/>
          </p:nvGrpSpPr>
          <p:grpSpPr>
            <a:xfrm>
              <a:off x="7092280" y="4581128"/>
              <a:ext cx="433960" cy="432048"/>
              <a:chOff x="3851920" y="3356992"/>
              <a:chExt cx="433960" cy="432048"/>
            </a:xfrm>
          </p:grpSpPr>
          <p:sp>
            <p:nvSpPr>
              <p:cNvPr id="146" name="Rectangle 15"/>
              <p:cNvSpPr>
                <a:spLocks noChangeArrowheads="1"/>
              </p:cNvSpPr>
              <p:nvPr/>
            </p:nvSpPr>
            <p:spPr bwMode="auto">
              <a:xfrm>
                <a:off x="3851920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147" name="椭圆 146"/>
              <p:cNvSpPr/>
              <p:nvPr/>
            </p:nvSpPr>
            <p:spPr>
              <a:xfrm>
                <a:off x="3888880" y="3392996"/>
                <a:ext cx="360040" cy="36004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148" name="Rectangle 15"/>
              <p:cNvSpPr>
                <a:spLocks noChangeArrowheads="1"/>
              </p:cNvSpPr>
              <p:nvPr/>
            </p:nvSpPr>
            <p:spPr bwMode="auto">
              <a:xfrm>
                <a:off x="3851920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3</a:t>
                </a:r>
                <a:endPara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grpSp>
          <p:nvGrpSpPr>
            <p:cNvPr id="118" name="组 117"/>
            <p:cNvGrpSpPr/>
            <p:nvPr/>
          </p:nvGrpSpPr>
          <p:grpSpPr>
            <a:xfrm>
              <a:off x="7594424" y="4581128"/>
              <a:ext cx="433960" cy="432048"/>
              <a:chOff x="3851920" y="3356992"/>
              <a:chExt cx="433960" cy="432048"/>
            </a:xfrm>
          </p:grpSpPr>
          <p:sp>
            <p:nvSpPr>
              <p:cNvPr id="143" name="Rectangle 15"/>
              <p:cNvSpPr>
                <a:spLocks noChangeArrowheads="1"/>
              </p:cNvSpPr>
              <p:nvPr/>
            </p:nvSpPr>
            <p:spPr bwMode="auto">
              <a:xfrm>
                <a:off x="3851920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144" name="椭圆 143"/>
              <p:cNvSpPr/>
              <p:nvPr/>
            </p:nvSpPr>
            <p:spPr>
              <a:xfrm>
                <a:off x="3888880" y="3392996"/>
                <a:ext cx="360040" cy="36004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145" name="Rectangle 15"/>
              <p:cNvSpPr>
                <a:spLocks noChangeArrowheads="1"/>
              </p:cNvSpPr>
              <p:nvPr/>
            </p:nvSpPr>
            <p:spPr bwMode="auto">
              <a:xfrm>
                <a:off x="3851920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4</a:t>
                </a:r>
                <a:endPara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grpSp>
          <p:nvGrpSpPr>
            <p:cNvPr id="119" name="组 118"/>
            <p:cNvGrpSpPr/>
            <p:nvPr/>
          </p:nvGrpSpPr>
          <p:grpSpPr>
            <a:xfrm>
              <a:off x="8026472" y="4581128"/>
              <a:ext cx="433960" cy="432048"/>
              <a:chOff x="2987824" y="3356992"/>
              <a:chExt cx="433960" cy="432048"/>
            </a:xfrm>
          </p:grpSpPr>
          <p:sp>
            <p:nvSpPr>
              <p:cNvPr id="140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141" name="椭圆 140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142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5</a:t>
                </a:r>
              </a:p>
            </p:txBody>
          </p:sp>
        </p:grpSp>
        <p:grpSp>
          <p:nvGrpSpPr>
            <p:cNvPr id="120" name="组 119"/>
            <p:cNvGrpSpPr/>
            <p:nvPr/>
          </p:nvGrpSpPr>
          <p:grpSpPr>
            <a:xfrm>
              <a:off x="8458520" y="4581128"/>
              <a:ext cx="433960" cy="432048"/>
              <a:chOff x="3851920" y="3356992"/>
              <a:chExt cx="433960" cy="432048"/>
            </a:xfrm>
          </p:grpSpPr>
          <p:sp>
            <p:nvSpPr>
              <p:cNvPr id="137" name="Rectangle 15"/>
              <p:cNvSpPr>
                <a:spLocks noChangeArrowheads="1"/>
              </p:cNvSpPr>
              <p:nvPr/>
            </p:nvSpPr>
            <p:spPr bwMode="auto">
              <a:xfrm>
                <a:off x="3851920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138" name="椭圆 137"/>
              <p:cNvSpPr/>
              <p:nvPr/>
            </p:nvSpPr>
            <p:spPr>
              <a:xfrm>
                <a:off x="3888880" y="3392996"/>
                <a:ext cx="360040" cy="36004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139" name="Rectangle 15"/>
              <p:cNvSpPr>
                <a:spLocks noChangeArrowheads="1"/>
              </p:cNvSpPr>
              <p:nvPr/>
            </p:nvSpPr>
            <p:spPr bwMode="auto">
              <a:xfrm>
                <a:off x="3851920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6</a:t>
                </a:r>
              </a:p>
            </p:txBody>
          </p:sp>
        </p:grpSp>
        <p:sp>
          <p:nvSpPr>
            <p:cNvPr id="121" name="Rectangle 15"/>
            <p:cNvSpPr>
              <a:spLocks noChangeArrowheads="1"/>
            </p:cNvSpPr>
            <p:nvPr/>
          </p:nvSpPr>
          <p:spPr bwMode="auto">
            <a:xfrm>
              <a:off x="6156176" y="4005064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2000" dirty="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2</a:t>
              </a: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122" name="Rectangle 15"/>
            <p:cNvSpPr>
              <a:spLocks noChangeArrowheads="1"/>
            </p:cNvSpPr>
            <p:nvPr/>
          </p:nvSpPr>
          <p:spPr bwMode="auto">
            <a:xfrm>
              <a:off x="6660232" y="4005064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2000" dirty="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123" name="Rectangle 15"/>
            <p:cNvSpPr>
              <a:spLocks noChangeArrowheads="1"/>
            </p:cNvSpPr>
            <p:nvPr/>
          </p:nvSpPr>
          <p:spPr bwMode="auto">
            <a:xfrm>
              <a:off x="7092280" y="4005064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2000" dirty="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1</a:t>
              </a: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124" name="Rectangle 15"/>
            <p:cNvSpPr>
              <a:spLocks noChangeArrowheads="1"/>
            </p:cNvSpPr>
            <p:nvPr/>
          </p:nvSpPr>
          <p:spPr bwMode="auto">
            <a:xfrm>
              <a:off x="7594424" y="4005064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2000" dirty="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125" name="Rectangle 15"/>
            <p:cNvSpPr>
              <a:spLocks noChangeArrowheads="1"/>
            </p:cNvSpPr>
            <p:nvPr/>
          </p:nvSpPr>
          <p:spPr bwMode="auto">
            <a:xfrm>
              <a:off x="8026472" y="4005064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2</a:t>
              </a:r>
            </a:p>
          </p:txBody>
        </p:sp>
        <p:sp>
          <p:nvSpPr>
            <p:cNvPr id="126" name="Rectangle 15"/>
            <p:cNvSpPr>
              <a:spLocks noChangeArrowheads="1"/>
            </p:cNvSpPr>
            <p:nvPr/>
          </p:nvSpPr>
          <p:spPr bwMode="auto">
            <a:xfrm>
              <a:off x="8458520" y="4005064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2000" dirty="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3</a:t>
              </a: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127" name="Rectangle 15"/>
            <p:cNvSpPr>
              <a:spLocks noChangeArrowheads="1"/>
            </p:cNvSpPr>
            <p:nvPr/>
          </p:nvSpPr>
          <p:spPr bwMode="auto">
            <a:xfrm>
              <a:off x="6156176" y="3429000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2000" dirty="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128" name="Rectangle 15"/>
            <p:cNvSpPr>
              <a:spLocks noChangeArrowheads="1"/>
            </p:cNvSpPr>
            <p:nvPr/>
          </p:nvSpPr>
          <p:spPr bwMode="auto">
            <a:xfrm>
              <a:off x="6660232" y="3429000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2000" dirty="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1</a:t>
              </a: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129" name="Rectangle 15"/>
            <p:cNvSpPr>
              <a:spLocks noChangeArrowheads="1"/>
            </p:cNvSpPr>
            <p:nvPr/>
          </p:nvSpPr>
          <p:spPr bwMode="auto">
            <a:xfrm>
              <a:off x="7092280" y="3429000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2000" dirty="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1</a:t>
              </a: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130" name="Rectangle 15"/>
            <p:cNvSpPr>
              <a:spLocks noChangeArrowheads="1"/>
            </p:cNvSpPr>
            <p:nvPr/>
          </p:nvSpPr>
          <p:spPr bwMode="auto">
            <a:xfrm>
              <a:off x="7594424" y="3429000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2000" dirty="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3</a:t>
              </a: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131" name="Rectangle 15"/>
            <p:cNvSpPr>
              <a:spLocks noChangeArrowheads="1"/>
            </p:cNvSpPr>
            <p:nvPr/>
          </p:nvSpPr>
          <p:spPr bwMode="auto">
            <a:xfrm>
              <a:off x="8026472" y="3429000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2000" dirty="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3</a:t>
              </a: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132" name="Rectangle 15"/>
            <p:cNvSpPr>
              <a:spLocks noChangeArrowheads="1"/>
            </p:cNvSpPr>
            <p:nvPr/>
          </p:nvSpPr>
          <p:spPr bwMode="auto">
            <a:xfrm>
              <a:off x="8458520" y="3429000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2000" dirty="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3</a:t>
              </a: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133" name="Rectangle 15"/>
            <p:cNvSpPr>
              <a:spLocks noChangeArrowheads="1"/>
            </p:cNvSpPr>
            <p:nvPr/>
          </p:nvSpPr>
          <p:spPr bwMode="auto">
            <a:xfrm>
              <a:off x="5004048" y="4581128"/>
              <a:ext cx="1150937" cy="3603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r" eaLnBrk="0" hangingPunct="0">
                <a:buSzPct val="100000"/>
              </a:pPr>
              <a:r>
                <a:rPr lang="da-DK" altLang="zh-CN" sz="1600" dirty="0" err="1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value</a:t>
              </a:r>
              <a:r>
                <a:rPr lang="da-DK" altLang="zh-CN" sz="1600" dirty="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 =</a:t>
              </a:r>
              <a:endParaRPr lang="da-DK" altLang="zh-CN" sz="16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134" name="Rectangle 15"/>
            <p:cNvSpPr>
              <a:spLocks noChangeArrowheads="1"/>
            </p:cNvSpPr>
            <p:nvPr/>
          </p:nvSpPr>
          <p:spPr bwMode="auto">
            <a:xfrm>
              <a:off x="5148064" y="4005064"/>
              <a:ext cx="1006921" cy="3603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r" eaLnBrk="0" hangingPunct="0">
                <a:buSzPct val="100000"/>
              </a:pPr>
              <a:r>
                <a:rPr lang="da-DK" altLang="zh-CN" sz="1600" dirty="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column</a:t>
              </a:r>
              <a:r>
                <a:rPr lang="zh-CN" altLang="en-US" sz="1600" dirty="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 </a:t>
              </a:r>
              <a:r>
                <a:rPr lang="da-DK" altLang="zh-CN" sz="1600" dirty="0" err="1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index</a:t>
              </a:r>
              <a:r>
                <a:rPr lang="da-DK" altLang="zh-CN" sz="1600" dirty="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 =</a:t>
              </a:r>
              <a:endParaRPr lang="da-DK" altLang="zh-CN" sz="16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135" name="Rectangle 15"/>
            <p:cNvSpPr>
              <a:spLocks noChangeArrowheads="1"/>
            </p:cNvSpPr>
            <p:nvPr/>
          </p:nvSpPr>
          <p:spPr bwMode="auto">
            <a:xfrm>
              <a:off x="5076056" y="3429000"/>
              <a:ext cx="1079500" cy="3603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r" eaLnBrk="0" hangingPunct="0">
                <a:buSzPct val="100000"/>
              </a:pPr>
              <a:r>
                <a:rPr lang="da-DK" altLang="zh-CN" sz="1600" dirty="0" err="1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row</a:t>
              </a:r>
              <a:r>
                <a:rPr lang="da-DK" altLang="zh-CN" sz="1600" dirty="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 </a:t>
              </a:r>
              <a:r>
                <a:rPr lang="da-DK" altLang="zh-CN" sz="1600" dirty="0" err="1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index</a:t>
              </a:r>
              <a:r>
                <a:rPr lang="da-DK" altLang="zh-CN" sz="1600" dirty="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 =</a:t>
              </a:r>
              <a:endParaRPr lang="da-DK" altLang="zh-CN" sz="16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136" name="Rectangle 15"/>
            <p:cNvSpPr>
              <a:spLocks noChangeArrowheads="1"/>
            </p:cNvSpPr>
            <p:nvPr/>
          </p:nvSpPr>
          <p:spPr bwMode="auto">
            <a:xfrm>
              <a:off x="5220072" y="5013176"/>
              <a:ext cx="3312368" cy="5040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2000" i="1" dirty="0" err="1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sparse</a:t>
              </a:r>
              <a:r>
                <a:rPr lang="da-DK" altLang="zh-CN" sz="2000" i="1" dirty="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 </a:t>
              </a:r>
              <a:r>
                <a:rPr lang="da-DK" altLang="zh-CN" sz="2000" i="1" dirty="0" err="1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representation</a:t>
              </a:r>
              <a:endParaRPr lang="da-DK" altLang="zh-CN" sz="2000" i="1" dirty="0" smtClean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161" name="Rectangle 15"/>
            <p:cNvSpPr>
              <a:spLocks noChangeArrowheads="1"/>
            </p:cNvSpPr>
            <p:nvPr/>
          </p:nvSpPr>
          <p:spPr bwMode="auto">
            <a:xfrm>
              <a:off x="2699792" y="3068960"/>
              <a:ext cx="6336704" cy="2448272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prstDash val="dash"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endParaRPr lang="da-DK" altLang="zh-CN" b="1" dirty="0">
                <a:solidFill>
                  <a:srgbClr val="000090"/>
                </a:solidFill>
                <a:latin typeface="Arial" charset="0"/>
                <a:sym typeface="Verdana" pitchFamily="34" charset="0"/>
              </a:endParaRPr>
            </a:p>
          </p:txBody>
        </p:sp>
      </p:grpSp>
      <p:sp>
        <p:nvSpPr>
          <p:cNvPr id="158" name="Rectangle 15"/>
          <p:cNvSpPr>
            <a:spLocks noChangeArrowheads="1"/>
          </p:cNvSpPr>
          <p:nvPr/>
        </p:nvSpPr>
        <p:spPr bwMode="auto">
          <a:xfrm>
            <a:off x="7020272" y="3356992"/>
            <a:ext cx="576064" cy="1728192"/>
          </a:xfrm>
          <a:prstGeom prst="rect">
            <a:avLst/>
          </a:prstGeom>
          <a:solidFill>
            <a:srgbClr val="FFFF00">
              <a:alpha val="40000"/>
            </a:srgbClr>
          </a:solidFill>
          <a:ln w="28575" cap="rnd" cmpd="sng">
            <a:solidFill>
              <a:srgbClr val="3366FF"/>
            </a:solidFill>
            <a:prstDash val="solid"/>
            <a:bevel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en-US" altLang="zh-CN" sz="2000" dirty="0" smtClean="0">
              <a:solidFill>
                <a:srgbClr val="FF0000"/>
              </a:solidFill>
              <a:latin typeface="Arial Black"/>
              <a:cs typeface="Arial Black"/>
              <a:sym typeface="Verdana" pitchFamily="34" charset="0"/>
            </a:endParaRPr>
          </a:p>
        </p:txBody>
      </p:sp>
      <p:sp>
        <p:nvSpPr>
          <p:cNvPr id="157" name="Rectangle 15"/>
          <p:cNvSpPr>
            <a:spLocks noChangeArrowheads="1"/>
          </p:cNvSpPr>
          <p:nvPr/>
        </p:nvSpPr>
        <p:spPr bwMode="auto">
          <a:xfrm>
            <a:off x="3203848" y="3645024"/>
            <a:ext cx="576064" cy="576064"/>
          </a:xfrm>
          <a:prstGeom prst="rect">
            <a:avLst/>
          </a:prstGeom>
          <a:solidFill>
            <a:srgbClr val="FFFF00">
              <a:alpha val="40000"/>
            </a:srgbClr>
          </a:solidFill>
          <a:ln w="28575" cap="rnd" cmpd="sng">
            <a:solidFill>
              <a:srgbClr val="3366FF"/>
            </a:solidFill>
            <a:prstDash val="solid"/>
            <a:bevel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en-US" altLang="zh-CN" sz="2000" dirty="0" smtClean="0">
              <a:solidFill>
                <a:srgbClr val="FF0000"/>
              </a:solidFill>
              <a:latin typeface="Arial Black"/>
              <a:cs typeface="Arial Black"/>
              <a:sym typeface="Verdana" pitchFamily="34" charset="0"/>
            </a:endParaRPr>
          </a:p>
        </p:txBody>
      </p:sp>
      <p:sp>
        <p:nvSpPr>
          <p:cNvPr id="162" name="Rectangle 15"/>
          <p:cNvSpPr>
            <a:spLocks noChangeArrowheads="1"/>
          </p:cNvSpPr>
          <p:nvPr/>
        </p:nvSpPr>
        <p:spPr bwMode="auto">
          <a:xfrm>
            <a:off x="827584" y="5797312"/>
            <a:ext cx="7488832" cy="584016"/>
          </a:xfrm>
          <a:prstGeom prst="rect">
            <a:avLst/>
          </a:prstGeom>
          <a:noFill/>
          <a:ln w="28575" cap="rnd" cmpd="sng">
            <a:solidFill>
              <a:srgbClr val="FF0000"/>
            </a:solidFill>
            <a:prstDash val="solid"/>
            <a:bevel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r>
              <a:rPr lang="en-US" altLang="zh-CN" sz="2000" dirty="0" smtClean="0">
                <a:solidFill>
                  <a:srgbClr val="FF0000"/>
                </a:solidFill>
                <a:latin typeface="Arial Black"/>
                <a:cs typeface="Arial Black"/>
                <a:sym typeface="Verdana" pitchFamily="34" charset="0"/>
              </a:rPr>
              <a:t>This thesis does not focus on this challenge, </a:t>
            </a:r>
          </a:p>
          <a:p>
            <a:pPr algn="ctr" eaLnBrk="0" hangingPunct="0">
              <a:buSzPct val="100000"/>
            </a:pPr>
            <a:r>
              <a:rPr lang="en-US" altLang="zh-CN" sz="2000" dirty="0" smtClean="0">
                <a:solidFill>
                  <a:srgbClr val="FF0000"/>
                </a:solidFill>
                <a:latin typeface="Arial Black"/>
                <a:cs typeface="Arial Black"/>
                <a:sym typeface="Verdana" pitchFamily="34" charset="0"/>
              </a:rPr>
              <a:t>which is mostly considered by memory subsystems.</a:t>
            </a:r>
          </a:p>
        </p:txBody>
      </p:sp>
    </p:spTree>
    <p:extLst>
      <p:ext uri="{BB962C8B-B14F-4D97-AF65-F5344CB8AC3E}">
        <p14:creationId xmlns:p14="http://schemas.microsoft.com/office/powerpoint/2010/main" val="14610749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6" grpId="0" animBg="1"/>
      <p:bldP spid="158" grpId="0" animBg="1"/>
      <p:bldP spid="157" grpId="0" animBg="1"/>
      <p:bldP spid="16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1" name="曲线连接符 470"/>
          <p:cNvCxnSpPr>
            <a:stCxn id="455" idx="3"/>
            <a:endCxn id="334" idx="3"/>
          </p:cNvCxnSpPr>
          <p:nvPr/>
        </p:nvCxnSpPr>
        <p:spPr>
          <a:xfrm flipH="1">
            <a:off x="7524328" y="4293096"/>
            <a:ext cx="648072" cy="1872208"/>
          </a:xfrm>
          <a:prstGeom prst="curvedConnector3">
            <a:avLst>
              <a:gd name="adj1" fmla="val -35274"/>
            </a:avLst>
          </a:prstGeom>
          <a:ln>
            <a:solidFill>
              <a:srgbClr val="66006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24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042988" y="460375"/>
            <a:ext cx="7921625" cy="736377"/>
          </a:xfrm>
        </p:spPr>
        <p:txBody>
          <a:bodyPr/>
          <a:lstStyle/>
          <a:p>
            <a:r>
              <a:rPr lang="en-US" altLang="zh-CN" sz="3200" dirty="0" smtClean="0">
                <a:sym typeface="Verdana" pitchFamily="34" charset="0"/>
              </a:rPr>
              <a:t>Challenge </a:t>
            </a:r>
            <a:r>
              <a:rPr lang="en-US" altLang="zh-CN" sz="3200" noProof="1">
                <a:sym typeface="Verdana" pitchFamily="34" charset="0"/>
              </a:rPr>
              <a:t>– </a:t>
            </a:r>
            <a:r>
              <a:rPr lang="da-DK" altLang="zh-CN" sz="3200" dirty="0">
                <a:solidFill>
                  <a:srgbClr val="933027"/>
                </a:solidFill>
                <a:sym typeface="Verdana" pitchFamily="34" charset="0"/>
              </a:rPr>
              <a:t>Basic Primitives</a:t>
            </a:r>
            <a:endParaRPr lang="en-US" altLang="zh-CN" sz="3200" i="1" noProof="1" smtClean="0">
              <a:solidFill>
                <a:srgbClr val="933027"/>
              </a:solidFill>
              <a:sym typeface="Verdana" pitchFamily="34" charset="0"/>
            </a:endParaRPr>
          </a:p>
        </p:txBody>
      </p:sp>
      <p:sp>
        <p:nvSpPr>
          <p:cNvPr id="10243" name="Footer Placeholder 3"/>
          <p:cNvSpPr>
            <a:spLocks noGrp="1"/>
          </p:cNvSpPr>
          <p:nvPr>
            <p:ph type="ftr" sz="quarter" idx="14"/>
          </p:nvPr>
        </p:nvSpPr>
        <p:spPr>
          <a:noFill/>
        </p:spPr>
        <p:txBody>
          <a:bodyPr/>
          <a:lstStyle/>
          <a:p>
            <a:r>
              <a:rPr lang="en-US" altLang="zh-CN" noProof="1" smtClean="0"/>
              <a:t>Faculty of Science</a:t>
            </a:r>
          </a:p>
        </p:txBody>
      </p:sp>
      <p:sp>
        <p:nvSpPr>
          <p:cNvPr id="10244" name="Slide Number Placeholder 5"/>
          <p:cNvSpPr>
            <a:spLocks noGrp="1"/>
          </p:cNvSpPr>
          <p:nvPr>
            <p:ph type="sldNum" sz="quarter" idx="16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AABF0D7A-581C-4D2D-9D06-0B18E6A46BA3}" type="slidenum">
              <a:rPr lang="en-US" altLang="zh-CN" noProof="1" dirty="0" smtClean="0"/>
              <a:pPr/>
              <a:t>13</a:t>
            </a:fld>
            <a:endParaRPr lang="en-US" altLang="zh-CN" noProof="1" smtClean="0"/>
          </a:p>
        </p:txBody>
      </p:sp>
      <p:sp>
        <p:nvSpPr>
          <p:cNvPr id="15" name="Rectangle 3"/>
          <p:cNvSpPr txBox="1">
            <a:spLocks noChangeArrowheads="1"/>
          </p:cNvSpPr>
          <p:nvPr/>
        </p:nvSpPr>
        <p:spPr bwMode="auto">
          <a:xfrm>
            <a:off x="1042988" y="1412776"/>
            <a:ext cx="7345436" cy="9361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342900" indent="-342900" eaLnBrk="0" hangingPunct="0">
              <a:spcBef>
                <a:spcPts val="1200"/>
              </a:spcBef>
              <a:buFontTx/>
              <a:buChar char="•"/>
              <a:defRPr/>
            </a:pPr>
            <a:r>
              <a:rPr lang="en-US" altLang="zh-CN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Using an example from SpGEMM, because of the compressed sparse format, the result nonzeros are “inserted” into </a:t>
            </a:r>
            <a:r>
              <a:rPr lang="en-US" altLang="zh-CN" sz="2000" i="1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C</a:t>
            </a:r>
            <a:r>
              <a:rPr lang="en-US" altLang="zh-CN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, but not “added” to predictable locations of </a:t>
            </a:r>
            <a:r>
              <a:rPr lang="en-US" altLang="zh-CN" sz="2000" i="1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C</a:t>
            </a:r>
            <a:r>
              <a:rPr lang="en-US" altLang="zh-CN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. </a:t>
            </a:r>
          </a:p>
        </p:txBody>
      </p:sp>
      <p:grpSp>
        <p:nvGrpSpPr>
          <p:cNvPr id="263" name="组 262"/>
          <p:cNvGrpSpPr/>
          <p:nvPr/>
        </p:nvGrpSpPr>
        <p:grpSpPr>
          <a:xfrm>
            <a:off x="323528" y="3501008"/>
            <a:ext cx="433960" cy="432048"/>
            <a:chOff x="3851920" y="3356992"/>
            <a:chExt cx="433960" cy="432048"/>
          </a:xfrm>
        </p:grpSpPr>
        <p:sp>
          <p:nvSpPr>
            <p:cNvPr id="264" name="Rectangle 15"/>
            <p:cNvSpPr>
              <a:spLocks noChangeArrowheads="1"/>
            </p:cNvSpPr>
            <p:nvPr/>
          </p:nvSpPr>
          <p:spPr bwMode="auto">
            <a:xfrm>
              <a:off x="3851920" y="3356992"/>
              <a:ext cx="433960" cy="43204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en-US" altLang="zh-CN" sz="200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  <a:endParaRPr lang="en-US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 useBgFill="1">
          <p:nvSpPr>
            <p:cNvPr id="265" name="椭圆 264"/>
            <p:cNvSpPr/>
            <p:nvPr/>
          </p:nvSpPr>
          <p:spPr>
            <a:xfrm>
              <a:off x="3888880" y="3392996"/>
              <a:ext cx="360040" cy="36004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/>
            </a:p>
          </p:txBody>
        </p:sp>
        <p:sp>
          <p:nvSpPr>
            <p:cNvPr id="266" name="Rectangle 15"/>
            <p:cNvSpPr>
              <a:spLocks noChangeArrowheads="1"/>
            </p:cNvSpPr>
            <p:nvPr/>
          </p:nvSpPr>
          <p:spPr bwMode="auto">
            <a:xfrm>
              <a:off x="3851920" y="3356992"/>
              <a:ext cx="432048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en-US" altLang="zh-CN" sz="1600" smtClean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2</a:t>
              </a:r>
              <a:endParaRPr lang="en-US" altLang="zh-CN" sz="1600" dirty="0">
                <a:solidFill>
                  <a:schemeClr val="bg1">
                    <a:lumMod val="95000"/>
                  </a:schemeClr>
                </a:solidFill>
                <a:latin typeface="Arial" charset="0"/>
                <a:sym typeface="Verdana" pitchFamily="34" charset="0"/>
              </a:endParaRPr>
            </a:p>
          </p:txBody>
        </p:sp>
      </p:grpSp>
      <p:grpSp>
        <p:nvGrpSpPr>
          <p:cNvPr id="267" name="组 266"/>
          <p:cNvGrpSpPr/>
          <p:nvPr/>
        </p:nvGrpSpPr>
        <p:grpSpPr>
          <a:xfrm>
            <a:off x="1187624" y="3068960"/>
            <a:ext cx="433960" cy="432048"/>
            <a:chOff x="2987824" y="3356992"/>
            <a:chExt cx="433960" cy="432048"/>
          </a:xfrm>
        </p:grpSpPr>
        <p:sp>
          <p:nvSpPr>
            <p:cNvPr id="268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3960" cy="43204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en-US" altLang="zh-CN" sz="200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  <a:endParaRPr lang="en-US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 useBgFill="1">
          <p:nvSpPr>
            <p:cNvPr id="269" name="椭圆 268"/>
            <p:cNvSpPr/>
            <p:nvPr/>
          </p:nvSpPr>
          <p:spPr>
            <a:xfrm>
              <a:off x="3024784" y="3392996"/>
              <a:ext cx="360040" cy="36004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/>
            </a:p>
          </p:txBody>
        </p:sp>
        <p:sp>
          <p:nvSpPr>
            <p:cNvPr id="270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2048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en-US" altLang="zh-CN" sz="1600" smtClean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1</a:t>
              </a:r>
              <a:endParaRPr lang="en-US" altLang="zh-CN" sz="1600" dirty="0">
                <a:solidFill>
                  <a:schemeClr val="bg1">
                    <a:lumMod val="95000"/>
                  </a:schemeClr>
                </a:solidFill>
                <a:latin typeface="Arial" charset="0"/>
                <a:sym typeface="Verdana" pitchFamily="34" charset="0"/>
              </a:endParaRPr>
            </a:p>
          </p:txBody>
        </p:sp>
      </p:grpSp>
      <p:sp>
        <p:nvSpPr>
          <p:cNvPr id="271" name="Rectangle 15"/>
          <p:cNvSpPr>
            <a:spLocks noChangeArrowheads="1"/>
          </p:cNvSpPr>
          <p:nvPr/>
        </p:nvSpPr>
        <p:spPr bwMode="auto">
          <a:xfrm>
            <a:off x="323528" y="3068960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  <a:defRPr/>
            </a:pPr>
            <a:endParaRPr lang="en-US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272" name="Rectangle 15"/>
          <p:cNvSpPr>
            <a:spLocks noChangeArrowheads="1"/>
          </p:cNvSpPr>
          <p:nvPr/>
        </p:nvSpPr>
        <p:spPr bwMode="auto">
          <a:xfrm>
            <a:off x="755576" y="3068960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  <a:defRPr/>
            </a:pPr>
            <a:endParaRPr lang="en-US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grpSp>
        <p:nvGrpSpPr>
          <p:cNvPr id="273" name="组 272"/>
          <p:cNvGrpSpPr/>
          <p:nvPr/>
        </p:nvGrpSpPr>
        <p:grpSpPr>
          <a:xfrm>
            <a:off x="755576" y="3501008"/>
            <a:ext cx="433960" cy="432048"/>
            <a:chOff x="3851920" y="3356992"/>
            <a:chExt cx="433960" cy="432048"/>
          </a:xfrm>
        </p:grpSpPr>
        <p:sp>
          <p:nvSpPr>
            <p:cNvPr id="274" name="Rectangle 15"/>
            <p:cNvSpPr>
              <a:spLocks noChangeArrowheads="1"/>
            </p:cNvSpPr>
            <p:nvPr/>
          </p:nvSpPr>
          <p:spPr bwMode="auto">
            <a:xfrm>
              <a:off x="3851920" y="3356992"/>
              <a:ext cx="433960" cy="43204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en-US" altLang="zh-CN" sz="200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  <a:endParaRPr lang="en-US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 useBgFill="1">
          <p:nvSpPr>
            <p:cNvPr id="275" name="椭圆 274"/>
            <p:cNvSpPr/>
            <p:nvPr/>
          </p:nvSpPr>
          <p:spPr>
            <a:xfrm>
              <a:off x="3888880" y="3392996"/>
              <a:ext cx="360040" cy="36004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/>
            </a:p>
          </p:txBody>
        </p:sp>
        <p:sp>
          <p:nvSpPr>
            <p:cNvPr id="276" name="Rectangle 15"/>
            <p:cNvSpPr>
              <a:spLocks noChangeArrowheads="1"/>
            </p:cNvSpPr>
            <p:nvPr/>
          </p:nvSpPr>
          <p:spPr bwMode="auto">
            <a:xfrm>
              <a:off x="3851920" y="3356992"/>
              <a:ext cx="432048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en-US" altLang="zh-CN" sz="1600" dirty="0" smtClean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3</a:t>
              </a:r>
              <a:endParaRPr lang="en-US" altLang="zh-CN" sz="1600" dirty="0">
                <a:solidFill>
                  <a:schemeClr val="bg1">
                    <a:lumMod val="95000"/>
                  </a:schemeClr>
                </a:solidFill>
                <a:latin typeface="Arial" charset="0"/>
                <a:sym typeface="Verdana" pitchFamily="34" charset="0"/>
              </a:endParaRPr>
            </a:p>
          </p:txBody>
        </p:sp>
      </p:grpSp>
      <p:sp>
        <p:nvSpPr>
          <p:cNvPr id="277" name="Rectangle 15"/>
          <p:cNvSpPr>
            <a:spLocks noChangeArrowheads="1"/>
          </p:cNvSpPr>
          <p:nvPr/>
        </p:nvSpPr>
        <p:spPr bwMode="auto">
          <a:xfrm>
            <a:off x="1619672" y="3501008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en-US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278" name="Rectangle 15"/>
          <p:cNvSpPr>
            <a:spLocks noChangeArrowheads="1"/>
          </p:cNvSpPr>
          <p:nvPr/>
        </p:nvSpPr>
        <p:spPr bwMode="auto">
          <a:xfrm>
            <a:off x="1187624" y="3933056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en-US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280" name="Rectangle 15"/>
          <p:cNvSpPr>
            <a:spLocks noChangeArrowheads="1"/>
          </p:cNvSpPr>
          <p:nvPr/>
        </p:nvSpPr>
        <p:spPr bwMode="auto">
          <a:xfrm>
            <a:off x="1619672" y="3933056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en-US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283" name="Rectangle 15"/>
          <p:cNvSpPr>
            <a:spLocks noChangeArrowheads="1"/>
          </p:cNvSpPr>
          <p:nvPr/>
        </p:nvSpPr>
        <p:spPr bwMode="auto">
          <a:xfrm>
            <a:off x="323528" y="3933056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en-US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286" name="Rectangle 15"/>
          <p:cNvSpPr>
            <a:spLocks noChangeArrowheads="1"/>
          </p:cNvSpPr>
          <p:nvPr/>
        </p:nvSpPr>
        <p:spPr bwMode="auto">
          <a:xfrm>
            <a:off x="755576" y="3933056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en-US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287" name="Rectangle 15"/>
          <p:cNvSpPr>
            <a:spLocks noChangeArrowheads="1"/>
          </p:cNvSpPr>
          <p:nvPr/>
        </p:nvSpPr>
        <p:spPr bwMode="auto">
          <a:xfrm>
            <a:off x="1619672" y="3068960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en-US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288" name="Rectangle 15"/>
          <p:cNvSpPr>
            <a:spLocks noChangeArrowheads="1"/>
          </p:cNvSpPr>
          <p:nvPr/>
        </p:nvSpPr>
        <p:spPr bwMode="auto">
          <a:xfrm>
            <a:off x="1187624" y="3501008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en-US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289" name="Rectangle 15"/>
          <p:cNvSpPr>
            <a:spLocks noChangeArrowheads="1"/>
          </p:cNvSpPr>
          <p:nvPr/>
        </p:nvSpPr>
        <p:spPr bwMode="auto">
          <a:xfrm>
            <a:off x="755576" y="4365104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en-US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grpSp>
        <p:nvGrpSpPr>
          <p:cNvPr id="290" name="组 289"/>
          <p:cNvGrpSpPr/>
          <p:nvPr/>
        </p:nvGrpSpPr>
        <p:grpSpPr>
          <a:xfrm>
            <a:off x="1619672" y="4365104"/>
            <a:ext cx="433960" cy="432048"/>
            <a:chOff x="3851920" y="3356992"/>
            <a:chExt cx="433960" cy="432048"/>
          </a:xfrm>
        </p:grpSpPr>
        <p:sp>
          <p:nvSpPr>
            <p:cNvPr id="291" name="Rectangle 15"/>
            <p:cNvSpPr>
              <a:spLocks noChangeArrowheads="1"/>
            </p:cNvSpPr>
            <p:nvPr/>
          </p:nvSpPr>
          <p:spPr bwMode="auto">
            <a:xfrm>
              <a:off x="3851920" y="3356992"/>
              <a:ext cx="433960" cy="43204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en-US" altLang="zh-CN" sz="200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  <a:endParaRPr lang="en-US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292" name="椭圆 291"/>
            <p:cNvSpPr/>
            <p:nvPr/>
          </p:nvSpPr>
          <p:spPr>
            <a:xfrm>
              <a:off x="3888880" y="3392996"/>
              <a:ext cx="360040" cy="36004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/>
            </a:p>
          </p:txBody>
        </p:sp>
        <p:sp>
          <p:nvSpPr>
            <p:cNvPr id="293" name="Rectangle 15"/>
            <p:cNvSpPr>
              <a:spLocks noChangeArrowheads="1"/>
            </p:cNvSpPr>
            <p:nvPr/>
          </p:nvSpPr>
          <p:spPr bwMode="auto">
            <a:xfrm>
              <a:off x="3851920" y="3356992"/>
              <a:ext cx="432048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en-US" altLang="zh-CN" sz="1600" smtClean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6</a:t>
              </a:r>
              <a:endParaRPr lang="en-US" altLang="zh-CN" sz="1600" dirty="0">
                <a:solidFill>
                  <a:schemeClr val="bg1">
                    <a:lumMod val="95000"/>
                  </a:schemeClr>
                </a:solidFill>
                <a:latin typeface="Arial" charset="0"/>
                <a:sym typeface="Verdana" pitchFamily="34" charset="0"/>
              </a:endParaRPr>
            </a:p>
          </p:txBody>
        </p:sp>
      </p:grpSp>
      <p:grpSp>
        <p:nvGrpSpPr>
          <p:cNvPr id="294" name="组 293"/>
          <p:cNvGrpSpPr/>
          <p:nvPr/>
        </p:nvGrpSpPr>
        <p:grpSpPr>
          <a:xfrm>
            <a:off x="1187624" y="4365104"/>
            <a:ext cx="433960" cy="432048"/>
            <a:chOff x="2987824" y="3356992"/>
            <a:chExt cx="433960" cy="432048"/>
          </a:xfrm>
        </p:grpSpPr>
        <p:sp>
          <p:nvSpPr>
            <p:cNvPr id="295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3960" cy="43204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en-US" altLang="zh-CN" sz="200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  <a:endParaRPr lang="en-US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296" name="椭圆 295"/>
            <p:cNvSpPr/>
            <p:nvPr/>
          </p:nvSpPr>
          <p:spPr>
            <a:xfrm>
              <a:off x="3024784" y="3392996"/>
              <a:ext cx="360040" cy="36004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/>
            </a:p>
          </p:txBody>
        </p:sp>
        <p:sp>
          <p:nvSpPr>
            <p:cNvPr id="297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2048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en-US" altLang="zh-CN" sz="1600" smtClean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5</a:t>
              </a:r>
              <a:endParaRPr lang="en-US" altLang="zh-CN" sz="1600" dirty="0">
                <a:solidFill>
                  <a:schemeClr val="bg1">
                    <a:lumMod val="95000"/>
                  </a:schemeClr>
                </a:solidFill>
                <a:latin typeface="Arial" charset="0"/>
                <a:sym typeface="Verdana" pitchFamily="34" charset="0"/>
              </a:endParaRPr>
            </a:p>
          </p:txBody>
        </p:sp>
      </p:grpSp>
      <p:grpSp>
        <p:nvGrpSpPr>
          <p:cNvPr id="298" name="组 297"/>
          <p:cNvGrpSpPr/>
          <p:nvPr/>
        </p:nvGrpSpPr>
        <p:grpSpPr>
          <a:xfrm>
            <a:off x="3059832" y="3933056"/>
            <a:ext cx="433960" cy="432048"/>
            <a:chOff x="3851920" y="3356992"/>
            <a:chExt cx="433960" cy="432048"/>
          </a:xfrm>
        </p:grpSpPr>
        <p:sp>
          <p:nvSpPr>
            <p:cNvPr id="299" name="Rectangle 15"/>
            <p:cNvSpPr>
              <a:spLocks noChangeArrowheads="1"/>
            </p:cNvSpPr>
            <p:nvPr/>
          </p:nvSpPr>
          <p:spPr bwMode="auto">
            <a:xfrm>
              <a:off x="3851920" y="3356992"/>
              <a:ext cx="433960" cy="43204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en-US" altLang="zh-CN" sz="200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  <a:endParaRPr lang="en-US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300" name="椭圆 299"/>
            <p:cNvSpPr/>
            <p:nvPr/>
          </p:nvSpPr>
          <p:spPr>
            <a:xfrm>
              <a:off x="3888880" y="3392996"/>
              <a:ext cx="360040" cy="36004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/>
            </a:p>
          </p:txBody>
        </p:sp>
        <p:sp>
          <p:nvSpPr>
            <p:cNvPr id="301" name="Rectangle 15"/>
            <p:cNvSpPr>
              <a:spLocks noChangeArrowheads="1"/>
            </p:cNvSpPr>
            <p:nvPr/>
          </p:nvSpPr>
          <p:spPr bwMode="auto">
            <a:xfrm>
              <a:off x="3851920" y="3356992"/>
              <a:ext cx="432048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en-US" altLang="zh-CN" sz="1600" i="1" smtClean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d</a:t>
              </a:r>
              <a:endParaRPr lang="en-US" altLang="zh-CN" sz="1600" i="1" dirty="0">
                <a:solidFill>
                  <a:schemeClr val="bg1">
                    <a:lumMod val="95000"/>
                  </a:schemeClr>
                </a:solidFill>
                <a:latin typeface="Arial" charset="0"/>
                <a:sym typeface="Verdana" pitchFamily="34" charset="0"/>
              </a:endParaRPr>
            </a:p>
          </p:txBody>
        </p:sp>
      </p:grpSp>
      <p:grpSp>
        <p:nvGrpSpPr>
          <p:cNvPr id="302" name="组 301"/>
          <p:cNvGrpSpPr/>
          <p:nvPr/>
        </p:nvGrpSpPr>
        <p:grpSpPr>
          <a:xfrm>
            <a:off x="3491880" y="3501008"/>
            <a:ext cx="433960" cy="432048"/>
            <a:chOff x="2987824" y="3356992"/>
            <a:chExt cx="433960" cy="432048"/>
          </a:xfrm>
        </p:grpSpPr>
        <p:sp>
          <p:nvSpPr>
            <p:cNvPr id="303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3960" cy="43204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en-US" altLang="zh-CN" sz="200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  <a:endParaRPr lang="en-US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304" name="椭圆 303"/>
            <p:cNvSpPr/>
            <p:nvPr/>
          </p:nvSpPr>
          <p:spPr>
            <a:xfrm>
              <a:off x="3024784" y="3392996"/>
              <a:ext cx="360040" cy="36004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/>
            </a:p>
          </p:txBody>
        </p:sp>
        <p:sp>
          <p:nvSpPr>
            <p:cNvPr id="305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2048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en-US" altLang="zh-CN" sz="1600" i="1" smtClean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c</a:t>
              </a:r>
              <a:endParaRPr lang="en-US" altLang="zh-CN" sz="1600" i="1" dirty="0">
                <a:solidFill>
                  <a:schemeClr val="bg1">
                    <a:lumMod val="95000"/>
                  </a:schemeClr>
                </a:solidFill>
                <a:latin typeface="Arial" charset="0"/>
                <a:sym typeface="Verdana" pitchFamily="34" charset="0"/>
              </a:endParaRPr>
            </a:p>
          </p:txBody>
        </p:sp>
      </p:grpSp>
      <p:sp>
        <p:nvSpPr>
          <p:cNvPr id="306" name="Rectangle 15"/>
          <p:cNvSpPr>
            <a:spLocks noChangeArrowheads="1"/>
          </p:cNvSpPr>
          <p:nvPr/>
        </p:nvSpPr>
        <p:spPr bwMode="auto">
          <a:xfrm>
            <a:off x="2627784" y="3068960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  <a:defRPr/>
            </a:pPr>
            <a:endParaRPr lang="en-US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307" name="Rectangle 15"/>
          <p:cNvSpPr>
            <a:spLocks noChangeArrowheads="1"/>
          </p:cNvSpPr>
          <p:nvPr/>
        </p:nvSpPr>
        <p:spPr bwMode="auto">
          <a:xfrm>
            <a:off x="3491880" y="3068960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  <a:defRPr/>
            </a:pPr>
            <a:endParaRPr lang="en-US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grpSp>
        <p:nvGrpSpPr>
          <p:cNvPr id="308" name="组 307"/>
          <p:cNvGrpSpPr/>
          <p:nvPr/>
        </p:nvGrpSpPr>
        <p:grpSpPr>
          <a:xfrm>
            <a:off x="3923928" y="3068960"/>
            <a:ext cx="433960" cy="432048"/>
            <a:chOff x="3851920" y="3356992"/>
            <a:chExt cx="433960" cy="432048"/>
          </a:xfrm>
        </p:grpSpPr>
        <p:sp>
          <p:nvSpPr>
            <p:cNvPr id="309" name="Rectangle 15"/>
            <p:cNvSpPr>
              <a:spLocks noChangeArrowheads="1"/>
            </p:cNvSpPr>
            <p:nvPr/>
          </p:nvSpPr>
          <p:spPr bwMode="auto">
            <a:xfrm>
              <a:off x="3851920" y="3356992"/>
              <a:ext cx="433960" cy="43204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en-US" altLang="zh-CN" sz="200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  <a:endParaRPr lang="en-US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310" name="椭圆 309"/>
            <p:cNvSpPr/>
            <p:nvPr/>
          </p:nvSpPr>
          <p:spPr>
            <a:xfrm>
              <a:off x="3888880" y="3392996"/>
              <a:ext cx="360040" cy="36004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/>
            </a:p>
          </p:txBody>
        </p:sp>
        <p:sp>
          <p:nvSpPr>
            <p:cNvPr id="311" name="Rectangle 15"/>
            <p:cNvSpPr>
              <a:spLocks noChangeArrowheads="1"/>
            </p:cNvSpPr>
            <p:nvPr/>
          </p:nvSpPr>
          <p:spPr bwMode="auto">
            <a:xfrm>
              <a:off x="3851920" y="3356992"/>
              <a:ext cx="432048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en-US" altLang="zh-CN" sz="1600" i="1" smtClean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a</a:t>
              </a:r>
              <a:endParaRPr lang="en-US" altLang="zh-CN" sz="1600" i="1" dirty="0">
                <a:solidFill>
                  <a:schemeClr val="bg1">
                    <a:lumMod val="95000"/>
                  </a:schemeClr>
                </a:solidFill>
                <a:latin typeface="Arial" charset="0"/>
                <a:sym typeface="Verdana" pitchFamily="34" charset="0"/>
              </a:endParaRPr>
            </a:p>
          </p:txBody>
        </p:sp>
      </p:grpSp>
      <p:sp>
        <p:nvSpPr>
          <p:cNvPr id="312" name="Rectangle 15"/>
          <p:cNvSpPr>
            <a:spLocks noChangeArrowheads="1"/>
          </p:cNvSpPr>
          <p:nvPr/>
        </p:nvSpPr>
        <p:spPr bwMode="auto">
          <a:xfrm>
            <a:off x="3059832" y="3501008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en-US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313" name="Rectangle 15"/>
          <p:cNvSpPr>
            <a:spLocks noChangeArrowheads="1"/>
          </p:cNvSpPr>
          <p:nvPr/>
        </p:nvSpPr>
        <p:spPr bwMode="auto">
          <a:xfrm>
            <a:off x="3923928" y="3501008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en-US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314" name="Rectangle 15"/>
          <p:cNvSpPr>
            <a:spLocks noChangeArrowheads="1"/>
          </p:cNvSpPr>
          <p:nvPr/>
        </p:nvSpPr>
        <p:spPr bwMode="auto">
          <a:xfrm>
            <a:off x="2627784" y="3933056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en-US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315" name="Rectangle 15"/>
          <p:cNvSpPr>
            <a:spLocks noChangeArrowheads="1"/>
          </p:cNvSpPr>
          <p:nvPr/>
        </p:nvSpPr>
        <p:spPr bwMode="auto">
          <a:xfrm>
            <a:off x="2627784" y="4365104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en-US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316" name="Rectangle 15"/>
          <p:cNvSpPr>
            <a:spLocks noChangeArrowheads="1"/>
          </p:cNvSpPr>
          <p:nvPr/>
        </p:nvSpPr>
        <p:spPr bwMode="auto">
          <a:xfrm>
            <a:off x="3059832" y="4365104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en-US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grpSp>
        <p:nvGrpSpPr>
          <p:cNvPr id="317" name="组 316"/>
          <p:cNvGrpSpPr/>
          <p:nvPr/>
        </p:nvGrpSpPr>
        <p:grpSpPr>
          <a:xfrm>
            <a:off x="3491880" y="4365104"/>
            <a:ext cx="433960" cy="432048"/>
            <a:chOff x="3851920" y="3356992"/>
            <a:chExt cx="433960" cy="432048"/>
          </a:xfrm>
        </p:grpSpPr>
        <p:sp>
          <p:nvSpPr>
            <p:cNvPr id="318" name="Rectangle 15"/>
            <p:cNvSpPr>
              <a:spLocks noChangeArrowheads="1"/>
            </p:cNvSpPr>
            <p:nvPr/>
          </p:nvSpPr>
          <p:spPr bwMode="auto">
            <a:xfrm>
              <a:off x="3851920" y="3356992"/>
              <a:ext cx="433960" cy="43204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en-US" altLang="zh-CN" sz="200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  <a:endParaRPr lang="en-US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319" name="椭圆 318"/>
            <p:cNvSpPr/>
            <p:nvPr/>
          </p:nvSpPr>
          <p:spPr>
            <a:xfrm>
              <a:off x="3888880" y="3392996"/>
              <a:ext cx="360040" cy="36004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/>
            </a:p>
          </p:txBody>
        </p:sp>
        <p:sp>
          <p:nvSpPr>
            <p:cNvPr id="320" name="Rectangle 15"/>
            <p:cNvSpPr>
              <a:spLocks noChangeArrowheads="1"/>
            </p:cNvSpPr>
            <p:nvPr/>
          </p:nvSpPr>
          <p:spPr bwMode="auto">
            <a:xfrm>
              <a:off x="3851920" y="3356992"/>
              <a:ext cx="432048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en-US" altLang="zh-CN" sz="1600" i="1" smtClean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f</a:t>
              </a:r>
              <a:endParaRPr lang="en-US" altLang="zh-CN" sz="1600" i="1" dirty="0">
                <a:solidFill>
                  <a:schemeClr val="bg1">
                    <a:lumMod val="95000"/>
                  </a:schemeClr>
                </a:solidFill>
                <a:latin typeface="Arial" charset="0"/>
                <a:sym typeface="Verdana" pitchFamily="34" charset="0"/>
              </a:endParaRPr>
            </a:p>
          </p:txBody>
        </p:sp>
      </p:grpSp>
      <p:grpSp>
        <p:nvGrpSpPr>
          <p:cNvPr id="321" name="组 320"/>
          <p:cNvGrpSpPr/>
          <p:nvPr/>
        </p:nvGrpSpPr>
        <p:grpSpPr>
          <a:xfrm>
            <a:off x="2627784" y="3501008"/>
            <a:ext cx="433960" cy="432048"/>
            <a:chOff x="2987824" y="3356992"/>
            <a:chExt cx="433960" cy="432048"/>
          </a:xfrm>
        </p:grpSpPr>
        <p:sp>
          <p:nvSpPr>
            <p:cNvPr id="322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3960" cy="43204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en-US" altLang="zh-CN" sz="200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  <a:endParaRPr lang="en-US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323" name="椭圆 322"/>
            <p:cNvSpPr/>
            <p:nvPr/>
          </p:nvSpPr>
          <p:spPr>
            <a:xfrm>
              <a:off x="3024784" y="3392996"/>
              <a:ext cx="360040" cy="36004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/>
            </a:p>
          </p:txBody>
        </p:sp>
        <p:sp>
          <p:nvSpPr>
            <p:cNvPr id="324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2048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en-US" altLang="zh-CN" sz="1600" i="1" smtClean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b</a:t>
              </a:r>
              <a:endParaRPr lang="en-US" altLang="zh-CN" sz="1600" i="1" dirty="0">
                <a:solidFill>
                  <a:schemeClr val="bg1">
                    <a:lumMod val="95000"/>
                  </a:schemeClr>
                </a:solidFill>
                <a:latin typeface="Arial" charset="0"/>
                <a:sym typeface="Verdana" pitchFamily="34" charset="0"/>
              </a:endParaRPr>
            </a:p>
          </p:txBody>
        </p:sp>
      </p:grpSp>
      <p:sp>
        <p:nvSpPr>
          <p:cNvPr id="325" name="Rectangle 15"/>
          <p:cNvSpPr>
            <a:spLocks noChangeArrowheads="1"/>
          </p:cNvSpPr>
          <p:nvPr/>
        </p:nvSpPr>
        <p:spPr bwMode="auto">
          <a:xfrm>
            <a:off x="3923928" y="4365104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en-US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326" name="Rectangle 15"/>
          <p:cNvSpPr>
            <a:spLocks noChangeArrowheads="1"/>
          </p:cNvSpPr>
          <p:nvPr/>
        </p:nvSpPr>
        <p:spPr bwMode="auto">
          <a:xfrm>
            <a:off x="3491880" y="3933056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en-US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327" name="Rectangle 15"/>
          <p:cNvSpPr>
            <a:spLocks noChangeArrowheads="1"/>
          </p:cNvSpPr>
          <p:nvPr/>
        </p:nvSpPr>
        <p:spPr bwMode="auto">
          <a:xfrm>
            <a:off x="3059832" y="3068960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en-US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grpSp>
        <p:nvGrpSpPr>
          <p:cNvPr id="342" name="组 341"/>
          <p:cNvGrpSpPr/>
          <p:nvPr/>
        </p:nvGrpSpPr>
        <p:grpSpPr>
          <a:xfrm>
            <a:off x="323528" y="4365104"/>
            <a:ext cx="433960" cy="432048"/>
            <a:chOff x="3851920" y="3356992"/>
            <a:chExt cx="433960" cy="432048"/>
          </a:xfrm>
        </p:grpSpPr>
        <p:sp>
          <p:nvSpPr>
            <p:cNvPr id="343" name="Rectangle 15"/>
            <p:cNvSpPr>
              <a:spLocks noChangeArrowheads="1"/>
            </p:cNvSpPr>
            <p:nvPr/>
          </p:nvSpPr>
          <p:spPr bwMode="auto">
            <a:xfrm>
              <a:off x="3851920" y="3356992"/>
              <a:ext cx="433960" cy="43204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en-US" altLang="zh-CN" sz="200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  <a:endParaRPr lang="en-US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344" name="椭圆 343"/>
            <p:cNvSpPr/>
            <p:nvPr/>
          </p:nvSpPr>
          <p:spPr>
            <a:xfrm>
              <a:off x="3888880" y="3392996"/>
              <a:ext cx="360040" cy="36004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/>
            </a:p>
          </p:txBody>
        </p:sp>
        <p:sp>
          <p:nvSpPr>
            <p:cNvPr id="345" name="Rectangle 15"/>
            <p:cNvSpPr>
              <a:spLocks noChangeArrowheads="1"/>
            </p:cNvSpPr>
            <p:nvPr/>
          </p:nvSpPr>
          <p:spPr bwMode="auto">
            <a:xfrm>
              <a:off x="3851920" y="3356992"/>
              <a:ext cx="432048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en-US" altLang="zh-CN" sz="1600" smtClean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4</a:t>
              </a:r>
              <a:endParaRPr lang="en-US" altLang="zh-CN" sz="1600" dirty="0">
                <a:solidFill>
                  <a:schemeClr val="bg1">
                    <a:lumMod val="95000"/>
                  </a:schemeClr>
                </a:solidFill>
                <a:latin typeface="Arial" charset="0"/>
                <a:sym typeface="Verdana" pitchFamily="34" charset="0"/>
              </a:endParaRPr>
            </a:p>
          </p:txBody>
        </p:sp>
      </p:grpSp>
      <p:grpSp>
        <p:nvGrpSpPr>
          <p:cNvPr id="346" name="组 345"/>
          <p:cNvGrpSpPr/>
          <p:nvPr/>
        </p:nvGrpSpPr>
        <p:grpSpPr>
          <a:xfrm>
            <a:off x="3923928" y="3933056"/>
            <a:ext cx="433960" cy="432048"/>
            <a:chOff x="3851920" y="3356992"/>
            <a:chExt cx="433960" cy="432048"/>
          </a:xfrm>
        </p:grpSpPr>
        <p:sp>
          <p:nvSpPr>
            <p:cNvPr id="347" name="Rectangle 15"/>
            <p:cNvSpPr>
              <a:spLocks noChangeArrowheads="1"/>
            </p:cNvSpPr>
            <p:nvPr/>
          </p:nvSpPr>
          <p:spPr bwMode="auto">
            <a:xfrm>
              <a:off x="3851920" y="3356992"/>
              <a:ext cx="433960" cy="43204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en-US" altLang="zh-CN" sz="200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  <a:endParaRPr lang="en-US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348" name="椭圆 347"/>
            <p:cNvSpPr/>
            <p:nvPr/>
          </p:nvSpPr>
          <p:spPr>
            <a:xfrm>
              <a:off x="3888880" y="3392996"/>
              <a:ext cx="360040" cy="36004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/>
            </a:p>
          </p:txBody>
        </p:sp>
        <p:sp>
          <p:nvSpPr>
            <p:cNvPr id="349" name="Rectangle 15"/>
            <p:cNvSpPr>
              <a:spLocks noChangeArrowheads="1"/>
            </p:cNvSpPr>
            <p:nvPr/>
          </p:nvSpPr>
          <p:spPr bwMode="auto">
            <a:xfrm>
              <a:off x="3851920" y="3356992"/>
              <a:ext cx="432048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en-US" altLang="zh-CN" sz="1600" i="1" smtClean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e</a:t>
              </a:r>
              <a:endParaRPr lang="en-US" altLang="zh-CN" sz="1600" i="1" dirty="0">
                <a:solidFill>
                  <a:schemeClr val="bg1">
                    <a:lumMod val="95000"/>
                  </a:schemeClr>
                </a:solidFill>
                <a:latin typeface="Arial" charset="0"/>
                <a:sym typeface="Verdana" pitchFamily="34" charset="0"/>
              </a:endParaRPr>
            </a:p>
          </p:txBody>
        </p:sp>
      </p:grpSp>
      <p:sp>
        <p:nvSpPr>
          <p:cNvPr id="359" name="Rectangle 15"/>
          <p:cNvSpPr>
            <a:spLocks noChangeArrowheads="1"/>
          </p:cNvSpPr>
          <p:nvPr/>
        </p:nvSpPr>
        <p:spPr bwMode="auto">
          <a:xfrm>
            <a:off x="323528" y="4797152"/>
            <a:ext cx="1728192" cy="360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r>
              <a:rPr lang="en-US" altLang="zh-CN" sz="2000" i="1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A</a:t>
            </a:r>
            <a:endParaRPr lang="en-US" altLang="zh-CN" sz="2000" i="1" dirty="0" smtClean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360" name="Rectangle 15"/>
          <p:cNvSpPr>
            <a:spLocks noChangeArrowheads="1"/>
          </p:cNvSpPr>
          <p:nvPr/>
        </p:nvSpPr>
        <p:spPr bwMode="auto">
          <a:xfrm>
            <a:off x="2627784" y="4797152"/>
            <a:ext cx="1728192" cy="360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r>
              <a:rPr lang="en-US" altLang="zh-CN" sz="2000" i="1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B</a:t>
            </a:r>
            <a:endParaRPr lang="en-US" altLang="zh-CN" sz="2000" i="1" dirty="0" smtClean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grpSp>
        <p:nvGrpSpPr>
          <p:cNvPr id="386" name="组 385"/>
          <p:cNvGrpSpPr/>
          <p:nvPr/>
        </p:nvGrpSpPr>
        <p:grpSpPr>
          <a:xfrm>
            <a:off x="4860032" y="2852936"/>
            <a:ext cx="433960" cy="432048"/>
            <a:chOff x="3851920" y="3356992"/>
            <a:chExt cx="433960" cy="432048"/>
          </a:xfrm>
        </p:grpSpPr>
        <p:sp>
          <p:nvSpPr>
            <p:cNvPr id="387" name="Rectangle 15"/>
            <p:cNvSpPr>
              <a:spLocks noChangeArrowheads="1"/>
            </p:cNvSpPr>
            <p:nvPr/>
          </p:nvSpPr>
          <p:spPr bwMode="auto">
            <a:xfrm>
              <a:off x="3851920" y="3356992"/>
              <a:ext cx="433960" cy="432048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en-US" altLang="zh-CN" sz="200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  <a:endParaRPr lang="en-US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388" name="椭圆 387"/>
            <p:cNvSpPr/>
            <p:nvPr/>
          </p:nvSpPr>
          <p:spPr>
            <a:xfrm>
              <a:off x="3888880" y="3392996"/>
              <a:ext cx="360040" cy="360040"/>
            </a:xfrm>
            <a:prstGeom prst="ellipse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/>
            </a:p>
          </p:txBody>
        </p:sp>
        <p:sp>
          <p:nvSpPr>
            <p:cNvPr id="389" name="Rectangle 15"/>
            <p:cNvSpPr>
              <a:spLocks noChangeArrowheads="1"/>
            </p:cNvSpPr>
            <p:nvPr/>
          </p:nvSpPr>
          <p:spPr bwMode="auto">
            <a:xfrm>
              <a:off x="3851920" y="3356992"/>
              <a:ext cx="432048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en-US" altLang="zh-CN" sz="1600" smtClean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4</a:t>
              </a:r>
              <a:r>
                <a:rPr lang="en-US" altLang="zh-CN" sz="1600" i="1" smtClean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a</a:t>
              </a:r>
              <a:endParaRPr lang="en-US" altLang="zh-CN" sz="1600" i="1" dirty="0">
                <a:solidFill>
                  <a:schemeClr val="bg1">
                    <a:lumMod val="95000"/>
                  </a:schemeClr>
                </a:solidFill>
                <a:latin typeface="Arial" charset="0"/>
                <a:sym typeface="Verdana" pitchFamily="34" charset="0"/>
              </a:endParaRPr>
            </a:p>
          </p:txBody>
        </p:sp>
      </p:grpSp>
      <p:grpSp>
        <p:nvGrpSpPr>
          <p:cNvPr id="391" name="组 390"/>
          <p:cNvGrpSpPr/>
          <p:nvPr/>
        </p:nvGrpSpPr>
        <p:grpSpPr>
          <a:xfrm>
            <a:off x="4644008" y="3356992"/>
            <a:ext cx="433960" cy="432048"/>
            <a:chOff x="3851920" y="3356992"/>
            <a:chExt cx="433960" cy="432048"/>
          </a:xfrm>
        </p:grpSpPr>
        <p:sp>
          <p:nvSpPr>
            <p:cNvPr id="392" name="Rectangle 15"/>
            <p:cNvSpPr>
              <a:spLocks noChangeArrowheads="1"/>
            </p:cNvSpPr>
            <p:nvPr/>
          </p:nvSpPr>
          <p:spPr bwMode="auto">
            <a:xfrm>
              <a:off x="3851920" y="3356992"/>
              <a:ext cx="433960" cy="432048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en-US" altLang="zh-CN" sz="200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  <a:endParaRPr lang="en-US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393" name="椭圆 392"/>
            <p:cNvSpPr/>
            <p:nvPr/>
          </p:nvSpPr>
          <p:spPr>
            <a:xfrm>
              <a:off x="3888880" y="3392996"/>
              <a:ext cx="360040" cy="360040"/>
            </a:xfrm>
            <a:prstGeom prst="ellipse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/>
            </a:p>
          </p:txBody>
        </p:sp>
        <p:sp>
          <p:nvSpPr>
            <p:cNvPr id="394" name="Rectangle 15"/>
            <p:cNvSpPr>
              <a:spLocks noChangeArrowheads="1"/>
            </p:cNvSpPr>
            <p:nvPr/>
          </p:nvSpPr>
          <p:spPr bwMode="auto">
            <a:xfrm>
              <a:off x="3851920" y="3356992"/>
              <a:ext cx="432048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en-US" altLang="zh-CN" sz="1600" smtClean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5</a:t>
              </a:r>
              <a:r>
                <a:rPr lang="en-US" altLang="zh-CN" sz="1600" i="1" smtClean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d</a:t>
              </a:r>
              <a:endParaRPr lang="en-US" altLang="zh-CN" sz="1600" i="1" dirty="0">
                <a:solidFill>
                  <a:schemeClr val="bg1">
                    <a:lumMod val="95000"/>
                  </a:schemeClr>
                </a:solidFill>
                <a:latin typeface="Arial" charset="0"/>
                <a:sym typeface="Verdana" pitchFamily="34" charset="0"/>
              </a:endParaRPr>
            </a:p>
          </p:txBody>
        </p:sp>
      </p:grpSp>
      <p:grpSp>
        <p:nvGrpSpPr>
          <p:cNvPr id="395" name="组 394"/>
          <p:cNvGrpSpPr/>
          <p:nvPr/>
        </p:nvGrpSpPr>
        <p:grpSpPr>
          <a:xfrm>
            <a:off x="5292080" y="3645024"/>
            <a:ext cx="433960" cy="432048"/>
            <a:chOff x="3851920" y="3356992"/>
            <a:chExt cx="433960" cy="432048"/>
          </a:xfrm>
        </p:grpSpPr>
        <p:sp>
          <p:nvSpPr>
            <p:cNvPr id="396" name="Rectangle 15"/>
            <p:cNvSpPr>
              <a:spLocks noChangeArrowheads="1"/>
            </p:cNvSpPr>
            <p:nvPr/>
          </p:nvSpPr>
          <p:spPr bwMode="auto">
            <a:xfrm>
              <a:off x="3851920" y="3356992"/>
              <a:ext cx="433960" cy="432048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en-US" altLang="zh-CN" sz="200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  <a:endParaRPr lang="en-US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397" name="椭圆 396"/>
            <p:cNvSpPr/>
            <p:nvPr/>
          </p:nvSpPr>
          <p:spPr>
            <a:xfrm>
              <a:off x="3888880" y="3392996"/>
              <a:ext cx="360040" cy="360040"/>
            </a:xfrm>
            <a:prstGeom prst="ellipse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/>
            </a:p>
          </p:txBody>
        </p:sp>
        <p:sp>
          <p:nvSpPr>
            <p:cNvPr id="398" name="Rectangle 15"/>
            <p:cNvSpPr>
              <a:spLocks noChangeArrowheads="1"/>
            </p:cNvSpPr>
            <p:nvPr/>
          </p:nvSpPr>
          <p:spPr bwMode="auto">
            <a:xfrm>
              <a:off x="3851920" y="3356992"/>
              <a:ext cx="432048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en-US" altLang="zh-CN" sz="1600" smtClean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5</a:t>
              </a:r>
              <a:r>
                <a:rPr lang="en-US" altLang="zh-CN" sz="1600" i="1" smtClean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e</a:t>
              </a:r>
              <a:endParaRPr lang="en-US" altLang="zh-CN" sz="1600" i="1" dirty="0">
                <a:solidFill>
                  <a:schemeClr val="bg1">
                    <a:lumMod val="95000"/>
                  </a:schemeClr>
                </a:solidFill>
                <a:latin typeface="Arial" charset="0"/>
                <a:sym typeface="Verdana" pitchFamily="34" charset="0"/>
              </a:endParaRPr>
            </a:p>
          </p:txBody>
        </p:sp>
      </p:grpSp>
      <p:grpSp>
        <p:nvGrpSpPr>
          <p:cNvPr id="402" name="组 401"/>
          <p:cNvGrpSpPr/>
          <p:nvPr/>
        </p:nvGrpSpPr>
        <p:grpSpPr>
          <a:xfrm>
            <a:off x="4860032" y="4221088"/>
            <a:ext cx="433960" cy="432048"/>
            <a:chOff x="3851920" y="3356992"/>
            <a:chExt cx="433960" cy="432048"/>
          </a:xfrm>
        </p:grpSpPr>
        <p:sp>
          <p:nvSpPr>
            <p:cNvPr id="403" name="Rectangle 15"/>
            <p:cNvSpPr>
              <a:spLocks noChangeArrowheads="1"/>
            </p:cNvSpPr>
            <p:nvPr/>
          </p:nvSpPr>
          <p:spPr bwMode="auto">
            <a:xfrm>
              <a:off x="3851920" y="3356992"/>
              <a:ext cx="433960" cy="432048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en-US" altLang="zh-CN" sz="200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  <a:endParaRPr lang="en-US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404" name="椭圆 403"/>
            <p:cNvSpPr/>
            <p:nvPr/>
          </p:nvSpPr>
          <p:spPr>
            <a:xfrm>
              <a:off x="3888880" y="3392996"/>
              <a:ext cx="360040" cy="360040"/>
            </a:xfrm>
            <a:prstGeom prst="ellipse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/>
            </a:p>
          </p:txBody>
        </p:sp>
        <p:sp>
          <p:nvSpPr>
            <p:cNvPr id="405" name="Rectangle 15"/>
            <p:cNvSpPr>
              <a:spLocks noChangeArrowheads="1"/>
            </p:cNvSpPr>
            <p:nvPr/>
          </p:nvSpPr>
          <p:spPr bwMode="auto">
            <a:xfrm>
              <a:off x="3851920" y="3356992"/>
              <a:ext cx="432048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en-US" altLang="zh-CN" sz="1600" smtClean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6</a:t>
              </a:r>
              <a:r>
                <a:rPr lang="en-US" altLang="zh-CN" sz="1600" i="1" smtClean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f</a:t>
              </a:r>
              <a:endParaRPr lang="en-US" altLang="zh-CN" sz="1600" i="1" dirty="0">
                <a:solidFill>
                  <a:schemeClr val="bg1">
                    <a:lumMod val="95000"/>
                  </a:schemeClr>
                </a:solidFill>
                <a:latin typeface="Arial" charset="0"/>
                <a:sym typeface="Verdana" pitchFamily="34" charset="0"/>
              </a:endParaRPr>
            </a:p>
          </p:txBody>
        </p:sp>
      </p:grpSp>
      <p:grpSp>
        <p:nvGrpSpPr>
          <p:cNvPr id="17" name="组 16"/>
          <p:cNvGrpSpPr/>
          <p:nvPr/>
        </p:nvGrpSpPr>
        <p:grpSpPr>
          <a:xfrm>
            <a:off x="540508" y="3284984"/>
            <a:ext cx="3420380" cy="1476164"/>
            <a:chOff x="540508" y="3284984"/>
            <a:chExt cx="3420380" cy="1476164"/>
          </a:xfrm>
        </p:grpSpPr>
        <p:cxnSp>
          <p:nvCxnSpPr>
            <p:cNvPr id="7" name="曲线连接符 6"/>
            <p:cNvCxnSpPr>
              <a:stCxn id="344" idx="4"/>
              <a:endCxn id="310" idx="2"/>
            </p:cNvCxnSpPr>
            <p:nvPr/>
          </p:nvCxnSpPr>
          <p:spPr>
            <a:xfrm rot="5400000" flipH="1" flipV="1">
              <a:off x="1512616" y="2312876"/>
              <a:ext cx="1476164" cy="3420380"/>
            </a:xfrm>
            <a:prstGeom prst="curvedConnector4">
              <a:avLst>
                <a:gd name="adj1" fmla="val -15486"/>
                <a:gd name="adj2" fmla="val 17234"/>
              </a:avLst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11" name="Rectangle 15"/>
            <p:cNvSpPr>
              <a:spLocks noChangeArrowheads="1"/>
            </p:cNvSpPr>
            <p:nvPr/>
          </p:nvSpPr>
          <p:spPr bwMode="auto">
            <a:xfrm rot="20762942">
              <a:off x="2123728" y="3284984"/>
              <a:ext cx="216024" cy="2160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en-US" altLang="zh-CN" sz="1200" dirty="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x</a:t>
              </a:r>
              <a:endParaRPr lang="en-US" altLang="zh-CN" sz="12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</p:grpSp>
      <p:grpSp>
        <p:nvGrpSpPr>
          <p:cNvPr id="8" name="组 7"/>
          <p:cNvGrpSpPr/>
          <p:nvPr/>
        </p:nvGrpSpPr>
        <p:grpSpPr>
          <a:xfrm>
            <a:off x="1404604" y="4149080"/>
            <a:ext cx="1692188" cy="612068"/>
            <a:chOff x="1404604" y="4149080"/>
            <a:chExt cx="1692188" cy="612068"/>
          </a:xfrm>
        </p:grpSpPr>
        <p:cxnSp>
          <p:nvCxnSpPr>
            <p:cNvPr id="9" name="曲线连接符 8"/>
            <p:cNvCxnSpPr>
              <a:stCxn id="296" idx="4"/>
              <a:endCxn id="300" idx="2"/>
            </p:cNvCxnSpPr>
            <p:nvPr/>
          </p:nvCxnSpPr>
          <p:spPr>
            <a:xfrm rot="5400000" flipH="1" flipV="1">
              <a:off x="1944664" y="3609020"/>
              <a:ext cx="612068" cy="1692188"/>
            </a:xfrm>
            <a:prstGeom prst="curvedConnector4">
              <a:avLst>
                <a:gd name="adj1" fmla="val -37349"/>
                <a:gd name="adj2" fmla="val 55319"/>
              </a:avLst>
            </a:prstGeom>
            <a:ln>
              <a:solidFill>
                <a:srgbClr val="008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12" name="Rectangle 15"/>
            <p:cNvSpPr>
              <a:spLocks noChangeArrowheads="1"/>
            </p:cNvSpPr>
            <p:nvPr/>
          </p:nvSpPr>
          <p:spPr bwMode="auto">
            <a:xfrm rot="19459751">
              <a:off x="2339752" y="4149080"/>
              <a:ext cx="216024" cy="2160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en-US" altLang="zh-CN" sz="1200" dirty="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x</a:t>
              </a:r>
              <a:endParaRPr lang="en-US" altLang="zh-CN" sz="12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</p:grpSp>
      <p:grpSp>
        <p:nvGrpSpPr>
          <p:cNvPr id="12" name="组 11"/>
          <p:cNvGrpSpPr/>
          <p:nvPr/>
        </p:nvGrpSpPr>
        <p:grpSpPr>
          <a:xfrm>
            <a:off x="1404604" y="4149080"/>
            <a:ext cx="2556284" cy="720080"/>
            <a:chOff x="1404604" y="4149080"/>
            <a:chExt cx="2556284" cy="720080"/>
          </a:xfrm>
        </p:grpSpPr>
        <p:cxnSp>
          <p:nvCxnSpPr>
            <p:cNvPr id="399" name="曲线连接符 398"/>
            <p:cNvCxnSpPr>
              <a:stCxn id="295" idx="2"/>
              <a:endCxn id="348" idx="2"/>
            </p:cNvCxnSpPr>
            <p:nvPr/>
          </p:nvCxnSpPr>
          <p:spPr>
            <a:xfrm rot="5400000" flipH="1" flipV="1">
              <a:off x="2358710" y="3194974"/>
              <a:ext cx="648072" cy="2556284"/>
            </a:xfrm>
            <a:prstGeom prst="curvedConnector4">
              <a:avLst>
                <a:gd name="adj1" fmla="val -33968"/>
                <a:gd name="adj2" fmla="val 53582"/>
              </a:avLst>
            </a:prstGeom>
            <a:ln>
              <a:solidFill>
                <a:srgbClr val="008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13" name="Rectangle 15"/>
            <p:cNvSpPr>
              <a:spLocks noChangeArrowheads="1"/>
            </p:cNvSpPr>
            <p:nvPr/>
          </p:nvSpPr>
          <p:spPr bwMode="auto">
            <a:xfrm rot="19451507">
              <a:off x="2411760" y="4653136"/>
              <a:ext cx="216024" cy="2160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en-US" altLang="zh-CN" sz="1200" dirty="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x</a:t>
              </a:r>
              <a:endParaRPr lang="en-US" altLang="zh-CN" sz="12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</p:grpSp>
      <p:grpSp>
        <p:nvGrpSpPr>
          <p:cNvPr id="16" name="组 15"/>
          <p:cNvGrpSpPr/>
          <p:nvPr/>
        </p:nvGrpSpPr>
        <p:grpSpPr>
          <a:xfrm>
            <a:off x="1836652" y="4581128"/>
            <a:ext cx="1692188" cy="576064"/>
            <a:chOff x="1836652" y="4581128"/>
            <a:chExt cx="1692188" cy="576064"/>
          </a:xfrm>
        </p:grpSpPr>
        <p:cxnSp>
          <p:nvCxnSpPr>
            <p:cNvPr id="381" name="曲线连接符 380"/>
            <p:cNvCxnSpPr>
              <a:stCxn id="292" idx="4"/>
              <a:endCxn id="319" idx="2"/>
            </p:cNvCxnSpPr>
            <p:nvPr/>
          </p:nvCxnSpPr>
          <p:spPr>
            <a:xfrm rot="5400000" flipH="1" flipV="1">
              <a:off x="2592736" y="3825044"/>
              <a:ext cx="180020" cy="1692188"/>
            </a:xfrm>
            <a:prstGeom prst="curvedConnector4">
              <a:avLst>
                <a:gd name="adj1" fmla="val -253972"/>
                <a:gd name="adj2" fmla="val 75833"/>
              </a:avLst>
            </a:prstGeom>
            <a:ln>
              <a:solidFill>
                <a:srgbClr val="0000FF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14" name="Rectangle 15"/>
            <p:cNvSpPr>
              <a:spLocks noChangeArrowheads="1"/>
            </p:cNvSpPr>
            <p:nvPr/>
          </p:nvSpPr>
          <p:spPr bwMode="auto">
            <a:xfrm rot="20269412">
              <a:off x="2699792" y="4941168"/>
              <a:ext cx="216024" cy="2160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en-US" altLang="zh-CN" sz="1200" dirty="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x</a:t>
              </a:r>
              <a:endParaRPr lang="en-US" altLang="zh-CN" sz="12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</p:grpSp>
      <p:grpSp>
        <p:nvGrpSpPr>
          <p:cNvPr id="3" name="组 2"/>
          <p:cNvGrpSpPr/>
          <p:nvPr/>
        </p:nvGrpSpPr>
        <p:grpSpPr>
          <a:xfrm>
            <a:off x="4320928" y="3031953"/>
            <a:ext cx="576064" cy="253031"/>
            <a:chOff x="4320928" y="3031953"/>
            <a:chExt cx="576064" cy="253031"/>
          </a:xfrm>
        </p:grpSpPr>
        <p:cxnSp>
          <p:nvCxnSpPr>
            <p:cNvPr id="390" name="曲线连接符 389"/>
            <p:cNvCxnSpPr>
              <a:stCxn id="310" idx="6"/>
              <a:endCxn id="388" idx="2"/>
            </p:cNvCxnSpPr>
            <p:nvPr/>
          </p:nvCxnSpPr>
          <p:spPr>
            <a:xfrm flipV="1">
              <a:off x="4320928" y="3068960"/>
              <a:ext cx="576064" cy="216024"/>
            </a:xfrm>
            <a:prstGeom prst="curvedConnector3">
              <a:avLst>
                <a:gd name="adj1" fmla="val 50000"/>
              </a:avLst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15" name="Rectangle 15"/>
            <p:cNvSpPr>
              <a:spLocks noChangeArrowheads="1"/>
            </p:cNvSpPr>
            <p:nvPr/>
          </p:nvSpPr>
          <p:spPr bwMode="auto">
            <a:xfrm rot="20134173">
              <a:off x="4390978" y="3031953"/>
              <a:ext cx="216024" cy="2160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en-US" altLang="zh-CN" sz="120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=</a:t>
              </a:r>
              <a:endParaRPr lang="en-US" altLang="zh-CN" sz="12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</p:grpSp>
      <p:grpSp>
        <p:nvGrpSpPr>
          <p:cNvPr id="6" name="组 5"/>
          <p:cNvGrpSpPr/>
          <p:nvPr/>
        </p:nvGrpSpPr>
        <p:grpSpPr>
          <a:xfrm>
            <a:off x="3456832" y="3573016"/>
            <a:ext cx="1224136" cy="576064"/>
            <a:chOff x="3456832" y="3573016"/>
            <a:chExt cx="1224136" cy="576064"/>
          </a:xfrm>
        </p:grpSpPr>
        <p:cxnSp>
          <p:nvCxnSpPr>
            <p:cNvPr id="400" name="曲线连接符 399"/>
            <p:cNvCxnSpPr>
              <a:stCxn id="300" idx="6"/>
              <a:endCxn id="393" idx="2"/>
            </p:cNvCxnSpPr>
            <p:nvPr/>
          </p:nvCxnSpPr>
          <p:spPr>
            <a:xfrm flipV="1">
              <a:off x="3456832" y="3573016"/>
              <a:ext cx="1224136" cy="576064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008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16" name="Rectangle 15"/>
            <p:cNvSpPr>
              <a:spLocks noChangeArrowheads="1"/>
            </p:cNvSpPr>
            <p:nvPr/>
          </p:nvSpPr>
          <p:spPr bwMode="auto">
            <a:xfrm rot="18600761">
              <a:off x="3957111" y="3606199"/>
              <a:ext cx="216024" cy="2160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en-US" altLang="zh-CN" sz="1200" dirty="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=</a:t>
              </a:r>
              <a:endParaRPr lang="en-US" altLang="zh-CN" sz="12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</p:grpSp>
      <p:grpSp>
        <p:nvGrpSpPr>
          <p:cNvPr id="11" name="组 10"/>
          <p:cNvGrpSpPr/>
          <p:nvPr/>
        </p:nvGrpSpPr>
        <p:grpSpPr>
          <a:xfrm>
            <a:off x="4320928" y="3861048"/>
            <a:ext cx="1008112" cy="288032"/>
            <a:chOff x="4320928" y="3861048"/>
            <a:chExt cx="1008112" cy="288032"/>
          </a:xfrm>
        </p:grpSpPr>
        <p:cxnSp>
          <p:nvCxnSpPr>
            <p:cNvPr id="401" name="曲线连接符 400"/>
            <p:cNvCxnSpPr>
              <a:stCxn id="348" idx="6"/>
              <a:endCxn id="397" idx="2"/>
            </p:cNvCxnSpPr>
            <p:nvPr/>
          </p:nvCxnSpPr>
          <p:spPr>
            <a:xfrm flipV="1">
              <a:off x="4320928" y="3861048"/>
              <a:ext cx="1008112" cy="288032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008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17" name="Rectangle 15"/>
            <p:cNvSpPr>
              <a:spLocks noChangeArrowheads="1"/>
            </p:cNvSpPr>
            <p:nvPr/>
          </p:nvSpPr>
          <p:spPr bwMode="auto">
            <a:xfrm rot="20587556">
              <a:off x="4520995" y="3882051"/>
              <a:ext cx="216024" cy="2160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en-US" altLang="zh-CN" sz="1200" dirty="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=</a:t>
              </a:r>
              <a:endParaRPr lang="en-US" altLang="zh-CN" sz="12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</p:grpSp>
      <p:grpSp>
        <p:nvGrpSpPr>
          <p:cNvPr id="14" name="组 13"/>
          <p:cNvGrpSpPr/>
          <p:nvPr/>
        </p:nvGrpSpPr>
        <p:grpSpPr>
          <a:xfrm>
            <a:off x="3888880" y="4385102"/>
            <a:ext cx="1008112" cy="216024"/>
            <a:chOff x="3888880" y="4385102"/>
            <a:chExt cx="1008112" cy="216024"/>
          </a:xfrm>
        </p:grpSpPr>
        <p:cxnSp>
          <p:nvCxnSpPr>
            <p:cNvPr id="406" name="曲线连接符 405"/>
            <p:cNvCxnSpPr>
              <a:stCxn id="319" idx="6"/>
              <a:endCxn id="404" idx="2"/>
            </p:cNvCxnSpPr>
            <p:nvPr/>
          </p:nvCxnSpPr>
          <p:spPr>
            <a:xfrm flipV="1">
              <a:off x="3888880" y="4437112"/>
              <a:ext cx="1008112" cy="144016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0000FF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18" name="Rectangle 15"/>
            <p:cNvSpPr>
              <a:spLocks noChangeArrowheads="1"/>
            </p:cNvSpPr>
            <p:nvPr/>
          </p:nvSpPr>
          <p:spPr bwMode="auto">
            <a:xfrm rot="20884078">
              <a:off x="4159950" y="4385102"/>
              <a:ext cx="216024" cy="2160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en-US" altLang="zh-CN" sz="1200" dirty="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=</a:t>
              </a:r>
              <a:endParaRPr lang="en-US" altLang="zh-CN" sz="12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</p:grpSp>
      <p:grpSp>
        <p:nvGrpSpPr>
          <p:cNvPr id="4" name="组 3"/>
          <p:cNvGrpSpPr/>
          <p:nvPr/>
        </p:nvGrpSpPr>
        <p:grpSpPr>
          <a:xfrm>
            <a:off x="5257032" y="2561850"/>
            <a:ext cx="1619224" cy="507110"/>
            <a:chOff x="5257032" y="2561850"/>
            <a:chExt cx="1619224" cy="507110"/>
          </a:xfrm>
        </p:grpSpPr>
        <p:cxnSp>
          <p:nvCxnSpPr>
            <p:cNvPr id="407" name="曲线连接符 406"/>
            <p:cNvCxnSpPr>
              <a:stCxn id="388" idx="6"/>
              <a:endCxn id="371" idx="1"/>
            </p:cNvCxnSpPr>
            <p:nvPr/>
          </p:nvCxnSpPr>
          <p:spPr>
            <a:xfrm flipV="1">
              <a:off x="5257032" y="2564904"/>
              <a:ext cx="1619224" cy="504056"/>
            </a:xfrm>
            <a:prstGeom prst="curvedConnector3">
              <a:avLst>
                <a:gd name="adj1" fmla="val 50000"/>
              </a:avLst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19" name="Rectangle 15"/>
            <p:cNvSpPr>
              <a:spLocks noChangeArrowheads="1"/>
            </p:cNvSpPr>
            <p:nvPr/>
          </p:nvSpPr>
          <p:spPr bwMode="auto">
            <a:xfrm rot="20314585">
              <a:off x="5689797" y="2561850"/>
              <a:ext cx="432048" cy="2880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en-US" altLang="zh-CN" sz="1200" dirty="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insert to column 3</a:t>
              </a:r>
              <a:endParaRPr lang="en-US" altLang="zh-CN" sz="12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</p:grpSp>
      <p:grpSp>
        <p:nvGrpSpPr>
          <p:cNvPr id="5" name="组 4"/>
          <p:cNvGrpSpPr/>
          <p:nvPr/>
        </p:nvGrpSpPr>
        <p:grpSpPr>
          <a:xfrm>
            <a:off x="5041008" y="3129464"/>
            <a:ext cx="1835248" cy="443552"/>
            <a:chOff x="5041008" y="3129464"/>
            <a:chExt cx="1835248" cy="443552"/>
          </a:xfrm>
        </p:grpSpPr>
        <p:cxnSp>
          <p:nvCxnSpPr>
            <p:cNvPr id="408" name="曲线连接符 407"/>
            <p:cNvCxnSpPr>
              <a:stCxn id="393" idx="6"/>
              <a:endCxn id="435" idx="1"/>
            </p:cNvCxnSpPr>
            <p:nvPr/>
          </p:nvCxnSpPr>
          <p:spPr>
            <a:xfrm flipV="1">
              <a:off x="5041008" y="3140968"/>
              <a:ext cx="1835248" cy="432048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008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21" name="Rectangle 15"/>
            <p:cNvSpPr>
              <a:spLocks noChangeArrowheads="1"/>
            </p:cNvSpPr>
            <p:nvPr/>
          </p:nvSpPr>
          <p:spPr bwMode="auto">
            <a:xfrm rot="20551391">
              <a:off x="5670590" y="3129464"/>
              <a:ext cx="432048" cy="1894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en-US" altLang="zh-CN" sz="1200" dirty="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insert to column 1</a:t>
              </a:r>
              <a:endParaRPr lang="en-US" altLang="zh-CN" sz="12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</p:grpSp>
      <p:grpSp>
        <p:nvGrpSpPr>
          <p:cNvPr id="10" name="组 9"/>
          <p:cNvGrpSpPr/>
          <p:nvPr/>
        </p:nvGrpSpPr>
        <p:grpSpPr>
          <a:xfrm>
            <a:off x="5689080" y="3542572"/>
            <a:ext cx="1187176" cy="318476"/>
            <a:chOff x="5689080" y="3542572"/>
            <a:chExt cx="1187176" cy="318476"/>
          </a:xfrm>
        </p:grpSpPr>
        <p:cxnSp>
          <p:nvCxnSpPr>
            <p:cNvPr id="409" name="曲线连接符 408"/>
            <p:cNvCxnSpPr>
              <a:stCxn id="397" idx="6"/>
              <a:endCxn id="443" idx="1"/>
            </p:cNvCxnSpPr>
            <p:nvPr/>
          </p:nvCxnSpPr>
          <p:spPr>
            <a:xfrm flipV="1">
              <a:off x="5689080" y="3717032"/>
              <a:ext cx="1187176" cy="144016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008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22" name="Rectangle 15"/>
            <p:cNvSpPr>
              <a:spLocks noChangeArrowheads="1"/>
            </p:cNvSpPr>
            <p:nvPr/>
          </p:nvSpPr>
          <p:spPr bwMode="auto">
            <a:xfrm rot="21159996">
              <a:off x="6072148" y="3542572"/>
              <a:ext cx="432048" cy="2160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en-US" altLang="zh-CN" sz="1200" dirty="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insert to column 3</a:t>
              </a:r>
              <a:endParaRPr lang="en-US" altLang="zh-CN" sz="12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</p:grpSp>
      <p:grpSp>
        <p:nvGrpSpPr>
          <p:cNvPr id="13" name="组 12"/>
          <p:cNvGrpSpPr/>
          <p:nvPr/>
        </p:nvGrpSpPr>
        <p:grpSpPr>
          <a:xfrm>
            <a:off x="5257032" y="4128129"/>
            <a:ext cx="1619224" cy="308983"/>
            <a:chOff x="5257032" y="4128129"/>
            <a:chExt cx="1619224" cy="308983"/>
          </a:xfrm>
        </p:grpSpPr>
        <p:cxnSp>
          <p:nvCxnSpPr>
            <p:cNvPr id="410" name="曲线连接符 409"/>
            <p:cNvCxnSpPr>
              <a:stCxn id="404" idx="6"/>
              <a:endCxn id="459" idx="1"/>
            </p:cNvCxnSpPr>
            <p:nvPr/>
          </p:nvCxnSpPr>
          <p:spPr>
            <a:xfrm flipV="1">
              <a:off x="5257032" y="4293096"/>
              <a:ext cx="1619224" cy="144016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0000FF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23" name="Rectangle 15"/>
            <p:cNvSpPr>
              <a:spLocks noChangeArrowheads="1"/>
            </p:cNvSpPr>
            <p:nvPr/>
          </p:nvSpPr>
          <p:spPr bwMode="auto">
            <a:xfrm rot="21334994">
              <a:off x="5744403" y="4128129"/>
              <a:ext cx="432048" cy="2160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en-US" altLang="zh-CN" sz="1200" dirty="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insert to column 2</a:t>
              </a:r>
              <a:endParaRPr lang="en-US" altLang="zh-CN" sz="12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</p:grpSp>
      <p:grpSp>
        <p:nvGrpSpPr>
          <p:cNvPr id="329" name="组 328"/>
          <p:cNvGrpSpPr/>
          <p:nvPr/>
        </p:nvGrpSpPr>
        <p:grpSpPr>
          <a:xfrm>
            <a:off x="5796136" y="4653136"/>
            <a:ext cx="433960" cy="432048"/>
            <a:chOff x="3851920" y="3356992"/>
            <a:chExt cx="433960" cy="432048"/>
          </a:xfrm>
        </p:grpSpPr>
        <p:sp>
          <p:nvSpPr>
            <p:cNvPr id="330" name="Rectangle 15"/>
            <p:cNvSpPr>
              <a:spLocks noChangeArrowheads="1"/>
            </p:cNvSpPr>
            <p:nvPr/>
          </p:nvSpPr>
          <p:spPr bwMode="auto">
            <a:xfrm>
              <a:off x="3851920" y="3356992"/>
              <a:ext cx="433960" cy="43204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en-US" altLang="zh-CN" sz="200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  <a:endParaRPr lang="en-US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 useBgFill="1">
          <p:nvSpPr>
            <p:cNvPr id="331" name="椭圆 330"/>
            <p:cNvSpPr/>
            <p:nvPr/>
          </p:nvSpPr>
          <p:spPr>
            <a:xfrm>
              <a:off x="3888880" y="3392996"/>
              <a:ext cx="360040" cy="36004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/>
            </a:p>
          </p:txBody>
        </p:sp>
        <p:sp>
          <p:nvSpPr>
            <p:cNvPr id="332" name="Rectangle 15"/>
            <p:cNvSpPr>
              <a:spLocks noChangeArrowheads="1"/>
            </p:cNvSpPr>
            <p:nvPr/>
          </p:nvSpPr>
          <p:spPr bwMode="auto">
            <a:xfrm>
              <a:off x="3851920" y="3356992"/>
              <a:ext cx="432048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en-US" altLang="zh-CN" sz="1600" smtClean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1</a:t>
              </a:r>
              <a:r>
                <a:rPr lang="en-US" altLang="zh-CN" sz="1600" i="1" smtClean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d</a:t>
              </a:r>
              <a:endParaRPr lang="en-US" altLang="zh-CN" sz="1600" i="1" dirty="0">
                <a:solidFill>
                  <a:schemeClr val="bg1">
                    <a:lumMod val="95000"/>
                  </a:schemeClr>
                </a:solidFill>
                <a:latin typeface="Arial" charset="0"/>
                <a:sym typeface="Verdana" pitchFamily="34" charset="0"/>
              </a:endParaRPr>
            </a:p>
          </p:txBody>
        </p:sp>
      </p:grpSp>
      <p:sp>
        <p:nvSpPr>
          <p:cNvPr id="337" name="Rectangle 15"/>
          <p:cNvSpPr>
            <a:spLocks noChangeArrowheads="1"/>
          </p:cNvSpPr>
          <p:nvPr/>
        </p:nvSpPr>
        <p:spPr bwMode="auto">
          <a:xfrm>
            <a:off x="5796136" y="5085184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en-US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338" name="Rectangle 15"/>
          <p:cNvSpPr>
            <a:spLocks noChangeArrowheads="1"/>
          </p:cNvSpPr>
          <p:nvPr/>
        </p:nvSpPr>
        <p:spPr bwMode="auto">
          <a:xfrm>
            <a:off x="5796136" y="5517232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en-US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339" name="Rectangle 15"/>
          <p:cNvSpPr>
            <a:spLocks noChangeArrowheads="1"/>
          </p:cNvSpPr>
          <p:nvPr/>
        </p:nvSpPr>
        <p:spPr bwMode="auto">
          <a:xfrm>
            <a:off x="5364088" y="4653136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en-US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340" name="Rectangle 15"/>
          <p:cNvSpPr>
            <a:spLocks noChangeArrowheads="1"/>
          </p:cNvSpPr>
          <p:nvPr/>
        </p:nvSpPr>
        <p:spPr bwMode="auto">
          <a:xfrm>
            <a:off x="5364088" y="5517232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en-US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grpSp>
        <p:nvGrpSpPr>
          <p:cNvPr id="354" name="组 353"/>
          <p:cNvGrpSpPr/>
          <p:nvPr/>
        </p:nvGrpSpPr>
        <p:grpSpPr>
          <a:xfrm>
            <a:off x="6660232" y="4653136"/>
            <a:ext cx="864096" cy="432048"/>
            <a:chOff x="8279904" y="2204864"/>
            <a:chExt cx="864096" cy="432048"/>
          </a:xfrm>
        </p:grpSpPr>
        <p:sp>
          <p:nvSpPr>
            <p:cNvPr id="355" name="Rectangle 15"/>
            <p:cNvSpPr>
              <a:spLocks noChangeArrowheads="1"/>
            </p:cNvSpPr>
            <p:nvPr/>
          </p:nvSpPr>
          <p:spPr bwMode="auto">
            <a:xfrm>
              <a:off x="8279904" y="2204864"/>
              <a:ext cx="864096" cy="43204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endParaRPr lang="en-US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 useBgFill="1">
          <p:nvSpPr>
            <p:cNvPr id="356" name="椭圆 355"/>
            <p:cNvSpPr/>
            <p:nvPr/>
          </p:nvSpPr>
          <p:spPr>
            <a:xfrm>
              <a:off x="8531932" y="2240868"/>
              <a:ext cx="360040" cy="36004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/>
            </a:p>
          </p:txBody>
        </p:sp>
        <p:sp>
          <p:nvSpPr>
            <p:cNvPr id="357" name="Rectangle 15"/>
            <p:cNvSpPr>
              <a:spLocks noChangeArrowheads="1"/>
            </p:cNvSpPr>
            <p:nvPr/>
          </p:nvSpPr>
          <p:spPr bwMode="auto">
            <a:xfrm>
              <a:off x="8495928" y="2204864"/>
              <a:ext cx="432048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en-US" altLang="zh-CN" sz="1600" dirty="0" smtClean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1</a:t>
              </a:r>
              <a:r>
                <a:rPr lang="en-US" altLang="zh-CN" sz="1600" i="1" dirty="0" smtClean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e</a:t>
              </a:r>
              <a:endParaRPr lang="en-US" altLang="zh-CN" sz="1600" i="1" dirty="0">
                <a:solidFill>
                  <a:schemeClr val="bg1">
                    <a:lumMod val="95000"/>
                  </a:schemeClr>
                </a:solidFill>
                <a:latin typeface="Arial" charset="0"/>
                <a:sym typeface="Verdana" pitchFamily="34" charset="0"/>
              </a:endParaRPr>
            </a:p>
          </p:txBody>
        </p:sp>
      </p:grpSp>
      <p:sp>
        <p:nvSpPr>
          <p:cNvPr id="358" name="Rectangle 15"/>
          <p:cNvSpPr>
            <a:spLocks noChangeArrowheads="1"/>
          </p:cNvSpPr>
          <p:nvPr/>
        </p:nvSpPr>
        <p:spPr bwMode="auto">
          <a:xfrm>
            <a:off x="6660232" y="5517232"/>
            <a:ext cx="864096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en-US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361" name="Rectangle 15"/>
          <p:cNvSpPr>
            <a:spLocks noChangeArrowheads="1"/>
          </p:cNvSpPr>
          <p:nvPr/>
        </p:nvSpPr>
        <p:spPr bwMode="auto">
          <a:xfrm>
            <a:off x="5364088" y="6381328"/>
            <a:ext cx="2160240" cy="360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r>
              <a:rPr lang="en-US" altLang="zh-CN" sz="2000" i="1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C</a:t>
            </a:r>
            <a:endParaRPr lang="en-US" altLang="zh-CN" sz="2000" i="1" dirty="0" smtClean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grpSp>
        <p:nvGrpSpPr>
          <p:cNvPr id="362" name="组 361"/>
          <p:cNvGrpSpPr/>
          <p:nvPr/>
        </p:nvGrpSpPr>
        <p:grpSpPr>
          <a:xfrm>
            <a:off x="5364088" y="5085184"/>
            <a:ext cx="433960" cy="432048"/>
            <a:chOff x="2987824" y="3356992"/>
            <a:chExt cx="433960" cy="432048"/>
          </a:xfrm>
        </p:grpSpPr>
        <p:sp>
          <p:nvSpPr>
            <p:cNvPr id="363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3960" cy="43204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en-US" altLang="zh-CN" sz="200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  <a:endParaRPr lang="en-US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 useBgFill="1">
          <p:nvSpPr>
            <p:cNvPr id="364" name="椭圆 363"/>
            <p:cNvSpPr/>
            <p:nvPr/>
          </p:nvSpPr>
          <p:spPr>
            <a:xfrm>
              <a:off x="3024784" y="3392996"/>
              <a:ext cx="360040" cy="36004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/>
            </a:p>
          </p:txBody>
        </p:sp>
        <p:sp>
          <p:nvSpPr>
            <p:cNvPr id="365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2048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en-US" altLang="zh-CN" sz="1600" dirty="0" smtClean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3</a:t>
              </a:r>
              <a:r>
                <a:rPr lang="en-US" altLang="zh-CN" sz="1600" i="1" dirty="0" smtClean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b</a:t>
              </a:r>
              <a:endParaRPr lang="en-US" altLang="zh-CN" sz="1600" i="1" dirty="0">
                <a:solidFill>
                  <a:schemeClr val="bg1">
                    <a:lumMod val="95000"/>
                  </a:schemeClr>
                </a:solidFill>
                <a:latin typeface="Arial" charset="0"/>
                <a:sym typeface="Verdana" pitchFamily="34" charset="0"/>
              </a:endParaRPr>
            </a:p>
          </p:txBody>
        </p:sp>
      </p:grpSp>
      <p:grpSp>
        <p:nvGrpSpPr>
          <p:cNvPr id="366" name="组 365"/>
          <p:cNvGrpSpPr/>
          <p:nvPr/>
        </p:nvGrpSpPr>
        <p:grpSpPr>
          <a:xfrm>
            <a:off x="6228184" y="5085184"/>
            <a:ext cx="433960" cy="432048"/>
            <a:chOff x="3851920" y="3356992"/>
            <a:chExt cx="433960" cy="432048"/>
          </a:xfrm>
        </p:grpSpPr>
        <p:sp>
          <p:nvSpPr>
            <p:cNvPr id="367" name="Rectangle 15"/>
            <p:cNvSpPr>
              <a:spLocks noChangeArrowheads="1"/>
            </p:cNvSpPr>
            <p:nvPr/>
          </p:nvSpPr>
          <p:spPr bwMode="auto">
            <a:xfrm>
              <a:off x="3851920" y="3356992"/>
              <a:ext cx="433960" cy="43204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en-US" altLang="zh-CN" sz="200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  <a:endParaRPr lang="en-US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 useBgFill="1">
          <p:nvSpPr>
            <p:cNvPr id="368" name="椭圆 367"/>
            <p:cNvSpPr/>
            <p:nvPr/>
          </p:nvSpPr>
          <p:spPr>
            <a:xfrm>
              <a:off x="3888880" y="3392996"/>
              <a:ext cx="360040" cy="36004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/>
            </a:p>
          </p:txBody>
        </p:sp>
        <p:sp>
          <p:nvSpPr>
            <p:cNvPr id="369" name="Rectangle 15"/>
            <p:cNvSpPr>
              <a:spLocks noChangeArrowheads="1"/>
            </p:cNvSpPr>
            <p:nvPr/>
          </p:nvSpPr>
          <p:spPr bwMode="auto">
            <a:xfrm>
              <a:off x="3851920" y="3356992"/>
              <a:ext cx="432048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en-US" altLang="zh-CN" sz="1600" smtClean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3</a:t>
              </a:r>
              <a:r>
                <a:rPr lang="en-US" altLang="zh-CN" sz="1600" i="1" smtClean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c</a:t>
              </a:r>
              <a:endParaRPr lang="en-US" altLang="zh-CN" sz="1600" i="1" dirty="0">
                <a:solidFill>
                  <a:schemeClr val="bg1">
                    <a:lumMod val="95000"/>
                  </a:schemeClr>
                </a:solidFill>
                <a:latin typeface="Arial" charset="0"/>
                <a:sym typeface="Verdana" pitchFamily="34" charset="0"/>
              </a:endParaRPr>
            </a:p>
          </p:txBody>
        </p:sp>
      </p:grpSp>
      <p:sp>
        <p:nvSpPr>
          <p:cNvPr id="370" name="Rectangle 15"/>
          <p:cNvSpPr>
            <a:spLocks noChangeArrowheads="1"/>
          </p:cNvSpPr>
          <p:nvPr/>
        </p:nvSpPr>
        <p:spPr bwMode="auto">
          <a:xfrm>
            <a:off x="6228184" y="4653136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en-US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grpSp>
        <p:nvGrpSpPr>
          <p:cNvPr id="20" name="组 19"/>
          <p:cNvGrpSpPr/>
          <p:nvPr/>
        </p:nvGrpSpPr>
        <p:grpSpPr>
          <a:xfrm>
            <a:off x="5796136" y="5949280"/>
            <a:ext cx="1728192" cy="432048"/>
            <a:chOff x="7740352" y="5949280"/>
            <a:chExt cx="1728192" cy="432048"/>
          </a:xfrm>
        </p:grpSpPr>
        <p:grpSp>
          <p:nvGrpSpPr>
            <p:cNvPr id="333" name="组 332"/>
            <p:cNvGrpSpPr/>
            <p:nvPr/>
          </p:nvGrpSpPr>
          <p:grpSpPr>
            <a:xfrm>
              <a:off x="8604448" y="5949280"/>
              <a:ext cx="864096" cy="432048"/>
              <a:chOff x="5940152" y="3068960"/>
              <a:chExt cx="864096" cy="432048"/>
            </a:xfrm>
          </p:grpSpPr>
          <p:sp>
            <p:nvSpPr>
              <p:cNvPr id="334" name="Rectangle 15"/>
              <p:cNvSpPr>
                <a:spLocks noChangeArrowheads="1"/>
              </p:cNvSpPr>
              <p:nvPr/>
            </p:nvSpPr>
            <p:spPr bwMode="auto">
              <a:xfrm>
                <a:off x="5940152" y="3068960"/>
                <a:ext cx="864096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endParaRPr lang="en-US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endParaRPr>
              </a:p>
            </p:txBody>
          </p:sp>
          <p:sp>
            <p:nvSpPr>
              <p:cNvPr id="335" name="椭圆 334"/>
              <p:cNvSpPr/>
              <p:nvPr/>
            </p:nvSpPr>
            <p:spPr>
              <a:xfrm>
                <a:off x="5994636" y="3104964"/>
                <a:ext cx="755128" cy="36004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336" name="Rectangle 15"/>
              <p:cNvSpPr>
                <a:spLocks noChangeArrowheads="1"/>
              </p:cNvSpPr>
              <p:nvPr/>
            </p:nvSpPr>
            <p:spPr bwMode="auto">
              <a:xfrm>
                <a:off x="5940152" y="3068960"/>
                <a:ext cx="864096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en-US" altLang="zh-CN" sz="160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4</a:t>
                </a:r>
                <a:r>
                  <a:rPr lang="en-US" altLang="zh-CN" sz="1600" i="1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a</a:t>
                </a:r>
                <a:r>
                  <a:rPr lang="en-US" altLang="zh-CN" sz="160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+5</a:t>
                </a:r>
                <a:r>
                  <a:rPr lang="en-US" altLang="zh-CN" sz="1600" i="1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e</a:t>
                </a:r>
                <a:endParaRPr lang="en-US" altLang="zh-CN" sz="1600" i="1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grpSp>
          <p:nvGrpSpPr>
            <p:cNvPr id="350" name="组 349"/>
            <p:cNvGrpSpPr/>
            <p:nvPr/>
          </p:nvGrpSpPr>
          <p:grpSpPr>
            <a:xfrm>
              <a:off x="7740352" y="5949280"/>
              <a:ext cx="433960" cy="432048"/>
              <a:chOff x="3851920" y="3356992"/>
              <a:chExt cx="433960" cy="432048"/>
            </a:xfrm>
          </p:grpSpPr>
          <p:sp>
            <p:nvSpPr>
              <p:cNvPr id="351" name="Rectangle 15"/>
              <p:cNvSpPr>
                <a:spLocks noChangeArrowheads="1"/>
              </p:cNvSpPr>
              <p:nvPr/>
            </p:nvSpPr>
            <p:spPr bwMode="auto">
              <a:xfrm>
                <a:off x="3851920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en-US" altLang="zh-CN" sz="2000" smtClean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  <a:endParaRPr lang="en-US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endParaRPr>
              </a:p>
            </p:txBody>
          </p:sp>
          <p:sp>
            <p:nvSpPr>
              <p:cNvPr id="352" name="椭圆 351"/>
              <p:cNvSpPr/>
              <p:nvPr/>
            </p:nvSpPr>
            <p:spPr>
              <a:xfrm>
                <a:off x="3888880" y="3392996"/>
                <a:ext cx="360040" cy="36004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353" name="Rectangle 15"/>
              <p:cNvSpPr>
                <a:spLocks noChangeArrowheads="1"/>
              </p:cNvSpPr>
              <p:nvPr/>
            </p:nvSpPr>
            <p:spPr bwMode="auto">
              <a:xfrm>
                <a:off x="3851920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en-US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5</a:t>
                </a:r>
                <a:r>
                  <a:rPr lang="en-US" altLang="zh-CN" sz="1600" i="1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d</a:t>
                </a:r>
                <a:endParaRPr lang="en-US" altLang="zh-CN" sz="1600" i="1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grpSp>
          <p:nvGrpSpPr>
            <p:cNvPr id="372" name="组 371"/>
            <p:cNvGrpSpPr/>
            <p:nvPr/>
          </p:nvGrpSpPr>
          <p:grpSpPr>
            <a:xfrm>
              <a:off x="8172400" y="5949280"/>
              <a:ext cx="433960" cy="432048"/>
              <a:chOff x="3851920" y="3356992"/>
              <a:chExt cx="433960" cy="432048"/>
            </a:xfrm>
          </p:grpSpPr>
          <p:sp>
            <p:nvSpPr>
              <p:cNvPr id="373" name="Rectangle 15"/>
              <p:cNvSpPr>
                <a:spLocks noChangeArrowheads="1"/>
              </p:cNvSpPr>
              <p:nvPr/>
            </p:nvSpPr>
            <p:spPr bwMode="auto">
              <a:xfrm>
                <a:off x="3851920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en-US" altLang="zh-CN" sz="2000" smtClean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  <a:endParaRPr lang="en-US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endParaRPr>
              </a:p>
            </p:txBody>
          </p:sp>
          <p:sp>
            <p:nvSpPr>
              <p:cNvPr id="374" name="椭圆 373"/>
              <p:cNvSpPr/>
              <p:nvPr/>
            </p:nvSpPr>
            <p:spPr>
              <a:xfrm>
                <a:off x="3888880" y="3392996"/>
                <a:ext cx="360040" cy="36004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375" name="Rectangle 15"/>
              <p:cNvSpPr>
                <a:spLocks noChangeArrowheads="1"/>
              </p:cNvSpPr>
              <p:nvPr/>
            </p:nvSpPr>
            <p:spPr bwMode="auto">
              <a:xfrm>
                <a:off x="3851920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en-US" altLang="zh-CN" sz="160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6</a:t>
                </a:r>
                <a:r>
                  <a:rPr lang="en-US" altLang="zh-CN" sz="1600" i="1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f</a:t>
                </a:r>
                <a:endParaRPr lang="en-US" altLang="zh-CN" sz="1600" i="1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</p:grpSp>
      <p:sp>
        <p:nvSpPr>
          <p:cNvPr id="376" name="Rectangle 15"/>
          <p:cNvSpPr>
            <a:spLocks noChangeArrowheads="1"/>
          </p:cNvSpPr>
          <p:nvPr/>
        </p:nvSpPr>
        <p:spPr bwMode="auto">
          <a:xfrm>
            <a:off x="6228184" y="5517232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en-US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grpSp>
        <p:nvGrpSpPr>
          <p:cNvPr id="377" name="组 376"/>
          <p:cNvGrpSpPr/>
          <p:nvPr/>
        </p:nvGrpSpPr>
        <p:grpSpPr>
          <a:xfrm>
            <a:off x="6660232" y="5085184"/>
            <a:ext cx="864096" cy="432048"/>
            <a:chOff x="8279904" y="2204864"/>
            <a:chExt cx="864096" cy="432048"/>
          </a:xfrm>
        </p:grpSpPr>
        <p:sp>
          <p:nvSpPr>
            <p:cNvPr id="378" name="Rectangle 15"/>
            <p:cNvSpPr>
              <a:spLocks noChangeArrowheads="1"/>
            </p:cNvSpPr>
            <p:nvPr/>
          </p:nvSpPr>
          <p:spPr bwMode="auto">
            <a:xfrm>
              <a:off x="8279904" y="2204864"/>
              <a:ext cx="864096" cy="43204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endParaRPr lang="en-US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 useBgFill="1">
          <p:nvSpPr>
            <p:cNvPr id="379" name="椭圆 378"/>
            <p:cNvSpPr/>
            <p:nvPr/>
          </p:nvSpPr>
          <p:spPr>
            <a:xfrm>
              <a:off x="8531932" y="2240868"/>
              <a:ext cx="360040" cy="36004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/>
            </a:p>
          </p:txBody>
        </p:sp>
        <p:sp>
          <p:nvSpPr>
            <p:cNvPr id="380" name="Rectangle 15"/>
            <p:cNvSpPr>
              <a:spLocks noChangeArrowheads="1"/>
            </p:cNvSpPr>
            <p:nvPr/>
          </p:nvSpPr>
          <p:spPr bwMode="auto">
            <a:xfrm>
              <a:off x="8495928" y="2204864"/>
              <a:ext cx="432048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en-US" altLang="zh-CN" sz="1600" dirty="0" smtClean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2</a:t>
              </a:r>
              <a:r>
                <a:rPr lang="en-US" altLang="zh-CN" sz="1600" i="1" dirty="0" smtClean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a</a:t>
              </a:r>
              <a:endParaRPr lang="en-US" altLang="zh-CN" sz="1600" i="1" dirty="0">
                <a:solidFill>
                  <a:schemeClr val="bg1">
                    <a:lumMod val="95000"/>
                  </a:schemeClr>
                </a:solidFill>
                <a:latin typeface="Arial" charset="0"/>
                <a:sym typeface="Verdana" pitchFamily="34" charset="0"/>
              </a:endParaRPr>
            </a:p>
          </p:txBody>
        </p:sp>
      </p:grpSp>
      <p:sp>
        <p:nvSpPr>
          <p:cNvPr id="424" name="Rectangle 15"/>
          <p:cNvSpPr>
            <a:spLocks noChangeArrowheads="1"/>
          </p:cNvSpPr>
          <p:nvPr/>
        </p:nvSpPr>
        <p:spPr bwMode="auto">
          <a:xfrm>
            <a:off x="5364088" y="5949280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en-US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grpSp>
        <p:nvGrpSpPr>
          <p:cNvPr id="18" name="组 17"/>
          <p:cNvGrpSpPr/>
          <p:nvPr/>
        </p:nvGrpSpPr>
        <p:grpSpPr>
          <a:xfrm>
            <a:off x="6876256" y="2348880"/>
            <a:ext cx="433960" cy="432048"/>
            <a:chOff x="6876256" y="2348880"/>
            <a:chExt cx="433960" cy="432048"/>
          </a:xfrm>
        </p:grpSpPr>
        <p:sp>
          <p:nvSpPr>
            <p:cNvPr id="371" name="Rectangle 15"/>
            <p:cNvSpPr>
              <a:spLocks noChangeArrowheads="1"/>
            </p:cNvSpPr>
            <p:nvPr/>
          </p:nvSpPr>
          <p:spPr bwMode="auto">
            <a:xfrm>
              <a:off x="6876256" y="2348880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endParaRPr lang="en-US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grpSp>
          <p:nvGrpSpPr>
            <p:cNvPr id="429" name="组 428"/>
            <p:cNvGrpSpPr/>
            <p:nvPr/>
          </p:nvGrpSpPr>
          <p:grpSpPr>
            <a:xfrm>
              <a:off x="6876256" y="2348880"/>
              <a:ext cx="433960" cy="432048"/>
              <a:chOff x="3851920" y="3356992"/>
              <a:chExt cx="433960" cy="432048"/>
            </a:xfrm>
          </p:grpSpPr>
          <p:sp>
            <p:nvSpPr>
              <p:cNvPr id="430" name="Rectangle 15"/>
              <p:cNvSpPr>
                <a:spLocks noChangeArrowheads="1"/>
              </p:cNvSpPr>
              <p:nvPr/>
            </p:nvSpPr>
            <p:spPr bwMode="auto">
              <a:xfrm>
                <a:off x="3851920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en-US" altLang="zh-CN" sz="2000" smtClean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  <a:endParaRPr lang="en-US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endParaRPr>
              </a:p>
            </p:txBody>
          </p:sp>
          <p:sp>
            <p:nvSpPr>
              <p:cNvPr id="431" name="椭圆 430"/>
              <p:cNvSpPr/>
              <p:nvPr/>
            </p:nvSpPr>
            <p:spPr>
              <a:xfrm>
                <a:off x="3888880" y="3392996"/>
                <a:ext cx="360040" cy="36004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432" name="Rectangle 15"/>
              <p:cNvSpPr>
                <a:spLocks noChangeArrowheads="1"/>
              </p:cNvSpPr>
              <p:nvPr/>
            </p:nvSpPr>
            <p:spPr bwMode="auto">
              <a:xfrm>
                <a:off x="3851920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en-US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4</a:t>
                </a:r>
                <a:r>
                  <a:rPr lang="en-US" altLang="zh-CN" sz="1600" i="1" dirty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a</a:t>
                </a:r>
              </a:p>
            </p:txBody>
          </p:sp>
        </p:grpSp>
      </p:grpSp>
      <p:grpSp>
        <p:nvGrpSpPr>
          <p:cNvPr id="434" name="组 433"/>
          <p:cNvGrpSpPr/>
          <p:nvPr/>
        </p:nvGrpSpPr>
        <p:grpSpPr>
          <a:xfrm>
            <a:off x="6876256" y="2924944"/>
            <a:ext cx="433960" cy="432048"/>
            <a:chOff x="3851920" y="3356992"/>
            <a:chExt cx="433960" cy="432048"/>
          </a:xfrm>
        </p:grpSpPr>
        <p:sp>
          <p:nvSpPr>
            <p:cNvPr id="435" name="Rectangle 15"/>
            <p:cNvSpPr>
              <a:spLocks noChangeArrowheads="1"/>
            </p:cNvSpPr>
            <p:nvPr/>
          </p:nvSpPr>
          <p:spPr bwMode="auto">
            <a:xfrm>
              <a:off x="3851920" y="3356992"/>
              <a:ext cx="433960" cy="43204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en-US" altLang="zh-CN" sz="200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  <a:endParaRPr lang="en-US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436" name="椭圆 435"/>
            <p:cNvSpPr/>
            <p:nvPr/>
          </p:nvSpPr>
          <p:spPr>
            <a:xfrm>
              <a:off x="3888880" y="3392996"/>
              <a:ext cx="360040" cy="36004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/>
            </a:p>
          </p:txBody>
        </p:sp>
        <p:sp>
          <p:nvSpPr>
            <p:cNvPr id="437" name="Rectangle 15"/>
            <p:cNvSpPr>
              <a:spLocks noChangeArrowheads="1"/>
            </p:cNvSpPr>
            <p:nvPr/>
          </p:nvSpPr>
          <p:spPr bwMode="auto">
            <a:xfrm>
              <a:off x="3851920" y="3356992"/>
              <a:ext cx="432048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en-US" altLang="zh-CN" sz="1600" dirty="0" smtClean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5</a:t>
              </a:r>
              <a:r>
                <a:rPr lang="en-US" altLang="zh-CN" sz="1600" i="1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d</a:t>
              </a:r>
            </a:p>
          </p:txBody>
        </p:sp>
      </p:grpSp>
      <p:grpSp>
        <p:nvGrpSpPr>
          <p:cNvPr id="438" name="组 437"/>
          <p:cNvGrpSpPr/>
          <p:nvPr/>
        </p:nvGrpSpPr>
        <p:grpSpPr>
          <a:xfrm>
            <a:off x="6876256" y="2924944"/>
            <a:ext cx="433960" cy="432048"/>
            <a:chOff x="3851920" y="3356992"/>
            <a:chExt cx="433960" cy="432048"/>
          </a:xfrm>
        </p:grpSpPr>
        <p:sp>
          <p:nvSpPr>
            <p:cNvPr id="439" name="Rectangle 15"/>
            <p:cNvSpPr>
              <a:spLocks noChangeArrowheads="1"/>
            </p:cNvSpPr>
            <p:nvPr/>
          </p:nvSpPr>
          <p:spPr bwMode="auto">
            <a:xfrm>
              <a:off x="3851920" y="3356992"/>
              <a:ext cx="433960" cy="43204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en-US" altLang="zh-CN" sz="200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  <a:endParaRPr lang="en-US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440" name="椭圆 439"/>
            <p:cNvSpPr/>
            <p:nvPr/>
          </p:nvSpPr>
          <p:spPr>
            <a:xfrm>
              <a:off x="3888880" y="3392996"/>
              <a:ext cx="360040" cy="36004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/>
            </a:p>
          </p:txBody>
        </p:sp>
        <p:sp>
          <p:nvSpPr>
            <p:cNvPr id="441" name="Rectangle 15"/>
            <p:cNvSpPr>
              <a:spLocks noChangeArrowheads="1"/>
            </p:cNvSpPr>
            <p:nvPr/>
          </p:nvSpPr>
          <p:spPr bwMode="auto">
            <a:xfrm>
              <a:off x="3851920" y="3356992"/>
              <a:ext cx="432048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en-US" altLang="zh-CN" sz="1600" dirty="0" smtClean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4</a:t>
              </a:r>
              <a:r>
                <a:rPr lang="en-US" altLang="zh-CN" sz="1600" i="1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a</a:t>
              </a:r>
            </a:p>
          </p:txBody>
        </p:sp>
      </p:grpSp>
      <p:grpSp>
        <p:nvGrpSpPr>
          <p:cNvPr id="454" name="组 453"/>
          <p:cNvGrpSpPr/>
          <p:nvPr/>
        </p:nvGrpSpPr>
        <p:grpSpPr>
          <a:xfrm>
            <a:off x="7308304" y="4077072"/>
            <a:ext cx="864096" cy="432048"/>
            <a:chOff x="5940152" y="3068960"/>
            <a:chExt cx="864096" cy="432048"/>
          </a:xfrm>
        </p:grpSpPr>
        <p:sp>
          <p:nvSpPr>
            <p:cNvPr id="455" name="Rectangle 15"/>
            <p:cNvSpPr>
              <a:spLocks noChangeArrowheads="1"/>
            </p:cNvSpPr>
            <p:nvPr/>
          </p:nvSpPr>
          <p:spPr bwMode="auto">
            <a:xfrm>
              <a:off x="5940152" y="3068960"/>
              <a:ext cx="864096" cy="43204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endParaRPr lang="en-US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456" name="椭圆 455"/>
            <p:cNvSpPr/>
            <p:nvPr/>
          </p:nvSpPr>
          <p:spPr>
            <a:xfrm>
              <a:off x="5994636" y="3104964"/>
              <a:ext cx="755128" cy="36004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/>
            </a:p>
          </p:txBody>
        </p:sp>
        <p:sp>
          <p:nvSpPr>
            <p:cNvPr id="457" name="Rectangle 15"/>
            <p:cNvSpPr>
              <a:spLocks noChangeArrowheads="1"/>
            </p:cNvSpPr>
            <p:nvPr/>
          </p:nvSpPr>
          <p:spPr bwMode="auto">
            <a:xfrm>
              <a:off x="5940152" y="3068960"/>
              <a:ext cx="864096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en-US" altLang="zh-CN" sz="1600" smtClean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4</a:t>
              </a:r>
              <a:r>
                <a:rPr lang="en-US" altLang="zh-CN" sz="1600" i="1" smtClean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a</a:t>
              </a:r>
              <a:r>
                <a:rPr lang="en-US" altLang="zh-CN" sz="1600" smtClean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+5</a:t>
              </a:r>
              <a:r>
                <a:rPr lang="en-US" altLang="zh-CN" sz="1600" i="1" smtClean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e</a:t>
              </a:r>
              <a:endParaRPr lang="en-US" altLang="zh-CN" sz="1600" i="1" dirty="0">
                <a:solidFill>
                  <a:schemeClr val="bg1">
                    <a:lumMod val="95000"/>
                  </a:schemeClr>
                </a:solidFill>
                <a:latin typeface="Arial" charset="0"/>
                <a:sym typeface="Verdana" pitchFamily="34" charset="0"/>
              </a:endParaRPr>
            </a:p>
          </p:txBody>
        </p:sp>
      </p:grpSp>
      <p:grpSp>
        <p:nvGrpSpPr>
          <p:cNvPr id="458" name="组 457"/>
          <p:cNvGrpSpPr/>
          <p:nvPr/>
        </p:nvGrpSpPr>
        <p:grpSpPr>
          <a:xfrm>
            <a:off x="6876256" y="4077072"/>
            <a:ext cx="433960" cy="432048"/>
            <a:chOff x="3851920" y="3356992"/>
            <a:chExt cx="433960" cy="432048"/>
          </a:xfrm>
        </p:grpSpPr>
        <p:sp>
          <p:nvSpPr>
            <p:cNvPr id="459" name="Rectangle 15"/>
            <p:cNvSpPr>
              <a:spLocks noChangeArrowheads="1"/>
            </p:cNvSpPr>
            <p:nvPr/>
          </p:nvSpPr>
          <p:spPr bwMode="auto">
            <a:xfrm>
              <a:off x="3851920" y="3356992"/>
              <a:ext cx="433960" cy="43204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en-US" altLang="zh-CN" sz="200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  <a:endParaRPr lang="en-US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460" name="椭圆 459"/>
            <p:cNvSpPr/>
            <p:nvPr/>
          </p:nvSpPr>
          <p:spPr>
            <a:xfrm>
              <a:off x="3888880" y="3392996"/>
              <a:ext cx="360040" cy="36004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/>
            </a:p>
          </p:txBody>
        </p:sp>
        <p:sp>
          <p:nvSpPr>
            <p:cNvPr id="461" name="Rectangle 15"/>
            <p:cNvSpPr>
              <a:spLocks noChangeArrowheads="1"/>
            </p:cNvSpPr>
            <p:nvPr/>
          </p:nvSpPr>
          <p:spPr bwMode="auto">
            <a:xfrm>
              <a:off x="3851920" y="3356992"/>
              <a:ext cx="432048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en-US" altLang="zh-CN" sz="1600" dirty="0" smtClean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5</a:t>
              </a:r>
              <a:r>
                <a:rPr lang="en-US" altLang="zh-CN" sz="1600" i="1" dirty="0" smtClean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d</a:t>
              </a:r>
              <a:endParaRPr lang="en-US" altLang="zh-CN" sz="1600" i="1" dirty="0">
                <a:solidFill>
                  <a:schemeClr val="bg1">
                    <a:lumMod val="95000"/>
                  </a:schemeClr>
                </a:solidFill>
                <a:latin typeface="Arial" charset="0"/>
                <a:sym typeface="Verdana" pitchFamily="34" charset="0"/>
              </a:endParaRPr>
            </a:p>
          </p:txBody>
        </p:sp>
      </p:grpSp>
      <p:grpSp>
        <p:nvGrpSpPr>
          <p:cNvPr id="462" name="组 461"/>
          <p:cNvGrpSpPr/>
          <p:nvPr/>
        </p:nvGrpSpPr>
        <p:grpSpPr>
          <a:xfrm>
            <a:off x="7308304" y="4077072"/>
            <a:ext cx="433960" cy="432048"/>
            <a:chOff x="3851920" y="3356992"/>
            <a:chExt cx="433960" cy="432048"/>
          </a:xfrm>
        </p:grpSpPr>
        <p:sp>
          <p:nvSpPr>
            <p:cNvPr id="463" name="Rectangle 15"/>
            <p:cNvSpPr>
              <a:spLocks noChangeArrowheads="1"/>
            </p:cNvSpPr>
            <p:nvPr/>
          </p:nvSpPr>
          <p:spPr bwMode="auto">
            <a:xfrm>
              <a:off x="3851920" y="3356992"/>
              <a:ext cx="433960" cy="43204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en-US" altLang="zh-CN" sz="200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  <a:endParaRPr lang="en-US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464" name="椭圆 463"/>
            <p:cNvSpPr/>
            <p:nvPr/>
          </p:nvSpPr>
          <p:spPr>
            <a:xfrm>
              <a:off x="3888880" y="3392996"/>
              <a:ext cx="360040" cy="36004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/>
            </a:p>
          </p:txBody>
        </p:sp>
        <p:sp>
          <p:nvSpPr>
            <p:cNvPr id="465" name="Rectangle 15"/>
            <p:cNvSpPr>
              <a:spLocks noChangeArrowheads="1"/>
            </p:cNvSpPr>
            <p:nvPr/>
          </p:nvSpPr>
          <p:spPr bwMode="auto">
            <a:xfrm>
              <a:off x="3851920" y="3356992"/>
              <a:ext cx="432048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en-US" altLang="zh-CN" sz="1600" dirty="0" smtClean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6</a:t>
              </a:r>
              <a:r>
                <a:rPr lang="en-US" altLang="zh-CN" sz="1600" i="1" dirty="0" smtClean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f</a:t>
              </a:r>
              <a:endParaRPr lang="en-US" altLang="zh-CN" sz="1600" i="1" dirty="0">
                <a:solidFill>
                  <a:schemeClr val="bg1">
                    <a:lumMod val="95000"/>
                  </a:schemeClr>
                </a:solidFill>
                <a:latin typeface="Arial" charset="0"/>
                <a:sym typeface="Verdana" pitchFamily="34" charset="0"/>
              </a:endParaRPr>
            </a:p>
          </p:txBody>
        </p:sp>
      </p:grpSp>
      <p:sp>
        <p:nvSpPr>
          <p:cNvPr id="470" name="Rectangle 15"/>
          <p:cNvSpPr>
            <a:spLocks noChangeArrowheads="1"/>
          </p:cNvSpPr>
          <p:nvPr/>
        </p:nvSpPr>
        <p:spPr bwMode="auto">
          <a:xfrm>
            <a:off x="539552" y="5661248"/>
            <a:ext cx="3384376" cy="288032"/>
          </a:xfrm>
          <a:prstGeom prst="rect">
            <a:avLst/>
          </a:prstGeom>
          <a:noFill/>
          <a:ln w="28575" cap="rnd" cmpd="sng">
            <a:solidFill>
              <a:srgbClr val="FF0000"/>
            </a:solidFill>
            <a:prstDash val="solid"/>
            <a:bevel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r>
              <a:rPr lang="en-US" altLang="zh-CN" sz="2000" dirty="0" smtClean="0">
                <a:solidFill>
                  <a:srgbClr val="FF0000"/>
                </a:solidFill>
                <a:latin typeface="Arial Black"/>
                <a:cs typeface="Arial Black"/>
                <a:sym typeface="Verdana" pitchFamily="34" charset="0"/>
              </a:rPr>
              <a:t>Parallel hash tables? </a:t>
            </a:r>
          </a:p>
        </p:txBody>
      </p:sp>
      <p:sp>
        <p:nvSpPr>
          <p:cNvPr id="487" name="Rectangle 15"/>
          <p:cNvSpPr>
            <a:spLocks noChangeArrowheads="1"/>
          </p:cNvSpPr>
          <p:nvPr/>
        </p:nvSpPr>
        <p:spPr bwMode="auto">
          <a:xfrm rot="20584377">
            <a:off x="3200754" y="5826056"/>
            <a:ext cx="1950403" cy="268968"/>
          </a:xfrm>
          <a:prstGeom prst="rect">
            <a:avLst/>
          </a:prstGeom>
          <a:solidFill>
            <a:srgbClr val="FF0000"/>
          </a:solidFill>
          <a:ln w="28575" cap="rnd" cmpd="sng">
            <a:solidFill>
              <a:srgbClr val="FF0000"/>
            </a:solidFill>
            <a:prstDash val="solid"/>
            <a:bevel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r>
              <a:rPr lang="en-US" altLang="zh-CN" sz="2000" dirty="0">
                <a:solidFill>
                  <a:schemeClr val="bg1"/>
                </a:solidFill>
                <a:latin typeface="Arial Black"/>
                <a:cs typeface="Arial Black"/>
                <a:sym typeface="Verdana" pitchFamily="34" charset="0"/>
              </a:rPr>
              <a:t>N</a:t>
            </a:r>
            <a:r>
              <a:rPr lang="en-US" altLang="zh-CN" sz="2000" dirty="0" smtClean="0">
                <a:solidFill>
                  <a:schemeClr val="bg1"/>
                </a:solidFill>
                <a:latin typeface="Arial Black"/>
                <a:cs typeface="Arial Black"/>
                <a:sym typeface="Verdana" pitchFamily="34" charset="0"/>
              </a:rPr>
              <a:t>ot truly fast</a:t>
            </a:r>
          </a:p>
        </p:txBody>
      </p:sp>
      <p:grpSp>
        <p:nvGrpSpPr>
          <p:cNvPr id="19" name="组 18"/>
          <p:cNvGrpSpPr/>
          <p:nvPr/>
        </p:nvGrpSpPr>
        <p:grpSpPr>
          <a:xfrm>
            <a:off x="6876256" y="3501008"/>
            <a:ext cx="866008" cy="432048"/>
            <a:chOff x="6876256" y="3501008"/>
            <a:chExt cx="866008" cy="432048"/>
          </a:xfrm>
        </p:grpSpPr>
        <p:grpSp>
          <p:nvGrpSpPr>
            <p:cNvPr id="442" name="组 441"/>
            <p:cNvGrpSpPr/>
            <p:nvPr/>
          </p:nvGrpSpPr>
          <p:grpSpPr>
            <a:xfrm>
              <a:off x="6876256" y="3501008"/>
              <a:ext cx="433960" cy="432048"/>
              <a:chOff x="3851920" y="3356992"/>
              <a:chExt cx="433960" cy="432048"/>
            </a:xfrm>
          </p:grpSpPr>
          <p:sp>
            <p:nvSpPr>
              <p:cNvPr id="443" name="Rectangle 15"/>
              <p:cNvSpPr>
                <a:spLocks noChangeArrowheads="1"/>
              </p:cNvSpPr>
              <p:nvPr/>
            </p:nvSpPr>
            <p:spPr bwMode="auto">
              <a:xfrm>
                <a:off x="3851920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en-US" altLang="zh-CN" sz="2000" smtClean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  <a:endParaRPr lang="en-US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endParaRPr>
              </a:p>
            </p:txBody>
          </p:sp>
          <p:sp>
            <p:nvSpPr>
              <p:cNvPr id="444" name="椭圆 443"/>
              <p:cNvSpPr/>
              <p:nvPr/>
            </p:nvSpPr>
            <p:spPr>
              <a:xfrm>
                <a:off x="3888880" y="3392996"/>
                <a:ext cx="360040" cy="36004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445" name="Rectangle 15"/>
              <p:cNvSpPr>
                <a:spLocks noChangeArrowheads="1"/>
              </p:cNvSpPr>
              <p:nvPr/>
            </p:nvSpPr>
            <p:spPr bwMode="auto">
              <a:xfrm>
                <a:off x="3851920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en-US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5</a:t>
                </a:r>
                <a:r>
                  <a:rPr lang="en-US" altLang="zh-CN" sz="1600" i="1" dirty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d</a:t>
                </a:r>
              </a:p>
            </p:txBody>
          </p:sp>
        </p:grpSp>
        <p:grpSp>
          <p:nvGrpSpPr>
            <p:cNvPr id="207" name="组 206"/>
            <p:cNvGrpSpPr/>
            <p:nvPr/>
          </p:nvGrpSpPr>
          <p:grpSpPr>
            <a:xfrm>
              <a:off x="7308304" y="3501008"/>
              <a:ext cx="433960" cy="432048"/>
              <a:chOff x="6876256" y="2348880"/>
              <a:chExt cx="433960" cy="432048"/>
            </a:xfrm>
          </p:grpSpPr>
          <p:sp>
            <p:nvSpPr>
              <p:cNvPr id="208" name="Rectangle 15"/>
              <p:cNvSpPr>
                <a:spLocks noChangeArrowheads="1"/>
              </p:cNvSpPr>
              <p:nvPr/>
            </p:nvSpPr>
            <p:spPr bwMode="auto">
              <a:xfrm>
                <a:off x="6876256" y="2348880"/>
                <a:ext cx="433960" cy="43204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endParaRPr lang="en-US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endParaRPr>
              </a:p>
            </p:txBody>
          </p:sp>
          <p:grpSp>
            <p:nvGrpSpPr>
              <p:cNvPr id="209" name="组 208"/>
              <p:cNvGrpSpPr/>
              <p:nvPr/>
            </p:nvGrpSpPr>
            <p:grpSpPr>
              <a:xfrm>
                <a:off x="6876256" y="2348880"/>
                <a:ext cx="433960" cy="432048"/>
                <a:chOff x="3851920" y="3356992"/>
                <a:chExt cx="433960" cy="432048"/>
              </a:xfrm>
            </p:grpSpPr>
            <p:sp>
              <p:nvSpPr>
                <p:cNvPr id="210" name="Rectangle 15"/>
                <p:cNvSpPr>
                  <a:spLocks noChangeArrowheads="1"/>
                </p:cNvSpPr>
                <p:nvPr/>
              </p:nvSpPr>
              <p:spPr bwMode="auto">
                <a:xfrm>
                  <a:off x="3851920" y="3356992"/>
                  <a:ext cx="433960" cy="432048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>
                    <a:buSzPct val="100000"/>
                    <a:defRPr/>
                  </a:pPr>
                  <a:r>
                    <a:rPr lang="en-US" altLang="zh-CN" sz="2000" smtClean="0">
                      <a:solidFill>
                        <a:srgbClr val="000000"/>
                      </a:solidFill>
                      <a:latin typeface="Arial" charset="0"/>
                      <a:sym typeface="Verdana" pitchFamily="34" charset="0"/>
                    </a:rPr>
                    <a:t>0</a:t>
                  </a:r>
                  <a:endParaRPr lang="en-US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endParaRPr>
                </a:p>
              </p:txBody>
            </p:sp>
            <p:sp>
              <p:nvSpPr>
                <p:cNvPr id="211" name="椭圆 210"/>
                <p:cNvSpPr/>
                <p:nvPr/>
              </p:nvSpPr>
              <p:spPr>
                <a:xfrm>
                  <a:off x="3888880" y="3392996"/>
                  <a:ext cx="360040" cy="360040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sz="1100" dirty="0"/>
                </a:p>
              </p:txBody>
            </p:sp>
            <p:sp>
              <p:nvSpPr>
                <p:cNvPr id="212" name="Rectangle 15"/>
                <p:cNvSpPr>
                  <a:spLocks noChangeArrowheads="1"/>
                </p:cNvSpPr>
                <p:nvPr/>
              </p:nvSpPr>
              <p:spPr bwMode="auto">
                <a:xfrm>
                  <a:off x="3851920" y="3356992"/>
                  <a:ext cx="432048" cy="43204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>
                    <a:buSzPct val="100000"/>
                  </a:pPr>
                  <a:r>
                    <a:rPr lang="en-US" altLang="zh-CN" sz="1600" dirty="0" smtClean="0">
                      <a:solidFill>
                        <a:schemeClr val="bg1">
                          <a:lumMod val="95000"/>
                        </a:schemeClr>
                      </a:solidFill>
                      <a:latin typeface="Arial" charset="0"/>
                      <a:sym typeface="Verdana" pitchFamily="34" charset="0"/>
                    </a:rPr>
                    <a:t>4</a:t>
                  </a:r>
                  <a:r>
                    <a:rPr lang="en-US" altLang="zh-CN" sz="1600" i="1" dirty="0">
                      <a:solidFill>
                        <a:schemeClr val="bg1">
                          <a:lumMod val="95000"/>
                        </a:schemeClr>
                      </a:solidFill>
                      <a:latin typeface="Arial" charset="0"/>
                      <a:sym typeface="Verdana" pitchFamily="34" charset="0"/>
                    </a:rPr>
                    <a:t>a</a:t>
                  </a:r>
                </a:p>
              </p:txBody>
            </p:sp>
          </p:grpSp>
        </p:grpSp>
      </p:grpSp>
      <p:grpSp>
        <p:nvGrpSpPr>
          <p:cNvPr id="446" name="组 445"/>
          <p:cNvGrpSpPr/>
          <p:nvPr/>
        </p:nvGrpSpPr>
        <p:grpSpPr>
          <a:xfrm>
            <a:off x="7308304" y="3501008"/>
            <a:ext cx="864096" cy="432048"/>
            <a:chOff x="5940152" y="3068960"/>
            <a:chExt cx="864096" cy="432048"/>
          </a:xfrm>
        </p:grpSpPr>
        <p:sp>
          <p:nvSpPr>
            <p:cNvPr id="447" name="Rectangle 15"/>
            <p:cNvSpPr>
              <a:spLocks noChangeArrowheads="1"/>
            </p:cNvSpPr>
            <p:nvPr/>
          </p:nvSpPr>
          <p:spPr bwMode="auto">
            <a:xfrm>
              <a:off x="5940152" y="3068960"/>
              <a:ext cx="864096" cy="43204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endParaRPr lang="en-US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448" name="椭圆 447"/>
            <p:cNvSpPr/>
            <p:nvPr/>
          </p:nvSpPr>
          <p:spPr>
            <a:xfrm>
              <a:off x="5994636" y="3104964"/>
              <a:ext cx="755128" cy="36004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/>
            </a:p>
          </p:txBody>
        </p:sp>
        <p:sp>
          <p:nvSpPr>
            <p:cNvPr id="449" name="Rectangle 15"/>
            <p:cNvSpPr>
              <a:spLocks noChangeArrowheads="1"/>
            </p:cNvSpPr>
            <p:nvPr/>
          </p:nvSpPr>
          <p:spPr bwMode="auto">
            <a:xfrm>
              <a:off x="5940152" y="3068960"/>
              <a:ext cx="864096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en-US" altLang="zh-CN" sz="1600" smtClean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4</a:t>
              </a:r>
              <a:r>
                <a:rPr lang="en-US" altLang="zh-CN" sz="1600" i="1" smtClean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a</a:t>
              </a:r>
              <a:r>
                <a:rPr lang="en-US" altLang="zh-CN" sz="1600" smtClean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+5</a:t>
              </a:r>
              <a:r>
                <a:rPr lang="en-US" altLang="zh-CN" sz="1600" i="1" smtClean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e</a:t>
              </a:r>
              <a:endParaRPr lang="en-US" altLang="zh-CN" sz="1600" i="1" dirty="0">
                <a:solidFill>
                  <a:schemeClr val="bg1">
                    <a:lumMod val="95000"/>
                  </a:schemeClr>
                </a:solidFill>
                <a:latin typeface="Arial" charset="0"/>
                <a:sym typeface="Verdana" pitchFamily="34" charset="0"/>
              </a:endParaRPr>
            </a:p>
          </p:txBody>
        </p:sp>
      </p:grpSp>
      <p:sp>
        <p:nvSpPr>
          <p:cNvPr id="214" name="Rectangle 15"/>
          <p:cNvSpPr>
            <a:spLocks noChangeArrowheads="1"/>
          </p:cNvSpPr>
          <p:nvPr/>
        </p:nvSpPr>
        <p:spPr bwMode="auto">
          <a:xfrm>
            <a:off x="5796136" y="5949280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en-US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215" name="Rectangle 15"/>
          <p:cNvSpPr>
            <a:spLocks noChangeArrowheads="1"/>
          </p:cNvSpPr>
          <p:nvPr/>
        </p:nvSpPr>
        <p:spPr bwMode="auto">
          <a:xfrm>
            <a:off x="6660232" y="5949280"/>
            <a:ext cx="864096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en-US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216" name="Rectangle 15"/>
          <p:cNvSpPr>
            <a:spLocks noChangeArrowheads="1"/>
          </p:cNvSpPr>
          <p:nvPr/>
        </p:nvSpPr>
        <p:spPr bwMode="auto">
          <a:xfrm>
            <a:off x="6228184" y="5949280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en-US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217" name="椭圆 216"/>
          <p:cNvSpPr/>
          <p:nvPr/>
        </p:nvSpPr>
        <p:spPr>
          <a:xfrm>
            <a:off x="8028384" y="548680"/>
            <a:ext cx="864096" cy="86409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5400" dirty="0" smtClean="0"/>
              <a:t>P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26071895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98785E-6 1.92414E-6 L 0.04721 1.92414E-6 " pathEditMode="relative" rAng="0" ptsTypes="AA">
                                      <p:cBhvr>
                                        <p:cTn id="56" dur="2000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6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6" dur="500"/>
                                        <p:tgtEl>
                                          <p:spTgt spid="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9" dur="500"/>
                                        <p:tgtEl>
                                          <p:spTgt spid="4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4655E-6 3.09898E-6 L 0.04721 3.09898E-6 " pathEditMode="relative" rAng="0" ptsTypes="AA">
                                      <p:cBhvr>
                                        <p:cTn id="123" dur="2000" fill="hold"/>
                                        <p:tgtEl>
                                          <p:spTgt spid="4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6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8" dur="500"/>
                                        <p:tgtEl>
                                          <p:spTgt spid="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3" dur="500"/>
                                        <p:tgtEl>
                                          <p:spTgt spid="4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5" dur="500" fill="hold"/>
                                        <p:tgtEl>
                                          <p:spTgt spid="4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500" fill="hold"/>
                                        <p:tgtEl>
                                          <p:spTgt spid="4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4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52" dur="20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0" grpId="0" animBg="1"/>
      <p:bldP spid="487" grpId="0" animBg="1"/>
      <p:bldP spid="21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Footer Placeholder 3"/>
          <p:cNvSpPr>
            <a:spLocks noGrp="1"/>
          </p:cNvSpPr>
          <p:nvPr>
            <p:ph type="ftr" sz="quarter" idx="14"/>
          </p:nvPr>
        </p:nvSpPr>
        <p:spPr>
          <a:noFill/>
        </p:spPr>
        <p:txBody>
          <a:bodyPr/>
          <a:lstStyle/>
          <a:p>
            <a:r>
              <a:rPr lang="en-US" altLang="zh-CN" noProof="1" smtClean="0"/>
              <a:t>Faculty of Science</a:t>
            </a:r>
          </a:p>
        </p:txBody>
      </p:sp>
      <p:sp>
        <p:nvSpPr>
          <p:cNvPr id="10244" name="Slide Number Placeholder 5"/>
          <p:cNvSpPr>
            <a:spLocks noGrp="1"/>
          </p:cNvSpPr>
          <p:nvPr>
            <p:ph type="sldNum" sz="quarter" idx="16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AABF0D7A-581C-4D2D-9D06-0B18E6A46BA3}" type="slidenum">
              <a:rPr lang="en-US" altLang="zh-CN" noProof="1" dirty="0" smtClean="0"/>
              <a:pPr/>
              <a:t>14</a:t>
            </a:fld>
            <a:endParaRPr lang="en-US" altLang="zh-CN" noProof="1" smtClean="0"/>
          </a:p>
        </p:txBody>
      </p:sp>
      <p:sp>
        <p:nvSpPr>
          <p:cNvPr id="323" name="Rectangle 15"/>
          <p:cNvSpPr>
            <a:spLocks noChangeArrowheads="1"/>
          </p:cNvSpPr>
          <p:nvPr/>
        </p:nvSpPr>
        <p:spPr bwMode="auto">
          <a:xfrm>
            <a:off x="1259632" y="3501008"/>
            <a:ext cx="1728192" cy="360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r>
              <a:rPr lang="en-US" altLang="zh-CN" sz="2000" i="1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A</a:t>
            </a:r>
            <a:endParaRPr lang="en-US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grpSp>
        <p:nvGrpSpPr>
          <p:cNvPr id="324" name="组 323"/>
          <p:cNvGrpSpPr/>
          <p:nvPr/>
        </p:nvGrpSpPr>
        <p:grpSpPr>
          <a:xfrm>
            <a:off x="1259632" y="2204864"/>
            <a:ext cx="433960" cy="432048"/>
            <a:chOff x="3851920" y="3356992"/>
            <a:chExt cx="433960" cy="432048"/>
          </a:xfrm>
        </p:grpSpPr>
        <p:sp>
          <p:nvSpPr>
            <p:cNvPr id="325" name="Rectangle 15"/>
            <p:cNvSpPr>
              <a:spLocks noChangeArrowheads="1"/>
            </p:cNvSpPr>
            <p:nvPr/>
          </p:nvSpPr>
          <p:spPr bwMode="auto">
            <a:xfrm>
              <a:off x="3851920" y="3356992"/>
              <a:ext cx="433960" cy="43204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en-US" altLang="zh-CN" sz="200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  <a:endParaRPr lang="en-US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326" name="椭圆 325"/>
            <p:cNvSpPr/>
            <p:nvPr/>
          </p:nvSpPr>
          <p:spPr>
            <a:xfrm>
              <a:off x="3888880" y="3392996"/>
              <a:ext cx="360040" cy="36004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/>
            </a:p>
          </p:txBody>
        </p:sp>
        <p:sp>
          <p:nvSpPr>
            <p:cNvPr id="327" name="Rectangle 15"/>
            <p:cNvSpPr>
              <a:spLocks noChangeArrowheads="1"/>
            </p:cNvSpPr>
            <p:nvPr/>
          </p:nvSpPr>
          <p:spPr bwMode="auto">
            <a:xfrm>
              <a:off x="3851920" y="3356992"/>
              <a:ext cx="432048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en-US" altLang="zh-CN" sz="1600" smtClean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2</a:t>
              </a:r>
              <a:endParaRPr lang="en-US" altLang="zh-CN" sz="1600" dirty="0">
                <a:solidFill>
                  <a:schemeClr val="bg1">
                    <a:lumMod val="95000"/>
                  </a:schemeClr>
                </a:solidFill>
                <a:latin typeface="Arial" charset="0"/>
                <a:sym typeface="Verdana" pitchFamily="34" charset="0"/>
              </a:endParaRPr>
            </a:p>
          </p:txBody>
        </p:sp>
      </p:grpSp>
      <p:grpSp>
        <p:nvGrpSpPr>
          <p:cNvPr id="328" name="组 327"/>
          <p:cNvGrpSpPr/>
          <p:nvPr/>
        </p:nvGrpSpPr>
        <p:grpSpPr>
          <a:xfrm>
            <a:off x="2123728" y="1772816"/>
            <a:ext cx="433960" cy="432048"/>
            <a:chOff x="2987824" y="3356992"/>
            <a:chExt cx="433960" cy="432048"/>
          </a:xfrm>
        </p:grpSpPr>
        <p:sp>
          <p:nvSpPr>
            <p:cNvPr id="329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3960" cy="43204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en-US" altLang="zh-CN" sz="200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  <a:endParaRPr lang="en-US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330" name="椭圆 329"/>
            <p:cNvSpPr/>
            <p:nvPr/>
          </p:nvSpPr>
          <p:spPr>
            <a:xfrm>
              <a:off x="3024784" y="3392996"/>
              <a:ext cx="360040" cy="36004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/>
            </a:p>
          </p:txBody>
        </p:sp>
        <p:sp>
          <p:nvSpPr>
            <p:cNvPr id="331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2048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en-US" altLang="zh-CN" sz="1600" smtClean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1</a:t>
              </a:r>
              <a:endParaRPr lang="en-US" altLang="zh-CN" sz="1600" dirty="0">
                <a:solidFill>
                  <a:schemeClr val="bg1">
                    <a:lumMod val="95000"/>
                  </a:schemeClr>
                </a:solidFill>
                <a:latin typeface="Arial" charset="0"/>
                <a:sym typeface="Verdana" pitchFamily="34" charset="0"/>
              </a:endParaRPr>
            </a:p>
          </p:txBody>
        </p:sp>
      </p:grpSp>
      <p:sp>
        <p:nvSpPr>
          <p:cNvPr id="332" name="Rectangle 15"/>
          <p:cNvSpPr>
            <a:spLocks noChangeArrowheads="1"/>
          </p:cNvSpPr>
          <p:nvPr/>
        </p:nvSpPr>
        <p:spPr bwMode="auto">
          <a:xfrm>
            <a:off x="1259632" y="1772816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  <a:defRPr/>
            </a:pPr>
            <a:endParaRPr lang="en-US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333" name="Rectangle 15"/>
          <p:cNvSpPr>
            <a:spLocks noChangeArrowheads="1"/>
          </p:cNvSpPr>
          <p:nvPr/>
        </p:nvSpPr>
        <p:spPr bwMode="auto">
          <a:xfrm>
            <a:off x="1691680" y="1772816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  <a:defRPr/>
            </a:pPr>
            <a:endParaRPr lang="en-US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grpSp>
        <p:nvGrpSpPr>
          <p:cNvPr id="334" name="组 333"/>
          <p:cNvGrpSpPr/>
          <p:nvPr/>
        </p:nvGrpSpPr>
        <p:grpSpPr>
          <a:xfrm>
            <a:off x="1691680" y="2204864"/>
            <a:ext cx="433960" cy="432048"/>
            <a:chOff x="3851920" y="3356992"/>
            <a:chExt cx="433960" cy="432048"/>
          </a:xfrm>
        </p:grpSpPr>
        <p:sp>
          <p:nvSpPr>
            <p:cNvPr id="335" name="Rectangle 15"/>
            <p:cNvSpPr>
              <a:spLocks noChangeArrowheads="1"/>
            </p:cNvSpPr>
            <p:nvPr/>
          </p:nvSpPr>
          <p:spPr bwMode="auto">
            <a:xfrm>
              <a:off x="3851920" y="3356992"/>
              <a:ext cx="433960" cy="43204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en-US" altLang="zh-CN" sz="200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  <a:endParaRPr lang="en-US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336" name="椭圆 335"/>
            <p:cNvSpPr/>
            <p:nvPr/>
          </p:nvSpPr>
          <p:spPr>
            <a:xfrm>
              <a:off x="3888880" y="3392996"/>
              <a:ext cx="360040" cy="36004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/>
            </a:p>
          </p:txBody>
        </p:sp>
        <p:sp>
          <p:nvSpPr>
            <p:cNvPr id="337" name="Rectangle 15"/>
            <p:cNvSpPr>
              <a:spLocks noChangeArrowheads="1"/>
            </p:cNvSpPr>
            <p:nvPr/>
          </p:nvSpPr>
          <p:spPr bwMode="auto">
            <a:xfrm>
              <a:off x="3851920" y="3356992"/>
              <a:ext cx="432048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en-US" altLang="zh-CN" sz="1600" smtClean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3</a:t>
              </a:r>
              <a:endParaRPr lang="en-US" altLang="zh-CN" sz="1600" dirty="0">
                <a:solidFill>
                  <a:schemeClr val="bg1">
                    <a:lumMod val="95000"/>
                  </a:schemeClr>
                </a:solidFill>
                <a:latin typeface="Arial" charset="0"/>
                <a:sym typeface="Verdana" pitchFamily="34" charset="0"/>
              </a:endParaRPr>
            </a:p>
          </p:txBody>
        </p:sp>
      </p:grpSp>
      <p:sp>
        <p:nvSpPr>
          <p:cNvPr id="338" name="Rectangle 15"/>
          <p:cNvSpPr>
            <a:spLocks noChangeArrowheads="1"/>
          </p:cNvSpPr>
          <p:nvPr/>
        </p:nvSpPr>
        <p:spPr bwMode="auto">
          <a:xfrm>
            <a:off x="2555776" y="2204864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en-US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339" name="Rectangle 15"/>
          <p:cNvSpPr>
            <a:spLocks noChangeArrowheads="1"/>
          </p:cNvSpPr>
          <p:nvPr/>
        </p:nvSpPr>
        <p:spPr bwMode="auto">
          <a:xfrm>
            <a:off x="2123728" y="2636912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en-US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340" name="Rectangle 15"/>
          <p:cNvSpPr>
            <a:spLocks noChangeArrowheads="1"/>
          </p:cNvSpPr>
          <p:nvPr/>
        </p:nvSpPr>
        <p:spPr bwMode="auto">
          <a:xfrm>
            <a:off x="2555776" y="2636912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en-US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341" name="Rectangle 15"/>
          <p:cNvSpPr>
            <a:spLocks noChangeArrowheads="1"/>
          </p:cNvSpPr>
          <p:nvPr/>
        </p:nvSpPr>
        <p:spPr bwMode="auto">
          <a:xfrm>
            <a:off x="1259632" y="2636912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en-US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342" name="Rectangle 15"/>
          <p:cNvSpPr>
            <a:spLocks noChangeArrowheads="1"/>
          </p:cNvSpPr>
          <p:nvPr/>
        </p:nvSpPr>
        <p:spPr bwMode="auto">
          <a:xfrm>
            <a:off x="1691680" y="2636912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en-US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343" name="Rectangle 15"/>
          <p:cNvSpPr>
            <a:spLocks noChangeArrowheads="1"/>
          </p:cNvSpPr>
          <p:nvPr/>
        </p:nvSpPr>
        <p:spPr bwMode="auto">
          <a:xfrm>
            <a:off x="2555776" y="1772816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en-US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344" name="Rectangle 15"/>
          <p:cNvSpPr>
            <a:spLocks noChangeArrowheads="1"/>
          </p:cNvSpPr>
          <p:nvPr/>
        </p:nvSpPr>
        <p:spPr bwMode="auto">
          <a:xfrm>
            <a:off x="2123728" y="2204864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en-US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grpSp>
        <p:nvGrpSpPr>
          <p:cNvPr id="346" name="组 345"/>
          <p:cNvGrpSpPr/>
          <p:nvPr/>
        </p:nvGrpSpPr>
        <p:grpSpPr>
          <a:xfrm>
            <a:off x="2555776" y="3068960"/>
            <a:ext cx="433960" cy="432048"/>
            <a:chOff x="3851920" y="3356992"/>
            <a:chExt cx="433960" cy="432048"/>
          </a:xfrm>
        </p:grpSpPr>
        <p:sp>
          <p:nvSpPr>
            <p:cNvPr id="347" name="Rectangle 15"/>
            <p:cNvSpPr>
              <a:spLocks noChangeArrowheads="1"/>
            </p:cNvSpPr>
            <p:nvPr/>
          </p:nvSpPr>
          <p:spPr bwMode="auto">
            <a:xfrm>
              <a:off x="3851920" y="3356992"/>
              <a:ext cx="433960" cy="43204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en-US" altLang="zh-CN" sz="200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  <a:endParaRPr lang="en-US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348" name="椭圆 347"/>
            <p:cNvSpPr/>
            <p:nvPr/>
          </p:nvSpPr>
          <p:spPr>
            <a:xfrm>
              <a:off x="3888880" y="3392996"/>
              <a:ext cx="360040" cy="36004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/>
            </a:p>
          </p:txBody>
        </p:sp>
        <p:sp>
          <p:nvSpPr>
            <p:cNvPr id="349" name="Rectangle 15"/>
            <p:cNvSpPr>
              <a:spLocks noChangeArrowheads="1"/>
            </p:cNvSpPr>
            <p:nvPr/>
          </p:nvSpPr>
          <p:spPr bwMode="auto">
            <a:xfrm>
              <a:off x="3851920" y="3356992"/>
              <a:ext cx="432048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en-US" altLang="zh-CN" sz="1600" smtClean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6</a:t>
              </a:r>
              <a:endParaRPr lang="en-US" altLang="zh-CN" sz="1600" dirty="0">
                <a:solidFill>
                  <a:schemeClr val="bg1">
                    <a:lumMod val="95000"/>
                  </a:schemeClr>
                </a:solidFill>
                <a:latin typeface="Arial" charset="0"/>
                <a:sym typeface="Verdana" pitchFamily="34" charset="0"/>
              </a:endParaRPr>
            </a:p>
          </p:txBody>
        </p:sp>
      </p:grpSp>
      <p:grpSp>
        <p:nvGrpSpPr>
          <p:cNvPr id="350" name="组 349"/>
          <p:cNvGrpSpPr/>
          <p:nvPr/>
        </p:nvGrpSpPr>
        <p:grpSpPr>
          <a:xfrm>
            <a:off x="2123728" y="3068960"/>
            <a:ext cx="433960" cy="432048"/>
            <a:chOff x="2987824" y="3356992"/>
            <a:chExt cx="433960" cy="432048"/>
          </a:xfrm>
        </p:grpSpPr>
        <p:sp>
          <p:nvSpPr>
            <p:cNvPr id="351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3960" cy="43204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en-US" altLang="zh-CN" sz="200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  <a:endParaRPr lang="en-US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352" name="椭圆 351"/>
            <p:cNvSpPr/>
            <p:nvPr/>
          </p:nvSpPr>
          <p:spPr>
            <a:xfrm>
              <a:off x="3024784" y="3392996"/>
              <a:ext cx="360040" cy="36004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/>
            </a:p>
          </p:txBody>
        </p:sp>
        <p:sp>
          <p:nvSpPr>
            <p:cNvPr id="353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2048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en-US" altLang="zh-CN" sz="1600" smtClean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5</a:t>
              </a:r>
              <a:endParaRPr lang="en-US" altLang="zh-CN" sz="1600" dirty="0">
                <a:solidFill>
                  <a:schemeClr val="bg1">
                    <a:lumMod val="95000"/>
                  </a:schemeClr>
                </a:solidFill>
                <a:latin typeface="Arial" charset="0"/>
                <a:sym typeface="Verdana" pitchFamily="34" charset="0"/>
              </a:endParaRPr>
            </a:p>
          </p:txBody>
        </p:sp>
      </p:grpSp>
      <p:grpSp>
        <p:nvGrpSpPr>
          <p:cNvPr id="354" name="组 353"/>
          <p:cNvGrpSpPr/>
          <p:nvPr/>
        </p:nvGrpSpPr>
        <p:grpSpPr>
          <a:xfrm>
            <a:off x="1261544" y="3068960"/>
            <a:ext cx="433960" cy="432048"/>
            <a:chOff x="3851920" y="3356992"/>
            <a:chExt cx="433960" cy="432048"/>
          </a:xfrm>
        </p:grpSpPr>
        <p:sp>
          <p:nvSpPr>
            <p:cNvPr id="355" name="Rectangle 15"/>
            <p:cNvSpPr>
              <a:spLocks noChangeArrowheads="1"/>
            </p:cNvSpPr>
            <p:nvPr/>
          </p:nvSpPr>
          <p:spPr bwMode="auto">
            <a:xfrm>
              <a:off x="3851920" y="3356992"/>
              <a:ext cx="433960" cy="43204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en-US" altLang="zh-CN" sz="200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  <a:endParaRPr lang="en-US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356" name="椭圆 355"/>
            <p:cNvSpPr/>
            <p:nvPr/>
          </p:nvSpPr>
          <p:spPr>
            <a:xfrm>
              <a:off x="3888880" y="3392996"/>
              <a:ext cx="360040" cy="36004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/>
            </a:p>
          </p:txBody>
        </p:sp>
        <p:sp>
          <p:nvSpPr>
            <p:cNvPr id="357" name="Rectangle 15"/>
            <p:cNvSpPr>
              <a:spLocks noChangeArrowheads="1"/>
            </p:cNvSpPr>
            <p:nvPr/>
          </p:nvSpPr>
          <p:spPr bwMode="auto">
            <a:xfrm>
              <a:off x="3851920" y="3356992"/>
              <a:ext cx="432048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en-US" altLang="zh-CN" sz="1600" smtClean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4</a:t>
              </a:r>
              <a:endParaRPr lang="en-US" altLang="zh-CN" sz="1600" dirty="0">
                <a:solidFill>
                  <a:schemeClr val="bg1">
                    <a:lumMod val="95000"/>
                  </a:schemeClr>
                </a:solidFill>
                <a:latin typeface="Arial" charset="0"/>
                <a:sym typeface="Verdana" pitchFamily="34" charset="0"/>
              </a:endParaRPr>
            </a:p>
          </p:txBody>
        </p:sp>
      </p:grpSp>
      <p:sp>
        <p:nvSpPr>
          <p:cNvPr id="358" name="圆角矩形 357"/>
          <p:cNvSpPr/>
          <p:nvPr/>
        </p:nvSpPr>
        <p:spPr>
          <a:xfrm>
            <a:off x="683568" y="1772816"/>
            <a:ext cx="2304256" cy="432048"/>
          </a:xfrm>
          <a:prstGeom prst="roundRect">
            <a:avLst/>
          </a:prstGeom>
          <a:solidFill>
            <a:srgbClr val="3366FF">
              <a:alpha val="2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i="1" dirty="0" smtClean="0">
                <a:solidFill>
                  <a:schemeClr val="accent4">
                    <a:lumMod val="75000"/>
                  </a:schemeClr>
                </a:solidFill>
              </a:rPr>
              <a:t>p</a:t>
            </a:r>
            <a:r>
              <a:rPr lang="en-US" sz="1800" dirty="0" smtClean="0">
                <a:solidFill>
                  <a:schemeClr val="accent4">
                    <a:lumMod val="75000"/>
                  </a:schemeClr>
                </a:solidFill>
              </a:rPr>
              <a:t>1</a:t>
            </a:r>
            <a:endParaRPr lang="en-US" sz="180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359" name="圆角矩形 358"/>
          <p:cNvSpPr/>
          <p:nvPr/>
        </p:nvSpPr>
        <p:spPr>
          <a:xfrm>
            <a:off x="683568" y="2204864"/>
            <a:ext cx="2304256" cy="432048"/>
          </a:xfrm>
          <a:prstGeom prst="roundRect">
            <a:avLst/>
          </a:prstGeom>
          <a:solidFill>
            <a:srgbClr val="008000">
              <a:alpha val="2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i="1" dirty="0" smtClean="0">
                <a:solidFill>
                  <a:schemeClr val="accent4">
                    <a:lumMod val="75000"/>
                  </a:schemeClr>
                </a:solidFill>
              </a:rPr>
              <a:t>p</a:t>
            </a:r>
            <a:r>
              <a:rPr lang="en-US" sz="1800" dirty="0" smtClean="0">
                <a:solidFill>
                  <a:schemeClr val="accent4">
                    <a:lumMod val="75000"/>
                  </a:schemeClr>
                </a:solidFill>
              </a:rPr>
              <a:t>2</a:t>
            </a:r>
            <a:endParaRPr lang="en-US" sz="180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360" name="圆角矩形 359"/>
          <p:cNvSpPr/>
          <p:nvPr/>
        </p:nvSpPr>
        <p:spPr>
          <a:xfrm>
            <a:off x="685480" y="2636912"/>
            <a:ext cx="2304256" cy="432048"/>
          </a:xfrm>
          <a:prstGeom prst="roundRect">
            <a:avLst/>
          </a:prstGeom>
          <a:solidFill>
            <a:srgbClr val="FFFF00">
              <a:alpha val="2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i="1" dirty="0" smtClean="0">
                <a:solidFill>
                  <a:schemeClr val="accent4">
                    <a:lumMod val="75000"/>
                  </a:schemeClr>
                </a:solidFill>
              </a:rPr>
              <a:t>p</a:t>
            </a:r>
            <a:r>
              <a:rPr lang="en-US" sz="1800" dirty="0" smtClean="0">
                <a:solidFill>
                  <a:schemeClr val="accent4">
                    <a:lumMod val="75000"/>
                  </a:schemeClr>
                </a:solidFill>
              </a:rPr>
              <a:t>3</a:t>
            </a:r>
            <a:endParaRPr lang="en-US" sz="180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361" name="圆角矩形 360"/>
          <p:cNvSpPr/>
          <p:nvPr/>
        </p:nvSpPr>
        <p:spPr>
          <a:xfrm>
            <a:off x="685480" y="3068960"/>
            <a:ext cx="2304256" cy="432048"/>
          </a:xfrm>
          <a:prstGeom prst="roundRect">
            <a:avLst/>
          </a:prstGeom>
          <a:solidFill>
            <a:srgbClr val="FF6600">
              <a:alpha val="2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i="1" dirty="0" smtClean="0">
                <a:solidFill>
                  <a:schemeClr val="accent4">
                    <a:lumMod val="75000"/>
                  </a:schemeClr>
                </a:solidFill>
              </a:rPr>
              <a:t>p</a:t>
            </a:r>
            <a:r>
              <a:rPr lang="en-US" sz="1800" dirty="0" smtClean="0">
                <a:solidFill>
                  <a:schemeClr val="accent4">
                    <a:lumMod val="75000"/>
                  </a:schemeClr>
                </a:solidFill>
              </a:rPr>
              <a:t>4</a:t>
            </a:r>
            <a:endParaRPr lang="en-US" sz="1800" dirty="0">
              <a:solidFill>
                <a:schemeClr val="accent4">
                  <a:lumMod val="75000"/>
                </a:schemeClr>
              </a:solidFill>
            </a:endParaRPr>
          </a:p>
        </p:txBody>
      </p:sp>
      <p:grpSp>
        <p:nvGrpSpPr>
          <p:cNvPr id="7" name="组 6"/>
          <p:cNvGrpSpPr/>
          <p:nvPr/>
        </p:nvGrpSpPr>
        <p:grpSpPr>
          <a:xfrm>
            <a:off x="1185712" y="4221088"/>
            <a:ext cx="1730104" cy="2376264"/>
            <a:chOff x="1185712" y="4221088"/>
            <a:chExt cx="1730104" cy="2376264"/>
          </a:xfrm>
        </p:grpSpPr>
        <p:sp>
          <p:nvSpPr>
            <p:cNvPr id="362" name="Rectangle 15"/>
            <p:cNvSpPr>
              <a:spLocks noChangeArrowheads="1"/>
            </p:cNvSpPr>
            <p:nvPr/>
          </p:nvSpPr>
          <p:spPr bwMode="auto">
            <a:xfrm>
              <a:off x="1185712" y="6237312"/>
              <a:ext cx="1728192" cy="3600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en-US" altLang="zh-CN" sz="2000" i="1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A</a:t>
              </a:r>
              <a:endParaRPr lang="en-US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grpSp>
          <p:nvGrpSpPr>
            <p:cNvPr id="363" name="组 362"/>
            <p:cNvGrpSpPr/>
            <p:nvPr/>
          </p:nvGrpSpPr>
          <p:grpSpPr>
            <a:xfrm>
              <a:off x="1185712" y="4653136"/>
              <a:ext cx="433960" cy="432048"/>
              <a:chOff x="3851920" y="3356992"/>
              <a:chExt cx="433960" cy="432048"/>
            </a:xfrm>
          </p:grpSpPr>
          <p:sp>
            <p:nvSpPr>
              <p:cNvPr id="364" name="Rectangle 15"/>
              <p:cNvSpPr>
                <a:spLocks noChangeArrowheads="1"/>
              </p:cNvSpPr>
              <p:nvPr/>
            </p:nvSpPr>
            <p:spPr bwMode="auto">
              <a:xfrm>
                <a:off x="3851920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en-US" altLang="zh-CN" sz="2000" smtClean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  <a:endParaRPr lang="en-US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endParaRPr>
              </a:p>
            </p:txBody>
          </p:sp>
          <p:sp>
            <p:nvSpPr>
              <p:cNvPr id="365" name="椭圆 364"/>
              <p:cNvSpPr/>
              <p:nvPr/>
            </p:nvSpPr>
            <p:spPr>
              <a:xfrm>
                <a:off x="3888880" y="3392996"/>
                <a:ext cx="360040" cy="36004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366" name="Rectangle 15"/>
              <p:cNvSpPr>
                <a:spLocks noChangeArrowheads="1"/>
              </p:cNvSpPr>
              <p:nvPr/>
            </p:nvSpPr>
            <p:spPr bwMode="auto">
              <a:xfrm>
                <a:off x="3851920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en-US" altLang="zh-CN" sz="160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2</a:t>
                </a:r>
                <a:endParaRPr lang="en-US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grpSp>
          <p:nvGrpSpPr>
            <p:cNvPr id="367" name="组 366"/>
            <p:cNvGrpSpPr/>
            <p:nvPr/>
          </p:nvGrpSpPr>
          <p:grpSpPr>
            <a:xfrm>
              <a:off x="2049808" y="4221088"/>
              <a:ext cx="433960" cy="432048"/>
              <a:chOff x="2987824" y="3356992"/>
              <a:chExt cx="433960" cy="432048"/>
            </a:xfrm>
          </p:grpSpPr>
          <p:sp>
            <p:nvSpPr>
              <p:cNvPr id="368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en-US" altLang="zh-CN" sz="2000" smtClean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  <a:endParaRPr lang="en-US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endParaRPr>
              </a:p>
            </p:txBody>
          </p:sp>
          <p:sp>
            <p:nvSpPr>
              <p:cNvPr id="369" name="椭圆 368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370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en-US" altLang="zh-CN" sz="160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1</a:t>
                </a:r>
                <a:endParaRPr lang="en-US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sp>
          <p:nvSpPr>
            <p:cNvPr id="371" name="Rectangle 15"/>
            <p:cNvSpPr>
              <a:spLocks noChangeArrowheads="1"/>
            </p:cNvSpPr>
            <p:nvPr/>
          </p:nvSpPr>
          <p:spPr bwMode="auto">
            <a:xfrm>
              <a:off x="1185712" y="4221088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endParaRPr lang="en-US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372" name="Rectangle 15"/>
            <p:cNvSpPr>
              <a:spLocks noChangeArrowheads="1"/>
            </p:cNvSpPr>
            <p:nvPr/>
          </p:nvSpPr>
          <p:spPr bwMode="auto">
            <a:xfrm>
              <a:off x="1617760" y="4221088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endParaRPr lang="en-US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grpSp>
          <p:nvGrpSpPr>
            <p:cNvPr id="373" name="组 372"/>
            <p:cNvGrpSpPr/>
            <p:nvPr/>
          </p:nvGrpSpPr>
          <p:grpSpPr>
            <a:xfrm>
              <a:off x="1617760" y="4653136"/>
              <a:ext cx="433960" cy="432048"/>
              <a:chOff x="3851920" y="3356992"/>
              <a:chExt cx="433960" cy="432048"/>
            </a:xfrm>
          </p:grpSpPr>
          <p:sp>
            <p:nvSpPr>
              <p:cNvPr id="374" name="Rectangle 15"/>
              <p:cNvSpPr>
                <a:spLocks noChangeArrowheads="1"/>
              </p:cNvSpPr>
              <p:nvPr/>
            </p:nvSpPr>
            <p:spPr bwMode="auto">
              <a:xfrm>
                <a:off x="3851920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en-US" altLang="zh-CN" sz="2000" smtClean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  <a:endParaRPr lang="en-US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endParaRPr>
              </a:p>
            </p:txBody>
          </p:sp>
          <p:sp>
            <p:nvSpPr>
              <p:cNvPr id="375" name="椭圆 374"/>
              <p:cNvSpPr/>
              <p:nvPr/>
            </p:nvSpPr>
            <p:spPr>
              <a:xfrm>
                <a:off x="3888880" y="3392996"/>
                <a:ext cx="360040" cy="36004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376" name="Rectangle 15"/>
              <p:cNvSpPr>
                <a:spLocks noChangeArrowheads="1"/>
              </p:cNvSpPr>
              <p:nvPr/>
            </p:nvSpPr>
            <p:spPr bwMode="auto">
              <a:xfrm>
                <a:off x="3851920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en-US" altLang="zh-CN" sz="160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3</a:t>
                </a:r>
                <a:endParaRPr lang="en-US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sp>
          <p:nvSpPr>
            <p:cNvPr id="377" name="Rectangle 15"/>
            <p:cNvSpPr>
              <a:spLocks noChangeArrowheads="1"/>
            </p:cNvSpPr>
            <p:nvPr/>
          </p:nvSpPr>
          <p:spPr bwMode="auto">
            <a:xfrm>
              <a:off x="2481856" y="4653136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endParaRPr lang="en-US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378" name="Rectangle 15"/>
            <p:cNvSpPr>
              <a:spLocks noChangeArrowheads="1"/>
            </p:cNvSpPr>
            <p:nvPr/>
          </p:nvSpPr>
          <p:spPr bwMode="auto">
            <a:xfrm>
              <a:off x="2049808" y="5085184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endParaRPr lang="en-US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379" name="Rectangle 15"/>
            <p:cNvSpPr>
              <a:spLocks noChangeArrowheads="1"/>
            </p:cNvSpPr>
            <p:nvPr/>
          </p:nvSpPr>
          <p:spPr bwMode="auto">
            <a:xfrm>
              <a:off x="2481856" y="5085184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endParaRPr lang="en-US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380" name="Rectangle 15"/>
            <p:cNvSpPr>
              <a:spLocks noChangeArrowheads="1"/>
            </p:cNvSpPr>
            <p:nvPr/>
          </p:nvSpPr>
          <p:spPr bwMode="auto">
            <a:xfrm>
              <a:off x="1185712" y="5085184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endParaRPr lang="en-US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381" name="Rectangle 15"/>
            <p:cNvSpPr>
              <a:spLocks noChangeArrowheads="1"/>
            </p:cNvSpPr>
            <p:nvPr/>
          </p:nvSpPr>
          <p:spPr bwMode="auto">
            <a:xfrm>
              <a:off x="1617760" y="5085184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endParaRPr lang="en-US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382" name="Rectangle 15"/>
            <p:cNvSpPr>
              <a:spLocks noChangeArrowheads="1"/>
            </p:cNvSpPr>
            <p:nvPr/>
          </p:nvSpPr>
          <p:spPr bwMode="auto">
            <a:xfrm>
              <a:off x="2481856" y="4221088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endParaRPr lang="en-US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383" name="Rectangle 15"/>
            <p:cNvSpPr>
              <a:spLocks noChangeArrowheads="1"/>
            </p:cNvSpPr>
            <p:nvPr/>
          </p:nvSpPr>
          <p:spPr bwMode="auto">
            <a:xfrm>
              <a:off x="2049808" y="4653136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endParaRPr lang="en-US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384" name="Rectangle 15"/>
            <p:cNvSpPr>
              <a:spLocks noChangeArrowheads="1"/>
            </p:cNvSpPr>
            <p:nvPr/>
          </p:nvSpPr>
          <p:spPr bwMode="auto">
            <a:xfrm>
              <a:off x="1619672" y="5517232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endParaRPr lang="en-US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grpSp>
          <p:nvGrpSpPr>
            <p:cNvPr id="385" name="组 384"/>
            <p:cNvGrpSpPr/>
            <p:nvPr/>
          </p:nvGrpSpPr>
          <p:grpSpPr>
            <a:xfrm>
              <a:off x="2481856" y="5517232"/>
              <a:ext cx="433960" cy="432048"/>
              <a:chOff x="3851920" y="3356992"/>
              <a:chExt cx="433960" cy="432048"/>
            </a:xfrm>
          </p:grpSpPr>
          <p:sp>
            <p:nvSpPr>
              <p:cNvPr id="386" name="Rectangle 15"/>
              <p:cNvSpPr>
                <a:spLocks noChangeArrowheads="1"/>
              </p:cNvSpPr>
              <p:nvPr/>
            </p:nvSpPr>
            <p:spPr bwMode="auto">
              <a:xfrm>
                <a:off x="3851920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en-US" altLang="zh-CN" sz="2000" smtClean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  <a:endParaRPr lang="en-US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endParaRPr>
              </a:p>
            </p:txBody>
          </p:sp>
          <p:sp>
            <p:nvSpPr>
              <p:cNvPr id="387" name="椭圆 386"/>
              <p:cNvSpPr/>
              <p:nvPr/>
            </p:nvSpPr>
            <p:spPr>
              <a:xfrm>
                <a:off x="3888880" y="3392996"/>
                <a:ext cx="360040" cy="36004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388" name="Rectangle 15"/>
              <p:cNvSpPr>
                <a:spLocks noChangeArrowheads="1"/>
              </p:cNvSpPr>
              <p:nvPr/>
            </p:nvSpPr>
            <p:spPr bwMode="auto">
              <a:xfrm>
                <a:off x="3851920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en-US" altLang="zh-CN" sz="160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6</a:t>
                </a:r>
                <a:endParaRPr lang="en-US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grpSp>
          <p:nvGrpSpPr>
            <p:cNvPr id="389" name="组 388"/>
            <p:cNvGrpSpPr/>
            <p:nvPr/>
          </p:nvGrpSpPr>
          <p:grpSpPr>
            <a:xfrm>
              <a:off x="2049808" y="5517232"/>
              <a:ext cx="433960" cy="432048"/>
              <a:chOff x="2987824" y="3356992"/>
              <a:chExt cx="433960" cy="432048"/>
            </a:xfrm>
          </p:grpSpPr>
          <p:sp>
            <p:nvSpPr>
              <p:cNvPr id="390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en-US" altLang="zh-CN" sz="2000" smtClean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  <a:endParaRPr lang="en-US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endParaRPr>
              </a:p>
            </p:txBody>
          </p:sp>
          <p:sp>
            <p:nvSpPr>
              <p:cNvPr id="391" name="椭圆 390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392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en-US" altLang="zh-CN" sz="160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5</a:t>
                </a:r>
                <a:endParaRPr lang="en-US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grpSp>
          <p:nvGrpSpPr>
            <p:cNvPr id="393" name="组 392"/>
            <p:cNvGrpSpPr/>
            <p:nvPr/>
          </p:nvGrpSpPr>
          <p:grpSpPr>
            <a:xfrm>
              <a:off x="1187624" y="5517232"/>
              <a:ext cx="433960" cy="432048"/>
              <a:chOff x="3851920" y="3356992"/>
              <a:chExt cx="433960" cy="432048"/>
            </a:xfrm>
          </p:grpSpPr>
          <p:sp>
            <p:nvSpPr>
              <p:cNvPr id="394" name="Rectangle 15"/>
              <p:cNvSpPr>
                <a:spLocks noChangeArrowheads="1"/>
              </p:cNvSpPr>
              <p:nvPr/>
            </p:nvSpPr>
            <p:spPr bwMode="auto">
              <a:xfrm>
                <a:off x="3851920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en-US" altLang="zh-CN" sz="2000" smtClean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  <a:endParaRPr lang="en-US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endParaRPr>
              </a:p>
            </p:txBody>
          </p:sp>
          <p:sp>
            <p:nvSpPr>
              <p:cNvPr id="395" name="椭圆 394"/>
              <p:cNvSpPr/>
              <p:nvPr/>
            </p:nvSpPr>
            <p:spPr>
              <a:xfrm>
                <a:off x="3888880" y="3392996"/>
                <a:ext cx="360040" cy="36004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396" name="Rectangle 15"/>
              <p:cNvSpPr>
                <a:spLocks noChangeArrowheads="1"/>
              </p:cNvSpPr>
              <p:nvPr/>
            </p:nvSpPr>
            <p:spPr bwMode="auto">
              <a:xfrm>
                <a:off x="3851920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en-US" altLang="zh-CN" sz="160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4</a:t>
                </a:r>
                <a:endParaRPr lang="en-US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</p:grpSp>
      <p:sp>
        <p:nvSpPr>
          <p:cNvPr id="397" name="圆角矩形 396"/>
          <p:cNvSpPr/>
          <p:nvPr/>
        </p:nvSpPr>
        <p:spPr>
          <a:xfrm>
            <a:off x="897680" y="3933056"/>
            <a:ext cx="1152128" cy="1152128"/>
          </a:xfrm>
          <a:prstGeom prst="roundRect">
            <a:avLst/>
          </a:prstGeom>
          <a:solidFill>
            <a:srgbClr val="3366FF">
              <a:alpha val="2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i="1" dirty="0" smtClean="0">
                <a:solidFill>
                  <a:schemeClr val="accent4">
                    <a:lumMod val="75000"/>
                  </a:schemeClr>
                </a:solidFill>
              </a:rPr>
              <a:t>p</a:t>
            </a:r>
            <a:r>
              <a:rPr lang="en-US" sz="1800" dirty="0" smtClean="0">
                <a:solidFill>
                  <a:schemeClr val="accent4">
                    <a:lumMod val="75000"/>
                  </a:schemeClr>
                </a:solidFill>
              </a:rPr>
              <a:t>1</a:t>
            </a:r>
          </a:p>
          <a:p>
            <a:endParaRPr lang="en-US" sz="1800" dirty="0">
              <a:solidFill>
                <a:schemeClr val="accent4">
                  <a:lumMod val="75000"/>
                </a:schemeClr>
              </a:solidFill>
            </a:endParaRPr>
          </a:p>
          <a:p>
            <a:endParaRPr lang="en-US" sz="1800" dirty="0" smtClean="0">
              <a:solidFill>
                <a:schemeClr val="accent4">
                  <a:lumMod val="75000"/>
                </a:schemeClr>
              </a:solidFill>
            </a:endParaRPr>
          </a:p>
          <a:p>
            <a:endParaRPr lang="en-US" sz="180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398" name="圆角矩形 397"/>
          <p:cNvSpPr/>
          <p:nvPr/>
        </p:nvSpPr>
        <p:spPr>
          <a:xfrm>
            <a:off x="2049808" y="3933056"/>
            <a:ext cx="1152128" cy="1152128"/>
          </a:xfrm>
          <a:prstGeom prst="roundRect">
            <a:avLst/>
          </a:prstGeom>
          <a:solidFill>
            <a:srgbClr val="008000">
              <a:alpha val="2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800" i="1" dirty="0" smtClean="0">
                <a:solidFill>
                  <a:schemeClr val="accent4">
                    <a:lumMod val="75000"/>
                  </a:schemeClr>
                </a:solidFill>
              </a:rPr>
              <a:t>p</a:t>
            </a:r>
            <a:r>
              <a:rPr lang="en-US" sz="1800" dirty="0" smtClean="0">
                <a:solidFill>
                  <a:schemeClr val="accent4">
                    <a:lumMod val="75000"/>
                  </a:schemeClr>
                </a:solidFill>
              </a:rPr>
              <a:t>2</a:t>
            </a:r>
          </a:p>
          <a:p>
            <a:endParaRPr lang="en-US" sz="1800" dirty="0">
              <a:solidFill>
                <a:schemeClr val="accent4">
                  <a:lumMod val="75000"/>
                </a:schemeClr>
              </a:solidFill>
            </a:endParaRPr>
          </a:p>
          <a:p>
            <a:endParaRPr lang="en-US" sz="1800" dirty="0" smtClean="0">
              <a:solidFill>
                <a:schemeClr val="accent4">
                  <a:lumMod val="75000"/>
                </a:schemeClr>
              </a:solidFill>
            </a:endParaRPr>
          </a:p>
          <a:p>
            <a:pPr algn="r"/>
            <a:endParaRPr lang="en-US" sz="180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399" name="圆角矩形 398"/>
          <p:cNvSpPr/>
          <p:nvPr/>
        </p:nvSpPr>
        <p:spPr>
          <a:xfrm>
            <a:off x="899592" y="5085184"/>
            <a:ext cx="1152128" cy="1152128"/>
          </a:xfrm>
          <a:prstGeom prst="roundRect">
            <a:avLst/>
          </a:prstGeom>
          <a:solidFill>
            <a:srgbClr val="FFFF00">
              <a:alpha val="2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800" i="1" dirty="0" smtClean="0">
              <a:solidFill>
                <a:schemeClr val="accent4">
                  <a:lumMod val="75000"/>
                </a:schemeClr>
              </a:solidFill>
            </a:endParaRPr>
          </a:p>
          <a:p>
            <a:endParaRPr lang="en-US" sz="1800" i="1" dirty="0">
              <a:solidFill>
                <a:schemeClr val="accent4">
                  <a:lumMod val="75000"/>
                </a:schemeClr>
              </a:solidFill>
            </a:endParaRPr>
          </a:p>
          <a:p>
            <a:endParaRPr lang="en-US" sz="1800" i="1" dirty="0" smtClean="0">
              <a:solidFill>
                <a:schemeClr val="accent4">
                  <a:lumMod val="75000"/>
                </a:schemeClr>
              </a:solidFill>
            </a:endParaRPr>
          </a:p>
          <a:p>
            <a:r>
              <a:rPr lang="en-US" sz="1800" i="1" dirty="0" smtClean="0">
                <a:solidFill>
                  <a:schemeClr val="accent4">
                    <a:lumMod val="75000"/>
                  </a:schemeClr>
                </a:solidFill>
              </a:rPr>
              <a:t>p</a:t>
            </a:r>
            <a:r>
              <a:rPr lang="en-US" sz="1800" dirty="0" smtClean="0">
                <a:solidFill>
                  <a:schemeClr val="accent4">
                    <a:lumMod val="75000"/>
                  </a:schemeClr>
                </a:solidFill>
              </a:rPr>
              <a:t>3</a:t>
            </a:r>
            <a:endParaRPr lang="en-US" sz="180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400" name="圆角矩形 399"/>
          <p:cNvSpPr/>
          <p:nvPr/>
        </p:nvSpPr>
        <p:spPr>
          <a:xfrm>
            <a:off x="2049808" y="5085184"/>
            <a:ext cx="1152128" cy="1152128"/>
          </a:xfrm>
          <a:prstGeom prst="roundRect">
            <a:avLst/>
          </a:prstGeom>
          <a:solidFill>
            <a:srgbClr val="FF6600">
              <a:alpha val="2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800" i="1" dirty="0" smtClean="0">
              <a:solidFill>
                <a:schemeClr val="accent4">
                  <a:lumMod val="75000"/>
                </a:schemeClr>
              </a:solidFill>
            </a:endParaRPr>
          </a:p>
          <a:p>
            <a:pPr algn="r"/>
            <a:endParaRPr lang="en-US" sz="1800" i="1" dirty="0">
              <a:solidFill>
                <a:schemeClr val="accent4">
                  <a:lumMod val="75000"/>
                </a:schemeClr>
              </a:solidFill>
            </a:endParaRPr>
          </a:p>
          <a:p>
            <a:pPr algn="r"/>
            <a:endParaRPr lang="en-US" sz="1800" i="1" dirty="0" smtClean="0">
              <a:solidFill>
                <a:schemeClr val="accent4">
                  <a:lumMod val="75000"/>
                </a:schemeClr>
              </a:solidFill>
            </a:endParaRPr>
          </a:p>
          <a:p>
            <a:pPr algn="r"/>
            <a:r>
              <a:rPr lang="en-US" sz="1800" i="1" dirty="0" smtClean="0">
                <a:solidFill>
                  <a:schemeClr val="accent4">
                    <a:lumMod val="75000"/>
                  </a:schemeClr>
                </a:solidFill>
              </a:rPr>
              <a:t>p</a:t>
            </a:r>
            <a:r>
              <a:rPr lang="en-US" sz="1800" dirty="0" smtClean="0">
                <a:solidFill>
                  <a:schemeClr val="accent4">
                    <a:lumMod val="75000"/>
                  </a:schemeClr>
                </a:solidFill>
              </a:rPr>
              <a:t>4</a:t>
            </a:r>
            <a:endParaRPr lang="en-US" sz="1800" dirty="0">
              <a:solidFill>
                <a:schemeClr val="accent4">
                  <a:lumMod val="75000"/>
                </a:schemeClr>
              </a:solidFill>
            </a:endParaRPr>
          </a:p>
        </p:txBody>
      </p:sp>
      <p:grpSp>
        <p:nvGrpSpPr>
          <p:cNvPr id="4" name="组 3"/>
          <p:cNvGrpSpPr/>
          <p:nvPr/>
        </p:nvGrpSpPr>
        <p:grpSpPr>
          <a:xfrm>
            <a:off x="3059832" y="3068961"/>
            <a:ext cx="2304256" cy="1224135"/>
            <a:chOff x="3059832" y="3068961"/>
            <a:chExt cx="2304256" cy="1224135"/>
          </a:xfrm>
        </p:grpSpPr>
        <p:pic>
          <p:nvPicPr>
            <p:cNvPr id="2" name="图片 1" descr="arrow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3059832" y="3068961"/>
              <a:ext cx="888858" cy="888858"/>
            </a:xfrm>
            <a:prstGeom prst="rect">
              <a:avLst/>
            </a:prstGeom>
          </p:spPr>
        </p:pic>
        <p:sp>
          <p:nvSpPr>
            <p:cNvPr id="403" name="Rectangle 15"/>
            <p:cNvSpPr>
              <a:spLocks noChangeArrowheads="1"/>
            </p:cNvSpPr>
            <p:nvPr/>
          </p:nvSpPr>
          <p:spPr bwMode="auto">
            <a:xfrm>
              <a:off x="3707904" y="3645024"/>
              <a:ext cx="1656184" cy="648072"/>
            </a:xfrm>
            <a:prstGeom prst="rect">
              <a:avLst/>
            </a:prstGeom>
            <a:solidFill>
              <a:schemeClr val="bg1"/>
            </a:solidFill>
            <a:ln w="28575" cap="rnd" cmpd="sng">
              <a:solidFill>
                <a:schemeClr val="accent4">
                  <a:lumMod val="50000"/>
                </a:schemeClr>
              </a:solidFill>
              <a:prstDash val="solid"/>
              <a:bevel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en-US" altLang="zh-CN" sz="2000" i="1" dirty="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1D </a:t>
              </a:r>
              <a:r>
                <a:rPr lang="en-US" altLang="zh-CN" sz="2000" dirty="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partition </a:t>
              </a:r>
              <a:endParaRPr lang="en-US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  <a:p>
              <a:pPr algn="ctr" eaLnBrk="0" hangingPunct="0">
                <a:buSzPct val="100000"/>
              </a:pPr>
              <a:r>
                <a:rPr lang="en-US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on </a:t>
              </a:r>
              <a:r>
                <a:rPr lang="en-US" altLang="zh-CN" sz="2000" i="1" dirty="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A</a:t>
              </a:r>
              <a:endParaRPr lang="en-US" altLang="zh-CN" sz="2000" dirty="0" smtClean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</p:grpSp>
      <p:grpSp>
        <p:nvGrpSpPr>
          <p:cNvPr id="5" name="组 4"/>
          <p:cNvGrpSpPr/>
          <p:nvPr/>
        </p:nvGrpSpPr>
        <p:grpSpPr>
          <a:xfrm>
            <a:off x="3162096" y="5085184"/>
            <a:ext cx="2346008" cy="1146001"/>
            <a:chOff x="3162096" y="5085184"/>
            <a:chExt cx="2346008" cy="1146001"/>
          </a:xfrm>
        </p:grpSpPr>
        <p:pic>
          <p:nvPicPr>
            <p:cNvPr id="401" name="图片 400" descr="arrow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722418">
              <a:off x="3485871" y="5018552"/>
              <a:ext cx="888858" cy="1536408"/>
            </a:xfrm>
            <a:prstGeom prst="rect">
              <a:avLst/>
            </a:prstGeom>
          </p:spPr>
        </p:pic>
        <p:sp>
          <p:nvSpPr>
            <p:cNvPr id="404" name="Rectangle 15"/>
            <p:cNvSpPr>
              <a:spLocks noChangeArrowheads="1"/>
            </p:cNvSpPr>
            <p:nvPr/>
          </p:nvSpPr>
          <p:spPr bwMode="auto">
            <a:xfrm>
              <a:off x="3851920" y="5085184"/>
              <a:ext cx="1656184" cy="648072"/>
            </a:xfrm>
            <a:prstGeom prst="rect">
              <a:avLst/>
            </a:prstGeom>
            <a:solidFill>
              <a:schemeClr val="bg1"/>
            </a:solidFill>
            <a:ln w="28575" cap="rnd" cmpd="sng">
              <a:solidFill>
                <a:schemeClr val="accent4">
                  <a:lumMod val="50000"/>
                </a:schemeClr>
              </a:solidFill>
              <a:prstDash val="solid"/>
              <a:bevel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en-US" altLang="zh-CN" sz="2000" i="1" dirty="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2D </a:t>
              </a:r>
              <a:r>
                <a:rPr lang="en-US" altLang="zh-CN" sz="2000" dirty="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partition </a:t>
              </a:r>
              <a:endParaRPr lang="en-US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  <a:p>
              <a:pPr algn="ctr" eaLnBrk="0" hangingPunct="0">
                <a:buSzPct val="100000"/>
              </a:pPr>
              <a:r>
                <a:rPr lang="en-US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on </a:t>
              </a:r>
              <a:r>
                <a:rPr lang="en-US" altLang="zh-CN" sz="2000" i="1" dirty="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A</a:t>
              </a:r>
              <a:endParaRPr lang="en-US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</p:grpSp>
      <p:grpSp>
        <p:nvGrpSpPr>
          <p:cNvPr id="6" name="组 5"/>
          <p:cNvGrpSpPr/>
          <p:nvPr/>
        </p:nvGrpSpPr>
        <p:grpSpPr>
          <a:xfrm>
            <a:off x="5724128" y="3377193"/>
            <a:ext cx="1656184" cy="1419959"/>
            <a:chOff x="5724128" y="3377193"/>
            <a:chExt cx="1656184" cy="1419959"/>
          </a:xfrm>
        </p:grpSpPr>
        <p:pic>
          <p:nvPicPr>
            <p:cNvPr id="402" name="图片 401" descr="arrow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033257">
              <a:off x="6464410" y="3377193"/>
              <a:ext cx="888858" cy="888858"/>
            </a:xfrm>
            <a:prstGeom prst="rect">
              <a:avLst/>
            </a:prstGeom>
          </p:spPr>
        </p:pic>
        <p:sp>
          <p:nvSpPr>
            <p:cNvPr id="405" name="Rectangle 15"/>
            <p:cNvSpPr>
              <a:spLocks noChangeArrowheads="1"/>
            </p:cNvSpPr>
            <p:nvPr/>
          </p:nvSpPr>
          <p:spPr bwMode="auto">
            <a:xfrm>
              <a:off x="5724128" y="4149080"/>
              <a:ext cx="1656184" cy="648072"/>
            </a:xfrm>
            <a:prstGeom prst="rect">
              <a:avLst/>
            </a:prstGeom>
            <a:solidFill>
              <a:schemeClr val="bg1"/>
            </a:solidFill>
            <a:ln w="28575" cap="rnd" cmpd="sng">
              <a:solidFill>
                <a:schemeClr val="accent4">
                  <a:lumMod val="50000"/>
                </a:schemeClr>
              </a:solidFill>
              <a:prstDash val="solid"/>
              <a:bevel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en-US" altLang="zh-CN" sz="2000" i="1" dirty="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even </a:t>
              </a:r>
              <a:r>
                <a:rPr lang="en-US" altLang="zh-CN" sz="2000" dirty="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partition </a:t>
              </a:r>
              <a:endParaRPr lang="en-US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  <a:p>
              <a:pPr algn="ctr" eaLnBrk="0" hangingPunct="0">
                <a:buSzPct val="100000"/>
              </a:pPr>
              <a:r>
                <a:rPr lang="en-US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on </a:t>
              </a:r>
              <a:r>
                <a:rPr lang="en-US" altLang="zh-CN" sz="2000" i="1" dirty="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A</a:t>
              </a:r>
              <a:endParaRPr lang="en-US" altLang="zh-CN" sz="2000" dirty="0" smtClean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</p:grpSp>
      <p:sp>
        <p:nvSpPr>
          <p:cNvPr id="406" name="Rectangle 15"/>
          <p:cNvSpPr>
            <a:spLocks noChangeArrowheads="1"/>
          </p:cNvSpPr>
          <p:nvPr/>
        </p:nvSpPr>
        <p:spPr bwMode="auto">
          <a:xfrm>
            <a:off x="1693592" y="3068960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en-US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grpSp>
        <p:nvGrpSpPr>
          <p:cNvPr id="8" name="组 7"/>
          <p:cNvGrpSpPr/>
          <p:nvPr/>
        </p:nvGrpSpPr>
        <p:grpSpPr>
          <a:xfrm>
            <a:off x="4644008" y="1556792"/>
            <a:ext cx="1730104" cy="2088232"/>
            <a:chOff x="4644008" y="1556792"/>
            <a:chExt cx="1730104" cy="2088232"/>
          </a:xfrm>
        </p:grpSpPr>
        <p:sp>
          <p:nvSpPr>
            <p:cNvPr id="165" name="Rectangle 15"/>
            <p:cNvSpPr>
              <a:spLocks noChangeArrowheads="1"/>
            </p:cNvSpPr>
            <p:nvPr/>
          </p:nvSpPr>
          <p:spPr bwMode="auto">
            <a:xfrm>
              <a:off x="4644008" y="3284984"/>
              <a:ext cx="1728192" cy="3600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en-US" altLang="zh-CN" sz="2000" i="1" dirty="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A</a:t>
              </a:r>
              <a:endParaRPr lang="en-US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grpSp>
          <p:nvGrpSpPr>
            <p:cNvPr id="246" name="组 245"/>
            <p:cNvGrpSpPr/>
            <p:nvPr/>
          </p:nvGrpSpPr>
          <p:grpSpPr>
            <a:xfrm>
              <a:off x="4644008" y="1988840"/>
              <a:ext cx="433960" cy="432048"/>
              <a:chOff x="3851920" y="3356992"/>
              <a:chExt cx="433960" cy="432048"/>
            </a:xfrm>
          </p:grpSpPr>
          <p:sp>
            <p:nvSpPr>
              <p:cNvPr id="247" name="Rectangle 15"/>
              <p:cNvSpPr>
                <a:spLocks noChangeArrowheads="1"/>
              </p:cNvSpPr>
              <p:nvPr/>
            </p:nvSpPr>
            <p:spPr bwMode="auto">
              <a:xfrm>
                <a:off x="3851920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en-US" altLang="zh-CN" sz="2000" smtClean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  <a:endParaRPr lang="en-US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endParaRPr>
              </a:p>
            </p:txBody>
          </p:sp>
          <p:sp>
            <p:nvSpPr>
              <p:cNvPr id="248" name="椭圆 247"/>
              <p:cNvSpPr/>
              <p:nvPr/>
            </p:nvSpPr>
            <p:spPr>
              <a:xfrm>
                <a:off x="3888880" y="3392996"/>
                <a:ext cx="360040" cy="36004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249" name="Rectangle 15"/>
              <p:cNvSpPr>
                <a:spLocks noChangeArrowheads="1"/>
              </p:cNvSpPr>
              <p:nvPr/>
            </p:nvSpPr>
            <p:spPr bwMode="auto">
              <a:xfrm>
                <a:off x="3851920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en-US" altLang="zh-CN" sz="160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2</a:t>
                </a:r>
                <a:endParaRPr lang="en-US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grpSp>
          <p:nvGrpSpPr>
            <p:cNvPr id="250" name="组 249"/>
            <p:cNvGrpSpPr/>
            <p:nvPr/>
          </p:nvGrpSpPr>
          <p:grpSpPr>
            <a:xfrm>
              <a:off x="5508104" y="1556792"/>
              <a:ext cx="433960" cy="432048"/>
              <a:chOff x="2987824" y="3356992"/>
              <a:chExt cx="433960" cy="432048"/>
            </a:xfrm>
          </p:grpSpPr>
          <p:sp>
            <p:nvSpPr>
              <p:cNvPr id="251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en-US" altLang="zh-CN" sz="2000" smtClean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  <a:endParaRPr lang="en-US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endParaRPr>
              </a:p>
            </p:txBody>
          </p:sp>
          <p:sp>
            <p:nvSpPr>
              <p:cNvPr id="252" name="椭圆 251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253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en-US" altLang="zh-CN" sz="160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1</a:t>
                </a:r>
                <a:endParaRPr lang="en-US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sp>
          <p:nvSpPr>
            <p:cNvPr id="254" name="Rectangle 15"/>
            <p:cNvSpPr>
              <a:spLocks noChangeArrowheads="1"/>
            </p:cNvSpPr>
            <p:nvPr/>
          </p:nvSpPr>
          <p:spPr bwMode="auto">
            <a:xfrm>
              <a:off x="4644008" y="1556792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endParaRPr lang="en-US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255" name="Rectangle 15"/>
            <p:cNvSpPr>
              <a:spLocks noChangeArrowheads="1"/>
            </p:cNvSpPr>
            <p:nvPr/>
          </p:nvSpPr>
          <p:spPr bwMode="auto">
            <a:xfrm>
              <a:off x="5076056" y="1556792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endParaRPr lang="en-US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grpSp>
          <p:nvGrpSpPr>
            <p:cNvPr id="256" name="组 255"/>
            <p:cNvGrpSpPr/>
            <p:nvPr/>
          </p:nvGrpSpPr>
          <p:grpSpPr>
            <a:xfrm>
              <a:off x="5076056" y="1988840"/>
              <a:ext cx="433960" cy="432048"/>
              <a:chOff x="3851920" y="3356992"/>
              <a:chExt cx="433960" cy="432048"/>
            </a:xfrm>
          </p:grpSpPr>
          <p:sp>
            <p:nvSpPr>
              <p:cNvPr id="257" name="Rectangle 15"/>
              <p:cNvSpPr>
                <a:spLocks noChangeArrowheads="1"/>
              </p:cNvSpPr>
              <p:nvPr/>
            </p:nvSpPr>
            <p:spPr bwMode="auto">
              <a:xfrm>
                <a:off x="3851920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en-US" altLang="zh-CN" sz="2000" smtClean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  <a:endParaRPr lang="en-US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endParaRPr>
              </a:p>
            </p:txBody>
          </p:sp>
          <p:sp>
            <p:nvSpPr>
              <p:cNvPr id="258" name="椭圆 257"/>
              <p:cNvSpPr/>
              <p:nvPr/>
            </p:nvSpPr>
            <p:spPr>
              <a:xfrm>
                <a:off x="3888880" y="3392996"/>
                <a:ext cx="360040" cy="36004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259" name="Rectangle 15"/>
              <p:cNvSpPr>
                <a:spLocks noChangeArrowheads="1"/>
              </p:cNvSpPr>
              <p:nvPr/>
            </p:nvSpPr>
            <p:spPr bwMode="auto">
              <a:xfrm>
                <a:off x="3851920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en-US" altLang="zh-CN" sz="160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3</a:t>
                </a:r>
                <a:endParaRPr lang="en-US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sp>
          <p:nvSpPr>
            <p:cNvPr id="260" name="Rectangle 15"/>
            <p:cNvSpPr>
              <a:spLocks noChangeArrowheads="1"/>
            </p:cNvSpPr>
            <p:nvPr/>
          </p:nvSpPr>
          <p:spPr bwMode="auto">
            <a:xfrm>
              <a:off x="5940152" y="1988840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endParaRPr lang="en-US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261" name="Rectangle 15"/>
            <p:cNvSpPr>
              <a:spLocks noChangeArrowheads="1"/>
            </p:cNvSpPr>
            <p:nvPr/>
          </p:nvSpPr>
          <p:spPr bwMode="auto">
            <a:xfrm>
              <a:off x="5508104" y="2420888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endParaRPr lang="en-US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262" name="Rectangle 15"/>
            <p:cNvSpPr>
              <a:spLocks noChangeArrowheads="1"/>
            </p:cNvSpPr>
            <p:nvPr/>
          </p:nvSpPr>
          <p:spPr bwMode="auto">
            <a:xfrm>
              <a:off x="5940152" y="2420888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endParaRPr lang="en-US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263" name="Rectangle 15"/>
            <p:cNvSpPr>
              <a:spLocks noChangeArrowheads="1"/>
            </p:cNvSpPr>
            <p:nvPr/>
          </p:nvSpPr>
          <p:spPr bwMode="auto">
            <a:xfrm>
              <a:off x="4644008" y="2420888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endParaRPr lang="en-US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264" name="Rectangle 15"/>
            <p:cNvSpPr>
              <a:spLocks noChangeArrowheads="1"/>
            </p:cNvSpPr>
            <p:nvPr/>
          </p:nvSpPr>
          <p:spPr bwMode="auto">
            <a:xfrm>
              <a:off x="5076056" y="2420888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endParaRPr lang="en-US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265" name="Rectangle 15"/>
            <p:cNvSpPr>
              <a:spLocks noChangeArrowheads="1"/>
            </p:cNvSpPr>
            <p:nvPr/>
          </p:nvSpPr>
          <p:spPr bwMode="auto">
            <a:xfrm>
              <a:off x="5940152" y="1556792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endParaRPr lang="en-US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266" name="Rectangle 15"/>
            <p:cNvSpPr>
              <a:spLocks noChangeArrowheads="1"/>
            </p:cNvSpPr>
            <p:nvPr/>
          </p:nvSpPr>
          <p:spPr bwMode="auto">
            <a:xfrm>
              <a:off x="5508104" y="1988840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endParaRPr lang="en-US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grpSp>
          <p:nvGrpSpPr>
            <p:cNvPr id="268" name="组 267"/>
            <p:cNvGrpSpPr/>
            <p:nvPr/>
          </p:nvGrpSpPr>
          <p:grpSpPr>
            <a:xfrm>
              <a:off x="5940152" y="2852936"/>
              <a:ext cx="433960" cy="432048"/>
              <a:chOff x="3851920" y="3356992"/>
              <a:chExt cx="433960" cy="432048"/>
            </a:xfrm>
          </p:grpSpPr>
          <p:sp>
            <p:nvSpPr>
              <p:cNvPr id="269" name="Rectangle 15"/>
              <p:cNvSpPr>
                <a:spLocks noChangeArrowheads="1"/>
              </p:cNvSpPr>
              <p:nvPr/>
            </p:nvSpPr>
            <p:spPr bwMode="auto">
              <a:xfrm>
                <a:off x="3851920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en-US" altLang="zh-CN" sz="2000" smtClean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  <a:endParaRPr lang="en-US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endParaRPr>
              </a:p>
            </p:txBody>
          </p:sp>
          <p:sp>
            <p:nvSpPr>
              <p:cNvPr id="270" name="椭圆 269"/>
              <p:cNvSpPr/>
              <p:nvPr/>
            </p:nvSpPr>
            <p:spPr>
              <a:xfrm>
                <a:off x="3888880" y="3392996"/>
                <a:ext cx="360040" cy="36004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271" name="Rectangle 15"/>
              <p:cNvSpPr>
                <a:spLocks noChangeArrowheads="1"/>
              </p:cNvSpPr>
              <p:nvPr/>
            </p:nvSpPr>
            <p:spPr bwMode="auto">
              <a:xfrm>
                <a:off x="3851920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en-US" altLang="zh-CN" sz="160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6</a:t>
                </a:r>
                <a:endParaRPr lang="en-US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grpSp>
          <p:nvGrpSpPr>
            <p:cNvPr id="272" name="组 271"/>
            <p:cNvGrpSpPr/>
            <p:nvPr/>
          </p:nvGrpSpPr>
          <p:grpSpPr>
            <a:xfrm>
              <a:off x="5508104" y="2852936"/>
              <a:ext cx="433960" cy="432048"/>
              <a:chOff x="2987824" y="3356992"/>
              <a:chExt cx="433960" cy="432048"/>
            </a:xfrm>
          </p:grpSpPr>
          <p:sp>
            <p:nvSpPr>
              <p:cNvPr id="273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en-US" altLang="zh-CN" sz="2000" smtClean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  <a:endParaRPr lang="en-US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endParaRPr>
              </a:p>
            </p:txBody>
          </p:sp>
          <p:sp>
            <p:nvSpPr>
              <p:cNvPr id="274" name="椭圆 273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275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en-US" altLang="zh-CN" sz="160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5</a:t>
                </a:r>
                <a:endParaRPr lang="en-US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grpSp>
          <p:nvGrpSpPr>
            <p:cNvPr id="276" name="组 275"/>
            <p:cNvGrpSpPr/>
            <p:nvPr/>
          </p:nvGrpSpPr>
          <p:grpSpPr>
            <a:xfrm>
              <a:off x="4644008" y="2852936"/>
              <a:ext cx="433960" cy="432048"/>
              <a:chOff x="3851920" y="3356992"/>
              <a:chExt cx="433960" cy="432048"/>
            </a:xfrm>
          </p:grpSpPr>
          <p:sp>
            <p:nvSpPr>
              <p:cNvPr id="277" name="Rectangle 15"/>
              <p:cNvSpPr>
                <a:spLocks noChangeArrowheads="1"/>
              </p:cNvSpPr>
              <p:nvPr/>
            </p:nvSpPr>
            <p:spPr bwMode="auto">
              <a:xfrm>
                <a:off x="3851920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en-US" altLang="zh-CN" sz="2000" smtClean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  <a:endParaRPr lang="en-US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endParaRPr>
              </a:p>
            </p:txBody>
          </p:sp>
          <p:sp>
            <p:nvSpPr>
              <p:cNvPr id="278" name="椭圆 277"/>
              <p:cNvSpPr/>
              <p:nvPr/>
            </p:nvSpPr>
            <p:spPr>
              <a:xfrm>
                <a:off x="3888880" y="3392996"/>
                <a:ext cx="360040" cy="36004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279" name="Rectangle 15"/>
              <p:cNvSpPr>
                <a:spLocks noChangeArrowheads="1"/>
              </p:cNvSpPr>
              <p:nvPr/>
            </p:nvSpPr>
            <p:spPr bwMode="auto">
              <a:xfrm>
                <a:off x="3851920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en-US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4</a:t>
                </a:r>
                <a:endParaRPr lang="en-US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sp>
          <p:nvSpPr>
            <p:cNvPr id="407" name="Rectangle 15"/>
            <p:cNvSpPr>
              <a:spLocks noChangeArrowheads="1"/>
            </p:cNvSpPr>
            <p:nvPr/>
          </p:nvSpPr>
          <p:spPr bwMode="auto">
            <a:xfrm>
              <a:off x="5076056" y="2852936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endParaRPr lang="en-US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</p:grpSp>
      <p:grpSp>
        <p:nvGrpSpPr>
          <p:cNvPr id="9" name="组 8"/>
          <p:cNvGrpSpPr/>
          <p:nvPr/>
        </p:nvGrpSpPr>
        <p:grpSpPr>
          <a:xfrm>
            <a:off x="6372200" y="1556792"/>
            <a:ext cx="2306168" cy="2088232"/>
            <a:chOff x="6372200" y="1556792"/>
            <a:chExt cx="2306168" cy="2088232"/>
          </a:xfrm>
        </p:grpSpPr>
        <p:grpSp>
          <p:nvGrpSpPr>
            <p:cNvPr id="66" name="组 65"/>
            <p:cNvGrpSpPr/>
            <p:nvPr/>
          </p:nvGrpSpPr>
          <p:grpSpPr>
            <a:xfrm>
              <a:off x="7380312" y="2420888"/>
              <a:ext cx="433960" cy="432048"/>
              <a:chOff x="3851920" y="3356992"/>
              <a:chExt cx="433960" cy="432048"/>
            </a:xfrm>
          </p:grpSpPr>
          <p:sp>
            <p:nvSpPr>
              <p:cNvPr id="67" name="Rectangle 15"/>
              <p:cNvSpPr>
                <a:spLocks noChangeArrowheads="1"/>
              </p:cNvSpPr>
              <p:nvPr/>
            </p:nvSpPr>
            <p:spPr bwMode="auto">
              <a:xfrm>
                <a:off x="3851920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en-US" altLang="zh-CN" sz="2000" smtClean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  <a:endParaRPr lang="en-US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endParaRPr>
              </a:p>
            </p:txBody>
          </p:sp>
          <p:sp>
            <p:nvSpPr>
              <p:cNvPr id="68" name="椭圆 67"/>
              <p:cNvSpPr/>
              <p:nvPr/>
            </p:nvSpPr>
            <p:spPr>
              <a:xfrm>
                <a:off x="3888880" y="3392996"/>
                <a:ext cx="360040" cy="36004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69" name="Rectangle 15"/>
              <p:cNvSpPr>
                <a:spLocks noChangeArrowheads="1"/>
              </p:cNvSpPr>
              <p:nvPr/>
            </p:nvSpPr>
            <p:spPr bwMode="auto">
              <a:xfrm>
                <a:off x="3851920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en-US" altLang="zh-CN" sz="1600" i="1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d</a:t>
                </a:r>
                <a:endParaRPr lang="en-US" altLang="zh-CN" sz="1600" i="1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grpSp>
          <p:nvGrpSpPr>
            <p:cNvPr id="70" name="组 69"/>
            <p:cNvGrpSpPr/>
            <p:nvPr/>
          </p:nvGrpSpPr>
          <p:grpSpPr>
            <a:xfrm>
              <a:off x="7812360" y="1988840"/>
              <a:ext cx="433960" cy="432048"/>
              <a:chOff x="2987824" y="3356992"/>
              <a:chExt cx="433960" cy="432048"/>
            </a:xfrm>
          </p:grpSpPr>
          <p:sp>
            <p:nvSpPr>
              <p:cNvPr id="71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en-US" altLang="zh-CN" sz="2000" smtClean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  <a:endParaRPr lang="en-US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endParaRPr>
              </a:p>
            </p:txBody>
          </p:sp>
          <p:sp>
            <p:nvSpPr>
              <p:cNvPr id="72" name="椭圆 71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73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en-US" altLang="zh-CN" sz="1600" i="1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c</a:t>
                </a:r>
                <a:endParaRPr lang="en-US" altLang="zh-CN" sz="1600" i="1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sp>
          <p:nvSpPr>
            <p:cNvPr id="74" name="Rectangle 15"/>
            <p:cNvSpPr>
              <a:spLocks noChangeArrowheads="1"/>
            </p:cNvSpPr>
            <p:nvPr/>
          </p:nvSpPr>
          <p:spPr bwMode="auto">
            <a:xfrm>
              <a:off x="6948264" y="1556792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endParaRPr lang="en-US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75" name="Rectangle 15"/>
            <p:cNvSpPr>
              <a:spLocks noChangeArrowheads="1"/>
            </p:cNvSpPr>
            <p:nvPr/>
          </p:nvSpPr>
          <p:spPr bwMode="auto">
            <a:xfrm>
              <a:off x="7812360" y="1556792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endParaRPr lang="en-US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grpSp>
          <p:nvGrpSpPr>
            <p:cNvPr id="76" name="组 75"/>
            <p:cNvGrpSpPr/>
            <p:nvPr/>
          </p:nvGrpSpPr>
          <p:grpSpPr>
            <a:xfrm>
              <a:off x="8244408" y="1556792"/>
              <a:ext cx="433960" cy="432048"/>
              <a:chOff x="3851920" y="3356992"/>
              <a:chExt cx="433960" cy="432048"/>
            </a:xfrm>
          </p:grpSpPr>
          <p:sp>
            <p:nvSpPr>
              <p:cNvPr id="77" name="Rectangle 15"/>
              <p:cNvSpPr>
                <a:spLocks noChangeArrowheads="1"/>
              </p:cNvSpPr>
              <p:nvPr/>
            </p:nvSpPr>
            <p:spPr bwMode="auto">
              <a:xfrm>
                <a:off x="3851920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en-US" altLang="zh-CN" sz="2000" smtClean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  <a:endParaRPr lang="en-US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endParaRPr>
              </a:p>
            </p:txBody>
          </p:sp>
          <p:sp>
            <p:nvSpPr>
              <p:cNvPr id="78" name="椭圆 77"/>
              <p:cNvSpPr/>
              <p:nvPr/>
            </p:nvSpPr>
            <p:spPr>
              <a:xfrm>
                <a:off x="3888880" y="3392996"/>
                <a:ext cx="360040" cy="36004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79" name="Rectangle 15"/>
              <p:cNvSpPr>
                <a:spLocks noChangeArrowheads="1"/>
              </p:cNvSpPr>
              <p:nvPr/>
            </p:nvSpPr>
            <p:spPr bwMode="auto">
              <a:xfrm>
                <a:off x="3851920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en-US" altLang="zh-CN" sz="1600" i="1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a</a:t>
                </a:r>
                <a:endParaRPr lang="en-US" altLang="zh-CN" sz="1600" i="1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sp>
          <p:nvSpPr>
            <p:cNvPr id="80" name="Rectangle 15"/>
            <p:cNvSpPr>
              <a:spLocks noChangeArrowheads="1"/>
            </p:cNvSpPr>
            <p:nvPr/>
          </p:nvSpPr>
          <p:spPr bwMode="auto">
            <a:xfrm>
              <a:off x="7380312" y="1988840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endParaRPr lang="en-US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82" name="Rectangle 15"/>
            <p:cNvSpPr>
              <a:spLocks noChangeArrowheads="1"/>
            </p:cNvSpPr>
            <p:nvPr/>
          </p:nvSpPr>
          <p:spPr bwMode="auto">
            <a:xfrm>
              <a:off x="8244408" y="1988840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endParaRPr lang="en-US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83" name="Rectangle 15"/>
            <p:cNvSpPr>
              <a:spLocks noChangeArrowheads="1"/>
            </p:cNvSpPr>
            <p:nvPr/>
          </p:nvSpPr>
          <p:spPr bwMode="auto">
            <a:xfrm>
              <a:off x="6948264" y="2420888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endParaRPr lang="en-US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86" name="Rectangle 15"/>
            <p:cNvSpPr>
              <a:spLocks noChangeArrowheads="1"/>
            </p:cNvSpPr>
            <p:nvPr/>
          </p:nvSpPr>
          <p:spPr bwMode="auto">
            <a:xfrm>
              <a:off x="6948264" y="2852936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endParaRPr lang="en-US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87" name="Rectangle 15"/>
            <p:cNvSpPr>
              <a:spLocks noChangeArrowheads="1"/>
            </p:cNvSpPr>
            <p:nvPr/>
          </p:nvSpPr>
          <p:spPr bwMode="auto">
            <a:xfrm>
              <a:off x="7380312" y="2852936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endParaRPr lang="en-US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grpSp>
          <p:nvGrpSpPr>
            <p:cNvPr id="89" name="组 88"/>
            <p:cNvGrpSpPr/>
            <p:nvPr/>
          </p:nvGrpSpPr>
          <p:grpSpPr>
            <a:xfrm>
              <a:off x="7812360" y="2852936"/>
              <a:ext cx="433960" cy="432048"/>
              <a:chOff x="3851920" y="3356992"/>
              <a:chExt cx="433960" cy="432048"/>
            </a:xfrm>
          </p:grpSpPr>
          <p:sp>
            <p:nvSpPr>
              <p:cNvPr id="90" name="Rectangle 15"/>
              <p:cNvSpPr>
                <a:spLocks noChangeArrowheads="1"/>
              </p:cNvSpPr>
              <p:nvPr/>
            </p:nvSpPr>
            <p:spPr bwMode="auto">
              <a:xfrm>
                <a:off x="3851920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en-US" altLang="zh-CN" sz="2000" smtClean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  <a:endParaRPr lang="en-US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endParaRPr>
              </a:p>
            </p:txBody>
          </p:sp>
          <p:sp>
            <p:nvSpPr>
              <p:cNvPr id="91" name="椭圆 90"/>
              <p:cNvSpPr/>
              <p:nvPr/>
            </p:nvSpPr>
            <p:spPr>
              <a:xfrm>
                <a:off x="3888880" y="3392996"/>
                <a:ext cx="360040" cy="36004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92" name="Rectangle 15"/>
              <p:cNvSpPr>
                <a:spLocks noChangeArrowheads="1"/>
              </p:cNvSpPr>
              <p:nvPr/>
            </p:nvSpPr>
            <p:spPr bwMode="auto">
              <a:xfrm>
                <a:off x="3851920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en-US" altLang="zh-CN" sz="1600" i="1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f</a:t>
                </a:r>
                <a:endParaRPr lang="en-US" altLang="zh-CN" sz="1600" i="1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grpSp>
          <p:nvGrpSpPr>
            <p:cNvPr id="93" name="组 92"/>
            <p:cNvGrpSpPr/>
            <p:nvPr/>
          </p:nvGrpSpPr>
          <p:grpSpPr>
            <a:xfrm>
              <a:off x="6948264" y="1988840"/>
              <a:ext cx="433960" cy="432048"/>
              <a:chOff x="2987824" y="3356992"/>
              <a:chExt cx="433960" cy="432048"/>
            </a:xfrm>
          </p:grpSpPr>
          <p:sp>
            <p:nvSpPr>
              <p:cNvPr id="94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en-US" altLang="zh-CN" sz="2000" smtClean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  <a:endParaRPr lang="en-US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endParaRPr>
              </a:p>
            </p:txBody>
          </p:sp>
          <p:sp>
            <p:nvSpPr>
              <p:cNvPr id="95" name="椭圆 94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96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en-US" altLang="zh-CN" sz="1600" i="1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b</a:t>
                </a:r>
                <a:endParaRPr lang="en-US" altLang="zh-CN" sz="1600" i="1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sp>
          <p:nvSpPr>
            <p:cNvPr id="97" name="Rectangle 15"/>
            <p:cNvSpPr>
              <a:spLocks noChangeArrowheads="1"/>
            </p:cNvSpPr>
            <p:nvPr/>
          </p:nvSpPr>
          <p:spPr bwMode="auto">
            <a:xfrm>
              <a:off x="8244408" y="2852936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endParaRPr lang="en-US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98" name="Rectangle 15"/>
            <p:cNvSpPr>
              <a:spLocks noChangeArrowheads="1"/>
            </p:cNvSpPr>
            <p:nvPr/>
          </p:nvSpPr>
          <p:spPr bwMode="auto">
            <a:xfrm>
              <a:off x="7812360" y="2420888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endParaRPr lang="en-US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99" name="Rectangle 15"/>
            <p:cNvSpPr>
              <a:spLocks noChangeArrowheads="1"/>
            </p:cNvSpPr>
            <p:nvPr/>
          </p:nvSpPr>
          <p:spPr bwMode="auto">
            <a:xfrm>
              <a:off x="7380312" y="1556792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endParaRPr lang="en-US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102" name="Rectangle 15"/>
            <p:cNvSpPr>
              <a:spLocks noChangeArrowheads="1"/>
            </p:cNvSpPr>
            <p:nvPr/>
          </p:nvSpPr>
          <p:spPr bwMode="auto">
            <a:xfrm>
              <a:off x="6372200" y="1556792"/>
              <a:ext cx="576064" cy="1728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en-US" altLang="zh-CN" sz="200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x</a:t>
              </a:r>
              <a:endParaRPr lang="en-US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grpSp>
          <p:nvGrpSpPr>
            <p:cNvPr id="141" name="组 140"/>
            <p:cNvGrpSpPr/>
            <p:nvPr/>
          </p:nvGrpSpPr>
          <p:grpSpPr>
            <a:xfrm>
              <a:off x="8244408" y="2420888"/>
              <a:ext cx="433960" cy="432048"/>
              <a:chOff x="3851920" y="3356992"/>
              <a:chExt cx="433960" cy="432048"/>
            </a:xfrm>
          </p:grpSpPr>
          <p:sp>
            <p:nvSpPr>
              <p:cNvPr id="142" name="Rectangle 15"/>
              <p:cNvSpPr>
                <a:spLocks noChangeArrowheads="1"/>
              </p:cNvSpPr>
              <p:nvPr/>
            </p:nvSpPr>
            <p:spPr bwMode="auto">
              <a:xfrm>
                <a:off x="3851920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en-US" altLang="zh-CN" sz="2000" smtClean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  <a:endParaRPr lang="en-US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endParaRPr>
              </a:p>
            </p:txBody>
          </p:sp>
          <p:sp>
            <p:nvSpPr>
              <p:cNvPr id="143" name="椭圆 142"/>
              <p:cNvSpPr/>
              <p:nvPr/>
            </p:nvSpPr>
            <p:spPr>
              <a:xfrm>
                <a:off x="3888880" y="3392996"/>
                <a:ext cx="360040" cy="36004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144" name="Rectangle 15"/>
              <p:cNvSpPr>
                <a:spLocks noChangeArrowheads="1"/>
              </p:cNvSpPr>
              <p:nvPr/>
            </p:nvSpPr>
            <p:spPr bwMode="auto">
              <a:xfrm>
                <a:off x="3851920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en-US" altLang="zh-CN" sz="1600" i="1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e</a:t>
                </a:r>
                <a:endParaRPr lang="en-US" altLang="zh-CN" sz="1600" i="1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sp>
          <p:nvSpPr>
            <p:cNvPr id="166" name="Rectangle 15"/>
            <p:cNvSpPr>
              <a:spLocks noChangeArrowheads="1"/>
            </p:cNvSpPr>
            <p:nvPr/>
          </p:nvSpPr>
          <p:spPr bwMode="auto">
            <a:xfrm>
              <a:off x="6948264" y="3284984"/>
              <a:ext cx="1728192" cy="3600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en-US" altLang="zh-CN" sz="2000" i="1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B</a:t>
              </a:r>
              <a:endParaRPr lang="en-US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187" name="圆角矩形 186"/>
            <p:cNvSpPr/>
            <p:nvPr/>
          </p:nvSpPr>
          <p:spPr>
            <a:xfrm>
              <a:off x="6948264" y="1556792"/>
              <a:ext cx="216024" cy="432048"/>
            </a:xfrm>
            <a:prstGeom prst="roundRect">
              <a:avLst/>
            </a:prstGeom>
            <a:solidFill>
              <a:srgbClr val="3366FF">
                <a:alpha val="2000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800" dirty="0">
                <a:solidFill>
                  <a:schemeClr val="accent4">
                    <a:lumMod val="75000"/>
                  </a:schemeClr>
                </a:solidFill>
              </a:endParaRPr>
            </a:p>
          </p:txBody>
        </p:sp>
        <p:sp>
          <p:nvSpPr>
            <p:cNvPr id="188" name="圆角矩形 187"/>
            <p:cNvSpPr/>
            <p:nvPr/>
          </p:nvSpPr>
          <p:spPr>
            <a:xfrm>
              <a:off x="7164288" y="1556792"/>
              <a:ext cx="216024" cy="432048"/>
            </a:xfrm>
            <a:prstGeom prst="roundRect">
              <a:avLst/>
            </a:prstGeom>
            <a:solidFill>
              <a:srgbClr val="008000">
                <a:alpha val="2000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800" dirty="0">
                <a:solidFill>
                  <a:schemeClr val="accent4">
                    <a:lumMod val="75000"/>
                  </a:schemeClr>
                </a:solidFill>
              </a:endParaRPr>
            </a:p>
          </p:txBody>
        </p:sp>
        <p:sp>
          <p:nvSpPr>
            <p:cNvPr id="192" name="圆角矩形 191"/>
            <p:cNvSpPr/>
            <p:nvPr/>
          </p:nvSpPr>
          <p:spPr>
            <a:xfrm>
              <a:off x="7380312" y="1556792"/>
              <a:ext cx="216024" cy="432048"/>
            </a:xfrm>
            <a:prstGeom prst="roundRect">
              <a:avLst/>
            </a:prstGeom>
            <a:solidFill>
              <a:srgbClr val="3366FF">
                <a:alpha val="2000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800" dirty="0">
                <a:solidFill>
                  <a:schemeClr val="accent4">
                    <a:lumMod val="75000"/>
                  </a:schemeClr>
                </a:solidFill>
              </a:endParaRPr>
            </a:p>
          </p:txBody>
        </p:sp>
        <p:sp>
          <p:nvSpPr>
            <p:cNvPr id="193" name="圆角矩形 192"/>
            <p:cNvSpPr/>
            <p:nvPr/>
          </p:nvSpPr>
          <p:spPr>
            <a:xfrm>
              <a:off x="7596336" y="1556792"/>
              <a:ext cx="216024" cy="432048"/>
            </a:xfrm>
            <a:prstGeom prst="roundRect">
              <a:avLst/>
            </a:prstGeom>
            <a:solidFill>
              <a:srgbClr val="008000">
                <a:alpha val="2000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800" dirty="0">
                <a:solidFill>
                  <a:schemeClr val="accent4">
                    <a:lumMod val="75000"/>
                  </a:schemeClr>
                </a:solidFill>
              </a:endParaRPr>
            </a:p>
          </p:txBody>
        </p:sp>
        <p:sp>
          <p:nvSpPr>
            <p:cNvPr id="207" name="圆角矩形 206"/>
            <p:cNvSpPr/>
            <p:nvPr/>
          </p:nvSpPr>
          <p:spPr>
            <a:xfrm>
              <a:off x="6948264" y="2420888"/>
              <a:ext cx="216024" cy="432048"/>
            </a:xfrm>
            <a:prstGeom prst="roundRect">
              <a:avLst/>
            </a:prstGeom>
            <a:solidFill>
              <a:srgbClr val="3366FF">
                <a:alpha val="2000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800" dirty="0">
                <a:solidFill>
                  <a:schemeClr val="accent4">
                    <a:lumMod val="75000"/>
                  </a:schemeClr>
                </a:solidFill>
              </a:endParaRPr>
            </a:p>
          </p:txBody>
        </p:sp>
        <p:sp>
          <p:nvSpPr>
            <p:cNvPr id="208" name="圆角矩形 207"/>
            <p:cNvSpPr/>
            <p:nvPr/>
          </p:nvSpPr>
          <p:spPr>
            <a:xfrm>
              <a:off x="7164288" y="2420888"/>
              <a:ext cx="216024" cy="432048"/>
            </a:xfrm>
            <a:prstGeom prst="roundRect">
              <a:avLst/>
            </a:prstGeom>
            <a:solidFill>
              <a:srgbClr val="008000">
                <a:alpha val="2000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800" dirty="0">
                <a:solidFill>
                  <a:schemeClr val="accent4">
                    <a:lumMod val="75000"/>
                  </a:schemeClr>
                </a:solidFill>
              </a:endParaRPr>
            </a:p>
          </p:txBody>
        </p:sp>
        <p:sp>
          <p:nvSpPr>
            <p:cNvPr id="212" name="圆角矩形 211"/>
            <p:cNvSpPr/>
            <p:nvPr/>
          </p:nvSpPr>
          <p:spPr>
            <a:xfrm>
              <a:off x="7380312" y="2420888"/>
              <a:ext cx="216024" cy="432048"/>
            </a:xfrm>
            <a:prstGeom prst="roundRect">
              <a:avLst/>
            </a:prstGeom>
            <a:solidFill>
              <a:srgbClr val="3366FF">
                <a:alpha val="2000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800" dirty="0">
                <a:solidFill>
                  <a:schemeClr val="accent4">
                    <a:lumMod val="75000"/>
                  </a:schemeClr>
                </a:solidFill>
              </a:endParaRPr>
            </a:p>
          </p:txBody>
        </p:sp>
        <p:sp>
          <p:nvSpPr>
            <p:cNvPr id="213" name="圆角矩形 212"/>
            <p:cNvSpPr/>
            <p:nvPr/>
          </p:nvSpPr>
          <p:spPr>
            <a:xfrm>
              <a:off x="7596336" y="2420888"/>
              <a:ext cx="216024" cy="432048"/>
            </a:xfrm>
            <a:prstGeom prst="roundRect">
              <a:avLst/>
            </a:prstGeom>
            <a:solidFill>
              <a:srgbClr val="008000">
                <a:alpha val="2000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800" dirty="0">
                <a:solidFill>
                  <a:schemeClr val="accent4">
                    <a:lumMod val="75000"/>
                  </a:schemeClr>
                </a:solidFill>
              </a:endParaRPr>
            </a:p>
          </p:txBody>
        </p:sp>
        <p:sp>
          <p:nvSpPr>
            <p:cNvPr id="217" name="圆角矩形 216"/>
            <p:cNvSpPr/>
            <p:nvPr/>
          </p:nvSpPr>
          <p:spPr>
            <a:xfrm>
              <a:off x="7812360" y="2420888"/>
              <a:ext cx="216024" cy="432048"/>
            </a:xfrm>
            <a:prstGeom prst="roundRect">
              <a:avLst/>
            </a:prstGeom>
            <a:solidFill>
              <a:srgbClr val="3366FF">
                <a:alpha val="2000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800" dirty="0">
                <a:solidFill>
                  <a:schemeClr val="accent4">
                    <a:lumMod val="75000"/>
                  </a:schemeClr>
                </a:solidFill>
              </a:endParaRPr>
            </a:p>
          </p:txBody>
        </p:sp>
        <p:sp>
          <p:nvSpPr>
            <p:cNvPr id="218" name="圆角矩形 217"/>
            <p:cNvSpPr/>
            <p:nvPr/>
          </p:nvSpPr>
          <p:spPr>
            <a:xfrm>
              <a:off x="8028384" y="2420888"/>
              <a:ext cx="216024" cy="432048"/>
            </a:xfrm>
            <a:prstGeom prst="roundRect">
              <a:avLst/>
            </a:prstGeom>
            <a:solidFill>
              <a:srgbClr val="008000">
                <a:alpha val="2000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800" dirty="0">
                <a:solidFill>
                  <a:schemeClr val="accent4">
                    <a:lumMod val="75000"/>
                  </a:schemeClr>
                </a:solidFill>
              </a:endParaRPr>
            </a:p>
          </p:txBody>
        </p:sp>
        <p:sp>
          <p:nvSpPr>
            <p:cNvPr id="222" name="圆角矩形 221"/>
            <p:cNvSpPr/>
            <p:nvPr/>
          </p:nvSpPr>
          <p:spPr>
            <a:xfrm>
              <a:off x="8244408" y="2420888"/>
              <a:ext cx="216024" cy="432048"/>
            </a:xfrm>
            <a:prstGeom prst="roundRect">
              <a:avLst/>
            </a:prstGeom>
            <a:solidFill>
              <a:srgbClr val="3366FF">
                <a:alpha val="2000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800" dirty="0">
                <a:solidFill>
                  <a:schemeClr val="accent4">
                    <a:lumMod val="75000"/>
                  </a:schemeClr>
                </a:solidFill>
              </a:endParaRPr>
            </a:p>
          </p:txBody>
        </p:sp>
        <p:sp>
          <p:nvSpPr>
            <p:cNvPr id="223" name="圆角矩形 222"/>
            <p:cNvSpPr/>
            <p:nvPr/>
          </p:nvSpPr>
          <p:spPr>
            <a:xfrm>
              <a:off x="8460432" y="2420888"/>
              <a:ext cx="216024" cy="432048"/>
            </a:xfrm>
            <a:prstGeom prst="roundRect">
              <a:avLst/>
            </a:prstGeom>
            <a:solidFill>
              <a:srgbClr val="008000">
                <a:alpha val="2000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800" dirty="0">
                <a:solidFill>
                  <a:schemeClr val="accent4">
                    <a:lumMod val="75000"/>
                  </a:schemeClr>
                </a:solidFill>
              </a:endParaRPr>
            </a:p>
          </p:txBody>
        </p:sp>
        <p:sp>
          <p:nvSpPr>
            <p:cNvPr id="228" name="圆角矩形 227"/>
            <p:cNvSpPr/>
            <p:nvPr/>
          </p:nvSpPr>
          <p:spPr>
            <a:xfrm>
              <a:off x="6948264" y="2852936"/>
              <a:ext cx="432048" cy="432048"/>
            </a:xfrm>
            <a:prstGeom prst="roundRect">
              <a:avLst/>
            </a:prstGeom>
            <a:solidFill>
              <a:srgbClr val="008000">
                <a:alpha val="2000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800" dirty="0">
                <a:solidFill>
                  <a:schemeClr val="accent4">
                    <a:lumMod val="75000"/>
                  </a:schemeClr>
                </a:solidFill>
              </a:endParaRPr>
            </a:p>
          </p:txBody>
        </p:sp>
        <p:sp>
          <p:nvSpPr>
            <p:cNvPr id="233" name="圆角矩形 232"/>
            <p:cNvSpPr/>
            <p:nvPr/>
          </p:nvSpPr>
          <p:spPr>
            <a:xfrm>
              <a:off x="7380312" y="2852936"/>
              <a:ext cx="432048" cy="432048"/>
            </a:xfrm>
            <a:prstGeom prst="roundRect">
              <a:avLst/>
            </a:prstGeom>
            <a:solidFill>
              <a:srgbClr val="008000">
                <a:alpha val="2000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800" dirty="0">
                <a:solidFill>
                  <a:schemeClr val="accent4">
                    <a:lumMod val="75000"/>
                  </a:schemeClr>
                </a:solidFill>
              </a:endParaRPr>
            </a:p>
          </p:txBody>
        </p:sp>
        <p:sp>
          <p:nvSpPr>
            <p:cNvPr id="238" name="圆角矩形 237"/>
            <p:cNvSpPr/>
            <p:nvPr/>
          </p:nvSpPr>
          <p:spPr>
            <a:xfrm>
              <a:off x="7812360" y="2852936"/>
              <a:ext cx="432048" cy="432048"/>
            </a:xfrm>
            <a:prstGeom prst="roundRect">
              <a:avLst/>
            </a:prstGeom>
            <a:solidFill>
              <a:srgbClr val="008000">
                <a:alpha val="2000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800" dirty="0">
                <a:solidFill>
                  <a:schemeClr val="accent4">
                    <a:lumMod val="75000"/>
                  </a:schemeClr>
                </a:solidFill>
              </a:endParaRPr>
            </a:p>
          </p:txBody>
        </p:sp>
        <p:sp>
          <p:nvSpPr>
            <p:cNvPr id="243" name="圆角矩形 242"/>
            <p:cNvSpPr/>
            <p:nvPr/>
          </p:nvSpPr>
          <p:spPr>
            <a:xfrm>
              <a:off x="8244408" y="2852936"/>
              <a:ext cx="432048" cy="432048"/>
            </a:xfrm>
            <a:prstGeom prst="roundRect">
              <a:avLst/>
            </a:prstGeom>
            <a:solidFill>
              <a:srgbClr val="008000">
                <a:alpha val="2000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800" dirty="0">
                <a:solidFill>
                  <a:schemeClr val="accent4">
                    <a:lumMod val="75000"/>
                  </a:schemeClr>
                </a:solidFill>
              </a:endParaRPr>
            </a:p>
          </p:txBody>
        </p:sp>
        <p:sp>
          <p:nvSpPr>
            <p:cNvPr id="408" name="圆角矩形 407"/>
            <p:cNvSpPr/>
            <p:nvPr/>
          </p:nvSpPr>
          <p:spPr>
            <a:xfrm>
              <a:off x="6948264" y="1988840"/>
              <a:ext cx="432048" cy="432048"/>
            </a:xfrm>
            <a:prstGeom prst="roundRect">
              <a:avLst/>
            </a:prstGeom>
            <a:solidFill>
              <a:srgbClr val="3366FF">
                <a:alpha val="2000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800" dirty="0">
                <a:solidFill>
                  <a:schemeClr val="accent4">
                    <a:lumMod val="75000"/>
                  </a:schemeClr>
                </a:solidFill>
              </a:endParaRPr>
            </a:p>
          </p:txBody>
        </p:sp>
        <p:sp>
          <p:nvSpPr>
            <p:cNvPr id="409" name="圆角矩形 408"/>
            <p:cNvSpPr/>
            <p:nvPr/>
          </p:nvSpPr>
          <p:spPr>
            <a:xfrm>
              <a:off x="7380312" y="1988840"/>
              <a:ext cx="432048" cy="432048"/>
            </a:xfrm>
            <a:prstGeom prst="roundRect">
              <a:avLst/>
            </a:prstGeom>
            <a:solidFill>
              <a:srgbClr val="3366FF">
                <a:alpha val="2000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800" dirty="0">
                <a:solidFill>
                  <a:schemeClr val="accent4">
                    <a:lumMod val="75000"/>
                  </a:schemeClr>
                </a:solidFill>
              </a:endParaRPr>
            </a:p>
          </p:txBody>
        </p:sp>
        <p:sp>
          <p:nvSpPr>
            <p:cNvPr id="410" name="圆角矩形 409"/>
            <p:cNvSpPr/>
            <p:nvPr/>
          </p:nvSpPr>
          <p:spPr>
            <a:xfrm>
              <a:off x="7812360" y="1988840"/>
              <a:ext cx="432048" cy="432048"/>
            </a:xfrm>
            <a:prstGeom prst="roundRect">
              <a:avLst/>
            </a:prstGeom>
            <a:solidFill>
              <a:srgbClr val="3366FF">
                <a:alpha val="2000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800" dirty="0">
                <a:solidFill>
                  <a:schemeClr val="accent4">
                    <a:lumMod val="75000"/>
                  </a:schemeClr>
                </a:solidFill>
              </a:endParaRPr>
            </a:p>
          </p:txBody>
        </p:sp>
        <p:sp>
          <p:nvSpPr>
            <p:cNvPr id="411" name="圆角矩形 410"/>
            <p:cNvSpPr/>
            <p:nvPr/>
          </p:nvSpPr>
          <p:spPr>
            <a:xfrm>
              <a:off x="8244408" y="1988840"/>
              <a:ext cx="432048" cy="432048"/>
            </a:xfrm>
            <a:prstGeom prst="roundRect">
              <a:avLst/>
            </a:prstGeom>
            <a:solidFill>
              <a:srgbClr val="3366FF">
                <a:alpha val="2000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800" dirty="0">
                <a:solidFill>
                  <a:schemeClr val="accent4">
                    <a:lumMod val="75000"/>
                  </a:schemeClr>
                </a:solidFill>
              </a:endParaRPr>
            </a:p>
          </p:txBody>
        </p:sp>
        <p:sp>
          <p:nvSpPr>
            <p:cNvPr id="412" name="圆角矩形 411"/>
            <p:cNvSpPr/>
            <p:nvPr/>
          </p:nvSpPr>
          <p:spPr>
            <a:xfrm>
              <a:off x="8028384" y="1556792"/>
              <a:ext cx="216024" cy="432048"/>
            </a:xfrm>
            <a:prstGeom prst="roundRect">
              <a:avLst/>
            </a:prstGeom>
            <a:solidFill>
              <a:srgbClr val="008000">
                <a:alpha val="2000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800" dirty="0">
                <a:solidFill>
                  <a:schemeClr val="accent4">
                    <a:lumMod val="75000"/>
                  </a:schemeClr>
                </a:solidFill>
              </a:endParaRPr>
            </a:p>
          </p:txBody>
        </p:sp>
        <p:sp>
          <p:nvSpPr>
            <p:cNvPr id="413" name="圆角矩形 412"/>
            <p:cNvSpPr/>
            <p:nvPr/>
          </p:nvSpPr>
          <p:spPr>
            <a:xfrm>
              <a:off x="8460432" y="1556792"/>
              <a:ext cx="216024" cy="432048"/>
            </a:xfrm>
            <a:prstGeom prst="roundRect">
              <a:avLst/>
            </a:prstGeom>
            <a:solidFill>
              <a:srgbClr val="008000">
                <a:alpha val="2000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800" dirty="0">
                <a:solidFill>
                  <a:schemeClr val="accent4">
                    <a:lumMod val="75000"/>
                  </a:schemeClr>
                </a:solidFill>
              </a:endParaRPr>
            </a:p>
          </p:txBody>
        </p:sp>
        <p:sp>
          <p:nvSpPr>
            <p:cNvPr id="414" name="圆角矩形 413"/>
            <p:cNvSpPr/>
            <p:nvPr/>
          </p:nvSpPr>
          <p:spPr>
            <a:xfrm>
              <a:off x="7812360" y="1556792"/>
              <a:ext cx="216024" cy="432048"/>
            </a:xfrm>
            <a:prstGeom prst="roundRect">
              <a:avLst/>
            </a:prstGeom>
            <a:solidFill>
              <a:srgbClr val="3366FF">
                <a:alpha val="2000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800" dirty="0">
                <a:solidFill>
                  <a:schemeClr val="accent4">
                    <a:lumMod val="75000"/>
                  </a:schemeClr>
                </a:solidFill>
              </a:endParaRPr>
            </a:p>
          </p:txBody>
        </p:sp>
        <p:sp>
          <p:nvSpPr>
            <p:cNvPr id="415" name="圆角矩形 414"/>
            <p:cNvSpPr/>
            <p:nvPr/>
          </p:nvSpPr>
          <p:spPr>
            <a:xfrm>
              <a:off x="8244408" y="1556792"/>
              <a:ext cx="216024" cy="432048"/>
            </a:xfrm>
            <a:prstGeom prst="roundRect">
              <a:avLst/>
            </a:prstGeom>
            <a:solidFill>
              <a:srgbClr val="3366FF">
                <a:alpha val="2000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800" dirty="0">
                <a:solidFill>
                  <a:schemeClr val="accent4">
                    <a:lumMod val="75000"/>
                  </a:schemeClr>
                </a:solidFill>
              </a:endParaRPr>
            </a:p>
          </p:txBody>
        </p:sp>
      </p:grpSp>
      <p:sp>
        <p:nvSpPr>
          <p:cNvPr id="416" name="Rectangle 15"/>
          <p:cNvSpPr>
            <a:spLocks noChangeArrowheads="1"/>
          </p:cNvSpPr>
          <p:nvPr/>
        </p:nvSpPr>
        <p:spPr bwMode="auto">
          <a:xfrm>
            <a:off x="7380312" y="4149080"/>
            <a:ext cx="1656184" cy="648072"/>
          </a:xfrm>
          <a:prstGeom prst="rect">
            <a:avLst/>
          </a:prstGeom>
          <a:solidFill>
            <a:schemeClr val="bg1"/>
          </a:solidFill>
          <a:ln w="28575" cap="rnd" cmpd="sng">
            <a:solidFill>
              <a:schemeClr val="accent4">
                <a:lumMod val="50000"/>
              </a:schemeClr>
            </a:solidFill>
            <a:prstDash val="solid"/>
            <a:bevel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r>
              <a:rPr lang="en-US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A</a:t>
            </a:r>
            <a:r>
              <a:rPr lang="en-US" altLang="zh-CN" sz="2000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ccessing</a:t>
            </a:r>
          </a:p>
          <a:p>
            <a:pPr algn="ctr" eaLnBrk="0" hangingPunct="0">
              <a:buSzPct val="100000"/>
            </a:pPr>
            <a:r>
              <a:rPr lang="en-US" altLang="zh-CN" sz="2000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on </a:t>
            </a:r>
            <a:r>
              <a:rPr lang="en-US" altLang="zh-CN" sz="2000" i="1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B</a:t>
            </a:r>
            <a:r>
              <a:rPr lang="en-US" altLang="zh-CN" sz="2000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 </a:t>
            </a:r>
            <a:endParaRPr lang="en-US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417" name="Rectangle 15"/>
          <p:cNvSpPr>
            <a:spLocks noChangeArrowheads="1"/>
          </p:cNvSpPr>
          <p:nvPr/>
        </p:nvSpPr>
        <p:spPr bwMode="auto">
          <a:xfrm>
            <a:off x="3707904" y="4293096"/>
            <a:ext cx="1656184" cy="288032"/>
          </a:xfrm>
          <a:prstGeom prst="rect">
            <a:avLst/>
          </a:prstGeom>
          <a:solidFill>
            <a:srgbClr val="FF0000"/>
          </a:solidFill>
          <a:ln w="28575" cap="rnd" cmpd="sng">
            <a:solidFill>
              <a:srgbClr val="FF0000"/>
            </a:solidFill>
            <a:prstDash val="solid"/>
            <a:bevel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r>
              <a:rPr lang="en-US" altLang="zh-CN" sz="2000" dirty="0">
                <a:solidFill>
                  <a:schemeClr val="bg1"/>
                </a:solidFill>
                <a:latin typeface="Arial Black"/>
                <a:cs typeface="Arial Black"/>
                <a:sym typeface="Verdana" pitchFamily="34" charset="0"/>
              </a:rPr>
              <a:t>I</a:t>
            </a:r>
            <a:r>
              <a:rPr lang="en-US" altLang="zh-CN" sz="2000" dirty="0" smtClean="0">
                <a:solidFill>
                  <a:schemeClr val="bg1"/>
                </a:solidFill>
                <a:latin typeface="Arial Black"/>
                <a:cs typeface="Arial Black"/>
                <a:sym typeface="Verdana" pitchFamily="34" charset="0"/>
              </a:rPr>
              <a:t>mbalanced </a:t>
            </a:r>
          </a:p>
        </p:txBody>
      </p:sp>
      <p:sp>
        <p:nvSpPr>
          <p:cNvPr id="418" name="Rectangle 15"/>
          <p:cNvSpPr>
            <a:spLocks noChangeArrowheads="1"/>
          </p:cNvSpPr>
          <p:nvPr/>
        </p:nvSpPr>
        <p:spPr bwMode="auto">
          <a:xfrm>
            <a:off x="3851920" y="5733256"/>
            <a:ext cx="1656184" cy="288032"/>
          </a:xfrm>
          <a:prstGeom prst="rect">
            <a:avLst/>
          </a:prstGeom>
          <a:solidFill>
            <a:srgbClr val="FF0000"/>
          </a:solidFill>
          <a:ln w="28575" cap="rnd" cmpd="sng">
            <a:solidFill>
              <a:srgbClr val="FF0000"/>
            </a:solidFill>
            <a:prstDash val="solid"/>
            <a:bevel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r>
              <a:rPr lang="en-US" altLang="zh-CN" sz="2000" dirty="0">
                <a:solidFill>
                  <a:schemeClr val="bg1"/>
                </a:solidFill>
                <a:latin typeface="Arial Black"/>
                <a:cs typeface="Arial Black"/>
                <a:sym typeface="Verdana" pitchFamily="34" charset="0"/>
              </a:rPr>
              <a:t>I</a:t>
            </a:r>
            <a:r>
              <a:rPr lang="en-US" altLang="zh-CN" sz="2000" dirty="0" smtClean="0">
                <a:solidFill>
                  <a:schemeClr val="bg1"/>
                </a:solidFill>
                <a:latin typeface="Arial Black"/>
                <a:cs typeface="Arial Black"/>
                <a:sym typeface="Verdana" pitchFamily="34" charset="0"/>
              </a:rPr>
              <a:t>mbalanced </a:t>
            </a:r>
          </a:p>
        </p:txBody>
      </p:sp>
      <p:sp>
        <p:nvSpPr>
          <p:cNvPr id="420" name="Rectangle 15"/>
          <p:cNvSpPr>
            <a:spLocks noChangeArrowheads="1"/>
          </p:cNvSpPr>
          <p:nvPr/>
        </p:nvSpPr>
        <p:spPr bwMode="auto">
          <a:xfrm>
            <a:off x="5724128" y="4797152"/>
            <a:ext cx="1656184" cy="648072"/>
          </a:xfrm>
          <a:prstGeom prst="rect">
            <a:avLst/>
          </a:prstGeom>
          <a:solidFill>
            <a:srgbClr val="008000"/>
          </a:solidFill>
          <a:ln w="28575" cap="rnd" cmpd="sng">
            <a:solidFill>
              <a:srgbClr val="008000"/>
            </a:solidFill>
            <a:prstDash val="solid"/>
            <a:bevel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r>
              <a:rPr lang="en-US" altLang="zh-CN" sz="2000" dirty="0">
                <a:solidFill>
                  <a:schemeClr val="bg1"/>
                </a:solidFill>
                <a:latin typeface="Arial Black"/>
                <a:cs typeface="Arial Black"/>
                <a:sym typeface="Verdana" pitchFamily="34" charset="0"/>
              </a:rPr>
              <a:t>B</a:t>
            </a:r>
            <a:r>
              <a:rPr lang="en-US" altLang="zh-CN" sz="2000" dirty="0" smtClean="0">
                <a:solidFill>
                  <a:schemeClr val="bg1"/>
                </a:solidFill>
                <a:latin typeface="Arial Black"/>
                <a:cs typeface="Arial Black"/>
                <a:sym typeface="Verdana" pitchFamily="34" charset="0"/>
              </a:rPr>
              <a:t>alanced </a:t>
            </a:r>
          </a:p>
          <a:p>
            <a:pPr algn="ctr" eaLnBrk="0" hangingPunct="0">
              <a:buSzPct val="100000"/>
            </a:pPr>
            <a:r>
              <a:rPr lang="en-US" altLang="zh-CN" sz="2000" dirty="0" smtClean="0">
                <a:solidFill>
                  <a:schemeClr val="bg1"/>
                </a:solidFill>
                <a:latin typeface="Arial Black"/>
                <a:cs typeface="Arial Black"/>
                <a:sym typeface="Verdana" pitchFamily="34" charset="0"/>
              </a:rPr>
              <a:t>for </a:t>
            </a:r>
            <a:r>
              <a:rPr lang="en-US" altLang="zh-CN" sz="2000" dirty="0" err="1" smtClean="0">
                <a:solidFill>
                  <a:schemeClr val="bg1"/>
                </a:solidFill>
                <a:latin typeface="Arial Black"/>
                <a:cs typeface="Arial Black"/>
                <a:sym typeface="Verdana" pitchFamily="34" charset="0"/>
              </a:rPr>
              <a:t>SpMV</a:t>
            </a:r>
            <a:endParaRPr lang="en-US" altLang="zh-CN" sz="2000" dirty="0" smtClean="0">
              <a:solidFill>
                <a:schemeClr val="bg1"/>
              </a:solidFill>
              <a:latin typeface="Arial Black"/>
              <a:cs typeface="Arial Black"/>
              <a:sym typeface="Verdana" pitchFamily="34" charset="0"/>
            </a:endParaRPr>
          </a:p>
        </p:txBody>
      </p:sp>
      <p:sp>
        <p:nvSpPr>
          <p:cNvPr id="419" name="Rectangle 15"/>
          <p:cNvSpPr>
            <a:spLocks noChangeArrowheads="1"/>
          </p:cNvSpPr>
          <p:nvPr/>
        </p:nvSpPr>
        <p:spPr bwMode="auto">
          <a:xfrm>
            <a:off x="7384653" y="4797152"/>
            <a:ext cx="1656184" cy="288032"/>
          </a:xfrm>
          <a:prstGeom prst="rect">
            <a:avLst/>
          </a:prstGeom>
          <a:solidFill>
            <a:srgbClr val="FF0000"/>
          </a:solidFill>
          <a:ln w="28575" cap="rnd" cmpd="sng">
            <a:solidFill>
              <a:srgbClr val="FF0000"/>
            </a:solidFill>
            <a:prstDash val="solid"/>
            <a:bevel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r>
              <a:rPr lang="en-US" altLang="zh-CN" sz="2000" dirty="0">
                <a:solidFill>
                  <a:schemeClr val="bg1"/>
                </a:solidFill>
                <a:latin typeface="Arial Black"/>
                <a:cs typeface="Arial Black"/>
                <a:sym typeface="Verdana" pitchFamily="34" charset="0"/>
              </a:rPr>
              <a:t>I</a:t>
            </a:r>
            <a:r>
              <a:rPr lang="en-US" altLang="zh-CN" sz="2000" dirty="0" smtClean="0">
                <a:solidFill>
                  <a:schemeClr val="bg1"/>
                </a:solidFill>
                <a:latin typeface="Arial Black"/>
                <a:cs typeface="Arial Black"/>
                <a:sym typeface="Verdana" pitchFamily="34" charset="0"/>
              </a:rPr>
              <a:t>mbalanced </a:t>
            </a:r>
          </a:p>
        </p:txBody>
      </p:sp>
      <p:sp>
        <p:nvSpPr>
          <p:cNvPr id="421" name="Rectangle 15"/>
          <p:cNvSpPr>
            <a:spLocks noChangeArrowheads="1"/>
          </p:cNvSpPr>
          <p:nvPr/>
        </p:nvSpPr>
        <p:spPr bwMode="auto">
          <a:xfrm>
            <a:off x="5724128" y="5445224"/>
            <a:ext cx="3312368" cy="576064"/>
          </a:xfrm>
          <a:prstGeom prst="rect">
            <a:avLst/>
          </a:prstGeom>
          <a:solidFill>
            <a:srgbClr val="FF0000"/>
          </a:solidFill>
          <a:ln w="28575" cap="rnd" cmpd="sng">
            <a:solidFill>
              <a:srgbClr val="FF0000"/>
            </a:solidFill>
            <a:prstDash val="solid"/>
            <a:bevel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r>
              <a:rPr lang="en-US" altLang="zh-CN" sz="2000" dirty="0" smtClean="0">
                <a:solidFill>
                  <a:schemeClr val="bg1"/>
                </a:solidFill>
                <a:latin typeface="Arial Black"/>
                <a:cs typeface="Arial Black"/>
                <a:sym typeface="Verdana" pitchFamily="34" charset="0"/>
              </a:rPr>
              <a:t>Overall – imbalanced</a:t>
            </a:r>
          </a:p>
          <a:p>
            <a:pPr algn="ctr" eaLnBrk="0" hangingPunct="0">
              <a:buSzPct val="100000"/>
            </a:pPr>
            <a:r>
              <a:rPr lang="en-US" altLang="zh-CN" sz="2000" dirty="0" smtClean="0">
                <a:solidFill>
                  <a:schemeClr val="bg1"/>
                </a:solidFill>
                <a:latin typeface="Arial Black"/>
                <a:cs typeface="Arial Black"/>
                <a:sym typeface="Verdana" pitchFamily="34" charset="0"/>
              </a:rPr>
              <a:t>for SpGEMM </a:t>
            </a:r>
          </a:p>
        </p:txBody>
      </p:sp>
      <p:sp>
        <p:nvSpPr>
          <p:cNvPr id="149" name="圆角矩形 148"/>
          <p:cNvSpPr/>
          <p:nvPr/>
        </p:nvSpPr>
        <p:spPr>
          <a:xfrm>
            <a:off x="4067944" y="2420888"/>
            <a:ext cx="2304256" cy="864096"/>
          </a:xfrm>
          <a:prstGeom prst="roundRect">
            <a:avLst/>
          </a:prstGeom>
          <a:solidFill>
            <a:srgbClr val="008000">
              <a:alpha val="2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i="1" dirty="0" smtClean="0">
                <a:solidFill>
                  <a:schemeClr val="accent4">
                    <a:lumMod val="75000"/>
                  </a:schemeClr>
                </a:solidFill>
              </a:rPr>
              <a:t>p</a:t>
            </a:r>
            <a:r>
              <a:rPr lang="en-US" sz="1800" dirty="0" smtClean="0">
                <a:solidFill>
                  <a:schemeClr val="accent4">
                    <a:lumMod val="75000"/>
                  </a:schemeClr>
                </a:solidFill>
              </a:rPr>
              <a:t>2</a:t>
            </a:r>
            <a:endParaRPr lang="en-US" sz="180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4067944" y="1556792"/>
            <a:ext cx="2304256" cy="864096"/>
          </a:xfrm>
          <a:prstGeom prst="roundRect">
            <a:avLst/>
          </a:prstGeom>
          <a:solidFill>
            <a:srgbClr val="3366FF">
              <a:alpha val="2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i="1" dirty="0" smtClean="0">
                <a:solidFill>
                  <a:schemeClr val="accent4">
                    <a:lumMod val="75000"/>
                  </a:schemeClr>
                </a:solidFill>
              </a:rPr>
              <a:t>p</a:t>
            </a:r>
            <a:r>
              <a:rPr lang="en-US" sz="1800" dirty="0" smtClean="0">
                <a:solidFill>
                  <a:schemeClr val="accent4">
                    <a:lumMod val="75000"/>
                  </a:schemeClr>
                </a:solidFill>
              </a:rPr>
              <a:t>1</a:t>
            </a:r>
            <a:endParaRPr lang="en-US" sz="180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19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042988" y="460375"/>
            <a:ext cx="7921500" cy="736377"/>
          </a:xfrm>
        </p:spPr>
        <p:txBody>
          <a:bodyPr/>
          <a:lstStyle/>
          <a:p>
            <a:r>
              <a:rPr lang="en-US" altLang="zh-CN" sz="3200" dirty="0" smtClean="0">
                <a:sym typeface="Verdana" pitchFamily="34" charset="0"/>
              </a:rPr>
              <a:t>Challenge </a:t>
            </a:r>
            <a:r>
              <a:rPr lang="en-US" altLang="zh-CN" sz="3200" noProof="1" smtClean="0">
                <a:sym typeface="Verdana" pitchFamily="34" charset="0"/>
              </a:rPr>
              <a:t>– </a:t>
            </a:r>
            <a:r>
              <a:rPr lang="da-DK" altLang="zh-CN" sz="3200" dirty="0" err="1" smtClean="0">
                <a:solidFill>
                  <a:srgbClr val="933027"/>
                </a:solidFill>
                <a:sym typeface="Verdana" pitchFamily="34" charset="0"/>
              </a:rPr>
              <a:t>Scalability</a:t>
            </a:r>
            <a:endParaRPr lang="en-US" altLang="zh-CN" sz="3200" noProof="1" smtClean="0">
              <a:solidFill>
                <a:srgbClr val="933027"/>
              </a:solidFill>
              <a:sym typeface="Verdana" pitchFamily="34" charset="0"/>
            </a:endParaRPr>
          </a:p>
        </p:txBody>
      </p:sp>
      <p:sp>
        <p:nvSpPr>
          <p:cNvPr id="199" name="椭圆 198"/>
          <p:cNvSpPr/>
          <p:nvPr/>
        </p:nvSpPr>
        <p:spPr>
          <a:xfrm>
            <a:off x="8028384" y="548680"/>
            <a:ext cx="864096" cy="864096"/>
          </a:xfrm>
          <a:prstGeom prst="ellipse">
            <a:avLst/>
          </a:prstGeom>
          <a:solidFill>
            <a:srgbClr val="008000"/>
          </a:solidFill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5400" dirty="0" smtClean="0"/>
              <a:t>S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32456180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4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4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8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91" dur="500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4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4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4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4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0" dur="20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8" grpId="0" animBg="1"/>
      <p:bldP spid="359" grpId="0" animBg="1"/>
      <p:bldP spid="360" grpId="0" animBg="1"/>
      <p:bldP spid="361" grpId="0" animBg="1"/>
      <p:bldP spid="397" grpId="0" animBg="1"/>
      <p:bldP spid="398" grpId="0" animBg="1"/>
      <p:bldP spid="399" grpId="0" animBg="1"/>
      <p:bldP spid="400" grpId="0" animBg="1"/>
      <p:bldP spid="416" grpId="0" animBg="1"/>
      <p:bldP spid="417" grpId="0" animBg="1"/>
      <p:bldP spid="418" grpId="0" animBg="1"/>
      <p:bldP spid="420" grpId="0" animBg="1"/>
      <p:bldP spid="419" grpId="0" animBg="1"/>
      <p:bldP spid="421" grpId="0" animBg="1"/>
      <p:bldP spid="149" grpId="0" animBg="1"/>
      <p:bldP spid="3" grpId="0" animBg="1"/>
      <p:bldP spid="19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圆角矩形 173"/>
          <p:cNvSpPr/>
          <p:nvPr/>
        </p:nvSpPr>
        <p:spPr>
          <a:xfrm>
            <a:off x="1115616" y="2636912"/>
            <a:ext cx="6912768" cy="2304256"/>
          </a:xfrm>
          <a:prstGeom prst="roundRect">
            <a:avLst/>
          </a:prstGeom>
          <a:solidFill>
            <a:schemeClr val="bg1">
              <a:lumMod val="85000"/>
              <a:alpha val="2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10243" name="Footer Placeholder 3"/>
          <p:cNvSpPr>
            <a:spLocks noGrp="1"/>
          </p:cNvSpPr>
          <p:nvPr>
            <p:ph type="ftr" sz="quarter" idx="14"/>
          </p:nvPr>
        </p:nvSpPr>
        <p:spPr>
          <a:noFill/>
        </p:spPr>
        <p:txBody>
          <a:bodyPr/>
          <a:lstStyle/>
          <a:p>
            <a:r>
              <a:rPr lang="en-US" altLang="zh-CN" noProof="1" smtClean="0"/>
              <a:t>Faculty of Science</a:t>
            </a:r>
          </a:p>
        </p:txBody>
      </p:sp>
      <p:sp>
        <p:nvSpPr>
          <p:cNvPr id="10244" name="Slide Number Placeholder 5"/>
          <p:cNvSpPr>
            <a:spLocks noGrp="1"/>
          </p:cNvSpPr>
          <p:nvPr>
            <p:ph type="sldNum" sz="quarter" idx="16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AABF0D7A-581C-4D2D-9D06-0B18E6A46BA3}" type="slidenum">
              <a:rPr lang="en-US" altLang="zh-CN" noProof="1" dirty="0" smtClean="0"/>
              <a:pPr/>
              <a:t>15</a:t>
            </a:fld>
            <a:endParaRPr lang="en-US" altLang="zh-CN" noProof="1" smtClean="0"/>
          </a:p>
        </p:txBody>
      </p:sp>
      <p:sp>
        <p:nvSpPr>
          <p:cNvPr id="15" name="Rectangle 3"/>
          <p:cNvSpPr txBox="1">
            <a:spLocks noChangeArrowheads="1"/>
          </p:cNvSpPr>
          <p:nvPr/>
        </p:nvSpPr>
        <p:spPr bwMode="auto">
          <a:xfrm>
            <a:off x="1042988" y="1700808"/>
            <a:ext cx="7417443" cy="3960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342900" indent="-342900" eaLnBrk="0" hangingPunct="0">
              <a:spcBef>
                <a:spcPts val="1200"/>
              </a:spcBef>
              <a:buFontTx/>
              <a:buChar char="•"/>
              <a:defRPr/>
            </a:pPr>
            <a:r>
              <a:rPr lang="en-US" altLang="zh-CN" sz="2000" kern="0" noProof="1">
                <a:solidFill>
                  <a:srgbClr val="212121"/>
                </a:solidFill>
                <a:latin typeface="+mn-lt"/>
                <a:sym typeface="Verdana" pitchFamily="34" charset="0"/>
              </a:rPr>
              <a:t>In SpGEMM, </a:t>
            </a:r>
            <a:r>
              <a:rPr lang="en-US" altLang="zh-CN" sz="2000" i="1" kern="0" noProof="1" smtClean="0">
                <a:solidFill>
                  <a:srgbClr val="FF0000"/>
                </a:solidFill>
                <a:latin typeface="+mn-lt"/>
                <a:sym typeface="Verdana" pitchFamily="34" charset="0"/>
              </a:rPr>
              <a:t>the number of nonzeros in C </a:t>
            </a:r>
            <a:r>
              <a:rPr lang="en-US" altLang="zh-CN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is unknown in advance. Thus it’s not possible to pre-allocate </a:t>
            </a:r>
            <a:r>
              <a:rPr lang="en-US" altLang="zh-CN" sz="2000" i="1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C </a:t>
            </a:r>
            <a:r>
              <a:rPr lang="en-US" altLang="zh-CN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precisely.</a:t>
            </a:r>
          </a:p>
          <a:p>
            <a:pPr marL="342900" indent="-342900" eaLnBrk="0" hangingPunct="0">
              <a:spcBef>
                <a:spcPts val="1200"/>
              </a:spcBef>
              <a:buFontTx/>
              <a:buChar char="•"/>
              <a:defRPr/>
            </a:pPr>
            <a:endParaRPr lang="en-US" altLang="zh-CN" sz="1600" i="1" kern="0" noProof="1">
              <a:solidFill>
                <a:srgbClr val="212121"/>
              </a:solidFill>
              <a:latin typeface="+mn-lt"/>
              <a:sym typeface="Verdana" pitchFamily="34" charset="0"/>
            </a:endParaRPr>
          </a:p>
          <a:p>
            <a:pPr marL="342900" indent="-342900" eaLnBrk="0" hangingPunct="0">
              <a:spcBef>
                <a:spcPts val="1200"/>
              </a:spcBef>
              <a:buFontTx/>
              <a:buChar char="•"/>
              <a:defRPr/>
            </a:pPr>
            <a:endParaRPr lang="en-US" altLang="zh-CN" sz="2000" i="1" kern="0" noProof="1" smtClean="0">
              <a:solidFill>
                <a:srgbClr val="212121"/>
              </a:solidFill>
              <a:latin typeface="+mn-lt"/>
              <a:sym typeface="Verdana" pitchFamily="34" charset="0"/>
            </a:endParaRPr>
          </a:p>
          <a:p>
            <a:pPr marL="342900" indent="-342900" eaLnBrk="0" hangingPunct="0">
              <a:spcBef>
                <a:spcPts val="1200"/>
              </a:spcBef>
              <a:buFontTx/>
              <a:buChar char="•"/>
              <a:defRPr/>
            </a:pPr>
            <a:endParaRPr lang="en-US" altLang="zh-CN" sz="2000" i="1" kern="0" noProof="1">
              <a:solidFill>
                <a:srgbClr val="212121"/>
              </a:solidFill>
              <a:latin typeface="+mn-lt"/>
              <a:sym typeface="Verdana" pitchFamily="34" charset="0"/>
            </a:endParaRPr>
          </a:p>
          <a:p>
            <a:pPr marL="342900" indent="-342900" eaLnBrk="0" hangingPunct="0">
              <a:spcBef>
                <a:spcPts val="1200"/>
              </a:spcBef>
              <a:buFontTx/>
              <a:buChar char="•"/>
              <a:defRPr/>
            </a:pPr>
            <a:endParaRPr lang="en-US" altLang="zh-CN" sz="2000" i="1" kern="0" noProof="1" smtClean="0">
              <a:solidFill>
                <a:srgbClr val="212121"/>
              </a:solidFill>
              <a:latin typeface="+mn-lt"/>
              <a:sym typeface="Verdana" pitchFamily="34" charset="0"/>
            </a:endParaRPr>
          </a:p>
          <a:p>
            <a:pPr eaLnBrk="0" hangingPunct="0">
              <a:spcBef>
                <a:spcPts val="1200"/>
              </a:spcBef>
              <a:defRPr/>
            </a:pPr>
            <a:endParaRPr lang="en-US" altLang="zh-CN" sz="2000" i="1" kern="0" noProof="1" smtClean="0">
              <a:solidFill>
                <a:srgbClr val="212121"/>
              </a:solidFill>
              <a:latin typeface="+mn-lt"/>
              <a:sym typeface="Verdana" pitchFamily="34" charset="0"/>
            </a:endParaRPr>
          </a:p>
          <a:p>
            <a:pPr marL="342900" indent="-342900" eaLnBrk="0" hangingPunct="0">
              <a:spcBef>
                <a:spcPts val="1200"/>
              </a:spcBef>
              <a:buFontTx/>
              <a:buChar char="•"/>
              <a:defRPr/>
            </a:pPr>
            <a:r>
              <a:rPr lang="en-US" altLang="zh-CN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One method is to compute boolean SpGEMM, get </a:t>
            </a:r>
            <a:r>
              <a:rPr lang="en-US" altLang="zh-CN" sz="2000" i="1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nnzC</a:t>
            </a:r>
            <a:r>
              <a:rPr lang="en-US" altLang="zh-CN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, allocate memory and run the “real” SpGEMM.</a:t>
            </a:r>
            <a:endParaRPr lang="en-US" altLang="zh-CN" sz="1600" kern="0" noProof="1" smtClean="0">
              <a:solidFill>
                <a:srgbClr val="212121"/>
              </a:solidFill>
              <a:latin typeface="+mn-lt"/>
              <a:sym typeface="Verdana" pitchFamily="34" charset="0"/>
            </a:endParaRPr>
          </a:p>
          <a:p>
            <a:pPr marL="342900" indent="-342900" eaLnBrk="0" hangingPunct="0">
              <a:spcBef>
                <a:spcPct val="20000"/>
              </a:spcBef>
              <a:buFontTx/>
              <a:buChar char="•"/>
              <a:defRPr/>
            </a:pPr>
            <a:endParaRPr lang="en-US" altLang="zh-CN" sz="1600" b="1" kern="0" noProof="1">
              <a:solidFill>
                <a:srgbClr val="212121"/>
              </a:solidFill>
              <a:latin typeface="+mn-lt"/>
              <a:sym typeface="Verdana" pitchFamily="34" charset="0"/>
            </a:endParaRPr>
          </a:p>
        </p:txBody>
      </p:sp>
      <p:grpSp>
        <p:nvGrpSpPr>
          <p:cNvPr id="54" name="组 53"/>
          <p:cNvGrpSpPr/>
          <p:nvPr/>
        </p:nvGrpSpPr>
        <p:grpSpPr>
          <a:xfrm>
            <a:off x="1403648" y="3212976"/>
            <a:ext cx="433960" cy="432048"/>
            <a:chOff x="3851920" y="3356992"/>
            <a:chExt cx="433960" cy="432048"/>
          </a:xfrm>
        </p:grpSpPr>
        <p:sp>
          <p:nvSpPr>
            <p:cNvPr id="55" name="Rectangle 15"/>
            <p:cNvSpPr>
              <a:spLocks noChangeArrowheads="1"/>
            </p:cNvSpPr>
            <p:nvPr/>
          </p:nvSpPr>
          <p:spPr bwMode="auto">
            <a:xfrm>
              <a:off x="3851920" y="3356992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</a:p>
          </p:txBody>
        </p:sp>
        <p:sp>
          <p:nvSpPr>
            <p:cNvPr id="56" name="椭圆 55"/>
            <p:cNvSpPr/>
            <p:nvPr/>
          </p:nvSpPr>
          <p:spPr>
            <a:xfrm>
              <a:off x="3888880" y="3392996"/>
              <a:ext cx="360040" cy="36004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/>
            </a:p>
          </p:txBody>
        </p:sp>
        <p:sp>
          <p:nvSpPr>
            <p:cNvPr id="57" name="Rectangle 15"/>
            <p:cNvSpPr>
              <a:spLocks noChangeArrowheads="1"/>
            </p:cNvSpPr>
            <p:nvPr/>
          </p:nvSpPr>
          <p:spPr bwMode="auto">
            <a:xfrm>
              <a:off x="3851920" y="3356992"/>
              <a:ext cx="432048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1600" dirty="0" smtClean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2</a:t>
              </a:r>
              <a:endParaRPr lang="da-DK" altLang="zh-CN" sz="1600" dirty="0">
                <a:solidFill>
                  <a:schemeClr val="bg1">
                    <a:lumMod val="95000"/>
                  </a:schemeClr>
                </a:solidFill>
                <a:latin typeface="Arial" charset="0"/>
                <a:sym typeface="Verdana" pitchFamily="34" charset="0"/>
              </a:endParaRPr>
            </a:p>
          </p:txBody>
        </p:sp>
      </p:grpSp>
      <p:grpSp>
        <p:nvGrpSpPr>
          <p:cNvPr id="5" name="组 4"/>
          <p:cNvGrpSpPr/>
          <p:nvPr/>
        </p:nvGrpSpPr>
        <p:grpSpPr>
          <a:xfrm>
            <a:off x="2267744" y="2780928"/>
            <a:ext cx="433960" cy="432048"/>
            <a:chOff x="2987824" y="3356992"/>
            <a:chExt cx="433960" cy="432048"/>
          </a:xfrm>
        </p:grpSpPr>
        <p:sp>
          <p:nvSpPr>
            <p:cNvPr id="6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</a:p>
          </p:txBody>
        </p:sp>
        <p:sp>
          <p:nvSpPr>
            <p:cNvPr id="2" name="椭圆 1"/>
            <p:cNvSpPr/>
            <p:nvPr/>
          </p:nvSpPr>
          <p:spPr>
            <a:xfrm>
              <a:off x="3024784" y="3392996"/>
              <a:ext cx="360040" cy="36004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/>
            </a:p>
          </p:txBody>
        </p:sp>
        <p:sp>
          <p:nvSpPr>
            <p:cNvPr id="23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2048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1600" dirty="0" smtClean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1</a:t>
              </a:r>
              <a:endParaRPr lang="da-DK" altLang="zh-CN" sz="1600" dirty="0">
                <a:solidFill>
                  <a:schemeClr val="bg1">
                    <a:lumMod val="95000"/>
                  </a:schemeClr>
                </a:solidFill>
                <a:latin typeface="Arial" charset="0"/>
                <a:sym typeface="Verdana" pitchFamily="34" charset="0"/>
              </a:endParaRPr>
            </a:p>
          </p:txBody>
        </p:sp>
      </p:grpSp>
      <p:sp>
        <p:nvSpPr>
          <p:cNvPr id="24" name="Rectangle 15"/>
          <p:cNvSpPr>
            <a:spLocks noChangeArrowheads="1"/>
          </p:cNvSpPr>
          <p:nvPr/>
        </p:nvSpPr>
        <p:spPr bwMode="auto">
          <a:xfrm>
            <a:off x="1403648" y="2780928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  <a:defRPr/>
            </a:pP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26" name="Rectangle 15"/>
          <p:cNvSpPr>
            <a:spLocks noChangeArrowheads="1"/>
          </p:cNvSpPr>
          <p:nvPr/>
        </p:nvSpPr>
        <p:spPr bwMode="auto">
          <a:xfrm>
            <a:off x="1835696" y="2780928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  <a:defRPr/>
            </a:pP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grpSp>
        <p:nvGrpSpPr>
          <p:cNvPr id="25" name="组 24"/>
          <p:cNvGrpSpPr/>
          <p:nvPr/>
        </p:nvGrpSpPr>
        <p:grpSpPr>
          <a:xfrm>
            <a:off x="1835696" y="3212976"/>
            <a:ext cx="433960" cy="432048"/>
            <a:chOff x="3851920" y="3356992"/>
            <a:chExt cx="433960" cy="432048"/>
          </a:xfrm>
        </p:grpSpPr>
        <p:sp>
          <p:nvSpPr>
            <p:cNvPr id="28" name="Rectangle 15"/>
            <p:cNvSpPr>
              <a:spLocks noChangeArrowheads="1"/>
            </p:cNvSpPr>
            <p:nvPr/>
          </p:nvSpPr>
          <p:spPr bwMode="auto">
            <a:xfrm>
              <a:off x="3851920" y="3356992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</a:p>
          </p:txBody>
        </p:sp>
        <p:sp>
          <p:nvSpPr>
            <p:cNvPr id="29" name="椭圆 28"/>
            <p:cNvSpPr/>
            <p:nvPr/>
          </p:nvSpPr>
          <p:spPr>
            <a:xfrm>
              <a:off x="3888880" y="3392996"/>
              <a:ext cx="360040" cy="36004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/>
            </a:p>
          </p:txBody>
        </p:sp>
        <p:sp>
          <p:nvSpPr>
            <p:cNvPr id="30" name="Rectangle 15"/>
            <p:cNvSpPr>
              <a:spLocks noChangeArrowheads="1"/>
            </p:cNvSpPr>
            <p:nvPr/>
          </p:nvSpPr>
          <p:spPr bwMode="auto">
            <a:xfrm>
              <a:off x="3851920" y="3356992"/>
              <a:ext cx="432048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1600" dirty="0" smtClean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3</a:t>
              </a:r>
              <a:endParaRPr lang="da-DK" altLang="zh-CN" sz="1600" dirty="0">
                <a:solidFill>
                  <a:schemeClr val="bg1">
                    <a:lumMod val="95000"/>
                  </a:schemeClr>
                </a:solidFill>
                <a:latin typeface="Arial" charset="0"/>
                <a:sym typeface="Verdana" pitchFamily="34" charset="0"/>
              </a:endParaRPr>
            </a:p>
          </p:txBody>
        </p:sp>
      </p:grpSp>
      <p:sp>
        <p:nvSpPr>
          <p:cNvPr id="36" name="Rectangle 15"/>
          <p:cNvSpPr>
            <a:spLocks noChangeArrowheads="1"/>
          </p:cNvSpPr>
          <p:nvPr/>
        </p:nvSpPr>
        <p:spPr bwMode="auto">
          <a:xfrm>
            <a:off x="2699792" y="3212976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37" name="Rectangle 15"/>
          <p:cNvSpPr>
            <a:spLocks noChangeArrowheads="1"/>
          </p:cNvSpPr>
          <p:nvPr/>
        </p:nvSpPr>
        <p:spPr bwMode="auto">
          <a:xfrm>
            <a:off x="2267744" y="3645024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38" name="Rectangle 15"/>
          <p:cNvSpPr>
            <a:spLocks noChangeArrowheads="1"/>
          </p:cNvSpPr>
          <p:nvPr/>
        </p:nvSpPr>
        <p:spPr bwMode="auto">
          <a:xfrm>
            <a:off x="2699792" y="3645024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39" name="Rectangle 15"/>
          <p:cNvSpPr>
            <a:spLocks noChangeArrowheads="1"/>
          </p:cNvSpPr>
          <p:nvPr/>
        </p:nvSpPr>
        <p:spPr bwMode="auto">
          <a:xfrm>
            <a:off x="1403648" y="3645024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40" name="Rectangle 15"/>
          <p:cNvSpPr>
            <a:spLocks noChangeArrowheads="1"/>
          </p:cNvSpPr>
          <p:nvPr/>
        </p:nvSpPr>
        <p:spPr bwMode="auto">
          <a:xfrm>
            <a:off x="1835696" y="3645024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42" name="Rectangle 15"/>
          <p:cNvSpPr>
            <a:spLocks noChangeArrowheads="1"/>
          </p:cNvSpPr>
          <p:nvPr/>
        </p:nvSpPr>
        <p:spPr bwMode="auto">
          <a:xfrm>
            <a:off x="2699792" y="2780928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43" name="Rectangle 15"/>
          <p:cNvSpPr>
            <a:spLocks noChangeArrowheads="1"/>
          </p:cNvSpPr>
          <p:nvPr/>
        </p:nvSpPr>
        <p:spPr bwMode="auto">
          <a:xfrm>
            <a:off x="2267744" y="3212976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44" name="Rectangle 15"/>
          <p:cNvSpPr>
            <a:spLocks noChangeArrowheads="1"/>
          </p:cNvSpPr>
          <p:nvPr/>
        </p:nvSpPr>
        <p:spPr bwMode="auto">
          <a:xfrm>
            <a:off x="1835696" y="4077072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grpSp>
        <p:nvGrpSpPr>
          <p:cNvPr id="58" name="组 57"/>
          <p:cNvGrpSpPr/>
          <p:nvPr/>
        </p:nvGrpSpPr>
        <p:grpSpPr>
          <a:xfrm>
            <a:off x="2699792" y="4077072"/>
            <a:ext cx="433960" cy="432048"/>
            <a:chOff x="3851920" y="3356992"/>
            <a:chExt cx="433960" cy="432048"/>
          </a:xfrm>
        </p:grpSpPr>
        <p:sp>
          <p:nvSpPr>
            <p:cNvPr id="59" name="Rectangle 15"/>
            <p:cNvSpPr>
              <a:spLocks noChangeArrowheads="1"/>
            </p:cNvSpPr>
            <p:nvPr/>
          </p:nvSpPr>
          <p:spPr bwMode="auto">
            <a:xfrm>
              <a:off x="3851920" y="3356992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</a:p>
          </p:txBody>
        </p:sp>
        <p:sp>
          <p:nvSpPr>
            <p:cNvPr id="60" name="椭圆 59"/>
            <p:cNvSpPr/>
            <p:nvPr/>
          </p:nvSpPr>
          <p:spPr>
            <a:xfrm>
              <a:off x="3888880" y="3392996"/>
              <a:ext cx="360040" cy="36004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/>
            </a:p>
          </p:txBody>
        </p:sp>
        <p:sp>
          <p:nvSpPr>
            <p:cNvPr id="61" name="Rectangle 15"/>
            <p:cNvSpPr>
              <a:spLocks noChangeArrowheads="1"/>
            </p:cNvSpPr>
            <p:nvPr/>
          </p:nvSpPr>
          <p:spPr bwMode="auto">
            <a:xfrm>
              <a:off x="3851920" y="3356992"/>
              <a:ext cx="432048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6</a:t>
              </a:r>
            </a:p>
          </p:txBody>
        </p:sp>
      </p:grpSp>
      <p:grpSp>
        <p:nvGrpSpPr>
          <p:cNvPr id="62" name="组 61"/>
          <p:cNvGrpSpPr/>
          <p:nvPr/>
        </p:nvGrpSpPr>
        <p:grpSpPr>
          <a:xfrm>
            <a:off x="2267744" y="4077072"/>
            <a:ext cx="433960" cy="432048"/>
            <a:chOff x="2987824" y="3356992"/>
            <a:chExt cx="433960" cy="432048"/>
          </a:xfrm>
        </p:grpSpPr>
        <p:sp>
          <p:nvSpPr>
            <p:cNvPr id="63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</a:p>
          </p:txBody>
        </p:sp>
        <p:sp>
          <p:nvSpPr>
            <p:cNvPr id="64" name="椭圆 63"/>
            <p:cNvSpPr/>
            <p:nvPr/>
          </p:nvSpPr>
          <p:spPr>
            <a:xfrm>
              <a:off x="3024784" y="3392996"/>
              <a:ext cx="360040" cy="36004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/>
            </a:p>
          </p:txBody>
        </p:sp>
        <p:sp>
          <p:nvSpPr>
            <p:cNvPr id="65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2048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5</a:t>
              </a:r>
            </a:p>
          </p:txBody>
        </p:sp>
      </p:grpSp>
      <p:grpSp>
        <p:nvGrpSpPr>
          <p:cNvPr id="66" name="组 65"/>
          <p:cNvGrpSpPr/>
          <p:nvPr/>
        </p:nvGrpSpPr>
        <p:grpSpPr>
          <a:xfrm>
            <a:off x="4139952" y="3645024"/>
            <a:ext cx="433960" cy="432048"/>
            <a:chOff x="3851920" y="3356992"/>
            <a:chExt cx="433960" cy="432048"/>
          </a:xfrm>
        </p:grpSpPr>
        <p:sp>
          <p:nvSpPr>
            <p:cNvPr id="67" name="Rectangle 15"/>
            <p:cNvSpPr>
              <a:spLocks noChangeArrowheads="1"/>
            </p:cNvSpPr>
            <p:nvPr/>
          </p:nvSpPr>
          <p:spPr bwMode="auto">
            <a:xfrm>
              <a:off x="3851920" y="3356992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</a:p>
          </p:txBody>
        </p:sp>
        <p:sp>
          <p:nvSpPr>
            <p:cNvPr id="68" name="椭圆 67"/>
            <p:cNvSpPr/>
            <p:nvPr/>
          </p:nvSpPr>
          <p:spPr>
            <a:xfrm>
              <a:off x="3888880" y="3392996"/>
              <a:ext cx="360040" cy="36004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/>
            </a:p>
          </p:txBody>
        </p:sp>
        <p:sp>
          <p:nvSpPr>
            <p:cNvPr id="69" name="Rectangle 15"/>
            <p:cNvSpPr>
              <a:spLocks noChangeArrowheads="1"/>
            </p:cNvSpPr>
            <p:nvPr/>
          </p:nvSpPr>
          <p:spPr bwMode="auto">
            <a:xfrm>
              <a:off x="3851920" y="3356992"/>
              <a:ext cx="432048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1600" i="1" dirty="0" smtClean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d</a:t>
              </a:r>
              <a:endParaRPr lang="da-DK" altLang="zh-CN" sz="1600" i="1" dirty="0">
                <a:solidFill>
                  <a:schemeClr val="bg1">
                    <a:lumMod val="95000"/>
                  </a:schemeClr>
                </a:solidFill>
                <a:latin typeface="Arial" charset="0"/>
                <a:sym typeface="Verdana" pitchFamily="34" charset="0"/>
              </a:endParaRPr>
            </a:p>
          </p:txBody>
        </p:sp>
      </p:grpSp>
      <p:grpSp>
        <p:nvGrpSpPr>
          <p:cNvPr id="70" name="组 69"/>
          <p:cNvGrpSpPr/>
          <p:nvPr/>
        </p:nvGrpSpPr>
        <p:grpSpPr>
          <a:xfrm>
            <a:off x="4572000" y="3212976"/>
            <a:ext cx="433960" cy="432048"/>
            <a:chOff x="2987824" y="3356992"/>
            <a:chExt cx="433960" cy="432048"/>
          </a:xfrm>
        </p:grpSpPr>
        <p:sp>
          <p:nvSpPr>
            <p:cNvPr id="71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</a:p>
          </p:txBody>
        </p:sp>
        <p:sp>
          <p:nvSpPr>
            <p:cNvPr id="72" name="椭圆 71"/>
            <p:cNvSpPr/>
            <p:nvPr/>
          </p:nvSpPr>
          <p:spPr>
            <a:xfrm>
              <a:off x="3024784" y="3392996"/>
              <a:ext cx="360040" cy="36004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/>
            </a:p>
          </p:txBody>
        </p:sp>
        <p:sp>
          <p:nvSpPr>
            <p:cNvPr id="73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2048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1600" i="1" dirty="0" smtClean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c</a:t>
              </a:r>
              <a:endParaRPr lang="da-DK" altLang="zh-CN" sz="1600" i="1" dirty="0">
                <a:solidFill>
                  <a:schemeClr val="bg1">
                    <a:lumMod val="95000"/>
                  </a:schemeClr>
                </a:solidFill>
                <a:latin typeface="Arial" charset="0"/>
                <a:sym typeface="Verdana" pitchFamily="34" charset="0"/>
              </a:endParaRPr>
            </a:p>
          </p:txBody>
        </p:sp>
      </p:grpSp>
      <p:sp>
        <p:nvSpPr>
          <p:cNvPr id="74" name="Rectangle 15"/>
          <p:cNvSpPr>
            <a:spLocks noChangeArrowheads="1"/>
          </p:cNvSpPr>
          <p:nvPr/>
        </p:nvSpPr>
        <p:spPr bwMode="auto">
          <a:xfrm>
            <a:off x="3707904" y="2780928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  <a:defRPr/>
            </a:pP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75" name="Rectangle 15"/>
          <p:cNvSpPr>
            <a:spLocks noChangeArrowheads="1"/>
          </p:cNvSpPr>
          <p:nvPr/>
        </p:nvSpPr>
        <p:spPr bwMode="auto">
          <a:xfrm>
            <a:off x="4572000" y="2780928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  <a:defRPr/>
            </a:pP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grpSp>
        <p:nvGrpSpPr>
          <p:cNvPr id="76" name="组 75"/>
          <p:cNvGrpSpPr/>
          <p:nvPr/>
        </p:nvGrpSpPr>
        <p:grpSpPr>
          <a:xfrm>
            <a:off x="5004048" y="2780928"/>
            <a:ext cx="433960" cy="432048"/>
            <a:chOff x="3851920" y="3356992"/>
            <a:chExt cx="433960" cy="432048"/>
          </a:xfrm>
        </p:grpSpPr>
        <p:sp>
          <p:nvSpPr>
            <p:cNvPr id="77" name="Rectangle 15"/>
            <p:cNvSpPr>
              <a:spLocks noChangeArrowheads="1"/>
            </p:cNvSpPr>
            <p:nvPr/>
          </p:nvSpPr>
          <p:spPr bwMode="auto">
            <a:xfrm>
              <a:off x="3851920" y="3356992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</a:p>
          </p:txBody>
        </p:sp>
        <p:sp>
          <p:nvSpPr>
            <p:cNvPr id="78" name="椭圆 77"/>
            <p:cNvSpPr/>
            <p:nvPr/>
          </p:nvSpPr>
          <p:spPr>
            <a:xfrm>
              <a:off x="3888880" y="3392996"/>
              <a:ext cx="360040" cy="36004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/>
            </a:p>
          </p:txBody>
        </p:sp>
        <p:sp>
          <p:nvSpPr>
            <p:cNvPr id="79" name="Rectangle 15"/>
            <p:cNvSpPr>
              <a:spLocks noChangeArrowheads="1"/>
            </p:cNvSpPr>
            <p:nvPr/>
          </p:nvSpPr>
          <p:spPr bwMode="auto">
            <a:xfrm>
              <a:off x="3851920" y="3356992"/>
              <a:ext cx="432048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1600" i="1" dirty="0" smtClean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a</a:t>
              </a:r>
              <a:endParaRPr lang="da-DK" altLang="zh-CN" sz="1600" i="1" dirty="0">
                <a:solidFill>
                  <a:schemeClr val="bg1">
                    <a:lumMod val="95000"/>
                  </a:schemeClr>
                </a:solidFill>
                <a:latin typeface="Arial" charset="0"/>
                <a:sym typeface="Verdana" pitchFamily="34" charset="0"/>
              </a:endParaRPr>
            </a:p>
          </p:txBody>
        </p:sp>
      </p:grpSp>
      <p:sp>
        <p:nvSpPr>
          <p:cNvPr id="80" name="Rectangle 15"/>
          <p:cNvSpPr>
            <a:spLocks noChangeArrowheads="1"/>
          </p:cNvSpPr>
          <p:nvPr/>
        </p:nvSpPr>
        <p:spPr bwMode="auto">
          <a:xfrm>
            <a:off x="4139952" y="3212976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82" name="Rectangle 15"/>
          <p:cNvSpPr>
            <a:spLocks noChangeArrowheads="1"/>
          </p:cNvSpPr>
          <p:nvPr/>
        </p:nvSpPr>
        <p:spPr bwMode="auto">
          <a:xfrm>
            <a:off x="5004048" y="3212976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83" name="Rectangle 15"/>
          <p:cNvSpPr>
            <a:spLocks noChangeArrowheads="1"/>
          </p:cNvSpPr>
          <p:nvPr/>
        </p:nvSpPr>
        <p:spPr bwMode="auto">
          <a:xfrm>
            <a:off x="3707904" y="3645024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86" name="Rectangle 15"/>
          <p:cNvSpPr>
            <a:spLocks noChangeArrowheads="1"/>
          </p:cNvSpPr>
          <p:nvPr/>
        </p:nvSpPr>
        <p:spPr bwMode="auto">
          <a:xfrm>
            <a:off x="3707904" y="4077072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87" name="Rectangle 15"/>
          <p:cNvSpPr>
            <a:spLocks noChangeArrowheads="1"/>
          </p:cNvSpPr>
          <p:nvPr/>
        </p:nvSpPr>
        <p:spPr bwMode="auto">
          <a:xfrm>
            <a:off x="4139952" y="4077072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grpSp>
        <p:nvGrpSpPr>
          <p:cNvPr id="89" name="组 88"/>
          <p:cNvGrpSpPr/>
          <p:nvPr/>
        </p:nvGrpSpPr>
        <p:grpSpPr>
          <a:xfrm>
            <a:off x="4572000" y="4077072"/>
            <a:ext cx="433960" cy="432048"/>
            <a:chOff x="3851920" y="3356992"/>
            <a:chExt cx="433960" cy="432048"/>
          </a:xfrm>
        </p:grpSpPr>
        <p:sp>
          <p:nvSpPr>
            <p:cNvPr id="90" name="Rectangle 15"/>
            <p:cNvSpPr>
              <a:spLocks noChangeArrowheads="1"/>
            </p:cNvSpPr>
            <p:nvPr/>
          </p:nvSpPr>
          <p:spPr bwMode="auto">
            <a:xfrm>
              <a:off x="3851920" y="3356992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</a:p>
          </p:txBody>
        </p:sp>
        <p:sp>
          <p:nvSpPr>
            <p:cNvPr id="91" name="椭圆 90"/>
            <p:cNvSpPr/>
            <p:nvPr/>
          </p:nvSpPr>
          <p:spPr>
            <a:xfrm>
              <a:off x="3888880" y="3392996"/>
              <a:ext cx="360040" cy="36004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/>
            </a:p>
          </p:txBody>
        </p:sp>
        <p:sp>
          <p:nvSpPr>
            <p:cNvPr id="92" name="Rectangle 15"/>
            <p:cNvSpPr>
              <a:spLocks noChangeArrowheads="1"/>
            </p:cNvSpPr>
            <p:nvPr/>
          </p:nvSpPr>
          <p:spPr bwMode="auto">
            <a:xfrm>
              <a:off x="3851920" y="3356992"/>
              <a:ext cx="432048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1600" i="1" dirty="0" smtClean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f</a:t>
              </a:r>
              <a:endParaRPr lang="da-DK" altLang="zh-CN" sz="1600" i="1" dirty="0">
                <a:solidFill>
                  <a:schemeClr val="bg1">
                    <a:lumMod val="95000"/>
                  </a:schemeClr>
                </a:solidFill>
                <a:latin typeface="Arial" charset="0"/>
                <a:sym typeface="Verdana" pitchFamily="34" charset="0"/>
              </a:endParaRPr>
            </a:p>
          </p:txBody>
        </p:sp>
      </p:grpSp>
      <p:grpSp>
        <p:nvGrpSpPr>
          <p:cNvPr id="93" name="组 92"/>
          <p:cNvGrpSpPr/>
          <p:nvPr/>
        </p:nvGrpSpPr>
        <p:grpSpPr>
          <a:xfrm>
            <a:off x="3707904" y="3212976"/>
            <a:ext cx="433960" cy="432048"/>
            <a:chOff x="2987824" y="3356992"/>
            <a:chExt cx="433960" cy="432048"/>
          </a:xfrm>
        </p:grpSpPr>
        <p:sp>
          <p:nvSpPr>
            <p:cNvPr id="94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</a:p>
          </p:txBody>
        </p:sp>
        <p:sp>
          <p:nvSpPr>
            <p:cNvPr id="95" name="椭圆 94"/>
            <p:cNvSpPr/>
            <p:nvPr/>
          </p:nvSpPr>
          <p:spPr>
            <a:xfrm>
              <a:off x="3024784" y="3392996"/>
              <a:ext cx="360040" cy="36004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/>
            </a:p>
          </p:txBody>
        </p:sp>
        <p:sp>
          <p:nvSpPr>
            <p:cNvPr id="96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2048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1600" i="1" dirty="0" smtClean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b</a:t>
              </a:r>
              <a:endParaRPr lang="da-DK" altLang="zh-CN" sz="1600" i="1" dirty="0">
                <a:solidFill>
                  <a:schemeClr val="bg1">
                    <a:lumMod val="95000"/>
                  </a:schemeClr>
                </a:solidFill>
                <a:latin typeface="Arial" charset="0"/>
                <a:sym typeface="Verdana" pitchFamily="34" charset="0"/>
              </a:endParaRPr>
            </a:p>
          </p:txBody>
        </p:sp>
      </p:grpSp>
      <p:sp>
        <p:nvSpPr>
          <p:cNvPr id="97" name="Rectangle 15"/>
          <p:cNvSpPr>
            <a:spLocks noChangeArrowheads="1"/>
          </p:cNvSpPr>
          <p:nvPr/>
        </p:nvSpPr>
        <p:spPr bwMode="auto">
          <a:xfrm>
            <a:off x="5004048" y="4077072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98" name="Rectangle 15"/>
          <p:cNvSpPr>
            <a:spLocks noChangeArrowheads="1"/>
          </p:cNvSpPr>
          <p:nvPr/>
        </p:nvSpPr>
        <p:spPr bwMode="auto">
          <a:xfrm>
            <a:off x="4572000" y="3645024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99" name="Rectangle 15"/>
          <p:cNvSpPr>
            <a:spLocks noChangeArrowheads="1"/>
          </p:cNvSpPr>
          <p:nvPr/>
        </p:nvSpPr>
        <p:spPr bwMode="auto">
          <a:xfrm>
            <a:off x="4139952" y="2780928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102" name="Rectangle 15"/>
          <p:cNvSpPr>
            <a:spLocks noChangeArrowheads="1"/>
          </p:cNvSpPr>
          <p:nvPr/>
        </p:nvSpPr>
        <p:spPr bwMode="auto">
          <a:xfrm>
            <a:off x="3131840" y="2780928"/>
            <a:ext cx="576064" cy="17281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r>
              <a:rPr lang="da-DK" altLang="zh-CN" sz="2000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x</a:t>
            </a: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109" name="Rectangle 15"/>
          <p:cNvSpPr>
            <a:spLocks noChangeArrowheads="1"/>
          </p:cNvSpPr>
          <p:nvPr/>
        </p:nvSpPr>
        <p:spPr bwMode="auto">
          <a:xfrm>
            <a:off x="6444208" y="3212976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110" name="Rectangle 15"/>
          <p:cNvSpPr>
            <a:spLocks noChangeArrowheads="1"/>
          </p:cNvSpPr>
          <p:nvPr/>
        </p:nvSpPr>
        <p:spPr bwMode="auto">
          <a:xfrm>
            <a:off x="6444208" y="3645024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111" name="Rectangle 15"/>
          <p:cNvSpPr>
            <a:spLocks noChangeArrowheads="1"/>
          </p:cNvSpPr>
          <p:nvPr/>
        </p:nvSpPr>
        <p:spPr bwMode="auto">
          <a:xfrm>
            <a:off x="6012160" y="2780928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119" name="Rectangle 15"/>
          <p:cNvSpPr>
            <a:spLocks noChangeArrowheads="1"/>
          </p:cNvSpPr>
          <p:nvPr/>
        </p:nvSpPr>
        <p:spPr bwMode="auto">
          <a:xfrm>
            <a:off x="6012160" y="3645024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135" name="Rectangle 15"/>
          <p:cNvSpPr>
            <a:spLocks noChangeArrowheads="1"/>
          </p:cNvSpPr>
          <p:nvPr/>
        </p:nvSpPr>
        <p:spPr bwMode="auto">
          <a:xfrm>
            <a:off x="5436096" y="2780928"/>
            <a:ext cx="576064" cy="17281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r>
              <a:rPr lang="da-DK" altLang="zh-CN" sz="2000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=</a:t>
            </a: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grpSp>
        <p:nvGrpSpPr>
          <p:cNvPr id="137" name="组 136"/>
          <p:cNvGrpSpPr/>
          <p:nvPr/>
        </p:nvGrpSpPr>
        <p:grpSpPr>
          <a:xfrm>
            <a:off x="1403648" y="4077072"/>
            <a:ext cx="433960" cy="432048"/>
            <a:chOff x="3851920" y="3356992"/>
            <a:chExt cx="433960" cy="432048"/>
          </a:xfrm>
        </p:grpSpPr>
        <p:sp>
          <p:nvSpPr>
            <p:cNvPr id="138" name="Rectangle 15"/>
            <p:cNvSpPr>
              <a:spLocks noChangeArrowheads="1"/>
            </p:cNvSpPr>
            <p:nvPr/>
          </p:nvSpPr>
          <p:spPr bwMode="auto">
            <a:xfrm>
              <a:off x="3851920" y="3356992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</a:p>
          </p:txBody>
        </p:sp>
        <p:sp>
          <p:nvSpPr>
            <p:cNvPr id="139" name="椭圆 138"/>
            <p:cNvSpPr/>
            <p:nvPr/>
          </p:nvSpPr>
          <p:spPr>
            <a:xfrm>
              <a:off x="3888880" y="3392996"/>
              <a:ext cx="360040" cy="36004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/>
            </a:p>
          </p:txBody>
        </p:sp>
        <p:sp>
          <p:nvSpPr>
            <p:cNvPr id="140" name="Rectangle 15"/>
            <p:cNvSpPr>
              <a:spLocks noChangeArrowheads="1"/>
            </p:cNvSpPr>
            <p:nvPr/>
          </p:nvSpPr>
          <p:spPr bwMode="auto">
            <a:xfrm>
              <a:off x="3851920" y="3356992"/>
              <a:ext cx="432048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1600" dirty="0" smtClean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4</a:t>
              </a:r>
              <a:endParaRPr lang="da-DK" altLang="zh-CN" sz="1600" dirty="0">
                <a:solidFill>
                  <a:schemeClr val="bg1">
                    <a:lumMod val="95000"/>
                  </a:schemeClr>
                </a:solidFill>
                <a:latin typeface="Arial" charset="0"/>
                <a:sym typeface="Verdana" pitchFamily="34" charset="0"/>
              </a:endParaRPr>
            </a:p>
          </p:txBody>
        </p:sp>
      </p:grpSp>
      <p:grpSp>
        <p:nvGrpSpPr>
          <p:cNvPr id="141" name="组 140"/>
          <p:cNvGrpSpPr/>
          <p:nvPr/>
        </p:nvGrpSpPr>
        <p:grpSpPr>
          <a:xfrm>
            <a:off x="5004048" y="3645024"/>
            <a:ext cx="433960" cy="432048"/>
            <a:chOff x="3851920" y="3356992"/>
            <a:chExt cx="433960" cy="432048"/>
          </a:xfrm>
        </p:grpSpPr>
        <p:sp>
          <p:nvSpPr>
            <p:cNvPr id="142" name="Rectangle 15"/>
            <p:cNvSpPr>
              <a:spLocks noChangeArrowheads="1"/>
            </p:cNvSpPr>
            <p:nvPr/>
          </p:nvSpPr>
          <p:spPr bwMode="auto">
            <a:xfrm>
              <a:off x="3851920" y="3356992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</a:p>
          </p:txBody>
        </p:sp>
        <p:sp>
          <p:nvSpPr>
            <p:cNvPr id="143" name="椭圆 142"/>
            <p:cNvSpPr/>
            <p:nvPr/>
          </p:nvSpPr>
          <p:spPr>
            <a:xfrm>
              <a:off x="3888880" y="3392996"/>
              <a:ext cx="360040" cy="36004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/>
            </a:p>
          </p:txBody>
        </p:sp>
        <p:sp>
          <p:nvSpPr>
            <p:cNvPr id="144" name="Rectangle 15"/>
            <p:cNvSpPr>
              <a:spLocks noChangeArrowheads="1"/>
            </p:cNvSpPr>
            <p:nvPr/>
          </p:nvSpPr>
          <p:spPr bwMode="auto">
            <a:xfrm>
              <a:off x="3851920" y="3356992"/>
              <a:ext cx="432048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1600" i="1" dirty="0" smtClean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e</a:t>
              </a:r>
              <a:endParaRPr lang="da-DK" altLang="zh-CN" sz="1600" i="1" dirty="0">
                <a:solidFill>
                  <a:schemeClr val="bg1">
                    <a:lumMod val="95000"/>
                  </a:schemeClr>
                </a:solidFill>
                <a:latin typeface="Arial" charset="0"/>
                <a:sym typeface="Verdana" pitchFamily="34" charset="0"/>
              </a:endParaRPr>
            </a:p>
          </p:txBody>
        </p:sp>
      </p:grpSp>
      <p:sp>
        <p:nvSpPr>
          <p:cNvPr id="165" name="Rectangle 15"/>
          <p:cNvSpPr>
            <a:spLocks noChangeArrowheads="1"/>
          </p:cNvSpPr>
          <p:nvPr/>
        </p:nvSpPr>
        <p:spPr bwMode="auto">
          <a:xfrm>
            <a:off x="1403648" y="4509120"/>
            <a:ext cx="1728192" cy="360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r>
              <a:rPr lang="da-DK" altLang="zh-CN" sz="2000" i="1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A, </a:t>
            </a:r>
            <a:r>
              <a:rPr lang="da-DK" altLang="zh-CN" sz="2000" i="1" dirty="0" err="1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nnzA</a:t>
            </a:r>
            <a:r>
              <a:rPr lang="da-DK" altLang="zh-CN" sz="2000" i="1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 </a:t>
            </a:r>
            <a:r>
              <a:rPr lang="da-DK" altLang="zh-CN" sz="2000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= 6</a:t>
            </a: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166" name="Rectangle 15"/>
          <p:cNvSpPr>
            <a:spLocks noChangeArrowheads="1"/>
          </p:cNvSpPr>
          <p:nvPr/>
        </p:nvSpPr>
        <p:spPr bwMode="auto">
          <a:xfrm>
            <a:off x="3707904" y="4509120"/>
            <a:ext cx="1728192" cy="360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r>
              <a:rPr lang="da-DK" altLang="zh-CN" sz="2000" i="1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B, </a:t>
            </a:r>
            <a:r>
              <a:rPr lang="da-DK" altLang="zh-CN" sz="2000" i="1" dirty="0" err="1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nnzB</a:t>
            </a:r>
            <a:r>
              <a:rPr lang="da-DK" altLang="zh-CN" sz="2000" i="1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 </a:t>
            </a:r>
            <a:r>
              <a: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= </a:t>
            </a:r>
            <a:r>
              <a:rPr lang="da-DK" altLang="zh-CN" sz="2000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6</a:t>
            </a: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167" name="Rectangle 15"/>
          <p:cNvSpPr>
            <a:spLocks noChangeArrowheads="1"/>
          </p:cNvSpPr>
          <p:nvPr/>
        </p:nvSpPr>
        <p:spPr bwMode="auto">
          <a:xfrm>
            <a:off x="6012160" y="4509120"/>
            <a:ext cx="1728192" cy="360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r>
              <a:rPr lang="da-DK" altLang="zh-CN" sz="2000" i="1" dirty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 </a:t>
            </a:r>
            <a:r>
              <a:rPr lang="da-DK" altLang="zh-CN" sz="2000" i="1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    </a:t>
            </a:r>
            <a:r>
              <a:rPr lang="da-DK" altLang="zh-CN" sz="2000" i="1" dirty="0" err="1" smtClean="0">
                <a:solidFill>
                  <a:srgbClr val="FF0000"/>
                </a:solidFill>
                <a:latin typeface="Arial" charset="0"/>
                <a:sym typeface="Verdana" pitchFamily="34" charset="0"/>
              </a:rPr>
              <a:t>nnzC</a:t>
            </a:r>
            <a:r>
              <a:rPr lang="da-DK" altLang="zh-CN" sz="2000" i="1" dirty="0" smtClean="0">
                <a:solidFill>
                  <a:srgbClr val="FF0000"/>
                </a:solidFill>
                <a:latin typeface="Arial" charset="0"/>
                <a:sym typeface="Verdana" pitchFamily="34" charset="0"/>
              </a:rPr>
              <a:t> </a:t>
            </a:r>
            <a:r>
              <a:rPr lang="da-DK" altLang="zh-CN" sz="2000" dirty="0">
                <a:solidFill>
                  <a:srgbClr val="FF0000"/>
                </a:solidFill>
                <a:latin typeface="Arial" charset="0"/>
                <a:sym typeface="Verdana" pitchFamily="34" charset="0"/>
              </a:rPr>
              <a:t>= </a:t>
            </a:r>
            <a:r>
              <a:rPr lang="da-DK" altLang="zh-CN" sz="2000" b="1" dirty="0" smtClean="0">
                <a:solidFill>
                  <a:srgbClr val="FF0000"/>
                </a:solidFill>
                <a:latin typeface="Arial" charset="0"/>
                <a:sym typeface="Verdana" pitchFamily="34" charset="0"/>
              </a:rPr>
              <a:t>?</a:t>
            </a:r>
            <a:endParaRPr lang="da-DK" altLang="zh-CN" sz="2000" b="1" dirty="0">
              <a:solidFill>
                <a:srgbClr val="FF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158" name="Rectangle 15"/>
          <p:cNvSpPr>
            <a:spLocks noChangeArrowheads="1"/>
          </p:cNvSpPr>
          <p:nvPr/>
        </p:nvSpPr>
        <p:spPr bwMode="auto">
          <a:xfrm>
            <a:off x="6876256" y="2780928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159" name="Rectangle 15"/>
          <p:cNvSpPr>
            <a:spLocks noChangeArrowheads="1"/>
          </p:cNvSpPr>
          <p:nvPr/>
        </p:nvSpPr>
        <p:spPr bwMode="auto">
          <a:xfrm>
            <a:off x="6012160" y="4077072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164" name="Rectangle 15"/>
          <p:cNvSpPr>
            <a:spLocks noChangeArrowheads="1"/>
          </p:cNvSpPr>
          <p:nvPr/>
        </p:nvSpPr>
        <p:spPr bwMode="auto">
          <a:xfrm>
            <a:off x="6876256" y="3645024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123" name="Rectangle 15"/>
          <p:cNvSpPr>
            <a:spLocks noChangeArrowheads="1"/>
          </p:cNvSpPr>
          <p:nvPr/>
        </p:nvSpPr>
        <p:spPr bwMode="auto">
          <a:xfrm>
            <a:off x="6444208" y="2780928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124" name="Rectangle 15"/>
          <p:cNvSpPr>
            <a:spLocks noChangeArrowheads="1"/>
          </p:cNvSpPr>
          <p:nvPr/>
        </p:nvSpPr>
        <p:spPr bwMode="auto">
          <a:xfrm>
            <a:off x="6012160" y="3212976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125" name="Rectangle 15"/>
          <p:cNvSpPr>
            <a:spLocks noChangeArrowheads="1"/>
          </p:cNvSpPr>
          <p:nvPr/>
        </p:nvSpPr>
        <p:spPr bwMode="auto">
          <a:xfrm>
            <a:off x="6876256" y="4077072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126" name="Rectangle 15"/>
          <p:cNvSpPr>
            <a:spLocks noChangeArrowheads="1"/>
          </p:cNvSpPr>
          <p:nvPr/>
        </p:nvSpPr>
        <p:spPr bwMode="auto">
          <a:xfrm>
            <a:off x="6444208" y="4077072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154" name="Rectangle 15"/>
          <p:cNvSpPr>
            <a:spLocks noChangeArrowheads="1"/>
          </p:cNvSpPr>
          <p:nvPr/>
        </p:nvSpPr>
        <p:spPr bwMode="auto">
          <a:xfrm>
            <a:off x="6876256" y="3212976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155" name="Rectangle 15"/>
          <p:cNvSpPr>
            <a:spLocks noChangeArrowheads="1"/>
          </p:cNvSpPr>
          <p:nvPr/>
        </p:nvSpPr>
        <p:spPr bwMode="auto">
          <a:xfrm>
            <a:off x="7308304" y="2780928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156" name="Rectangle 15"/>
          <p:cNvSpPr>
            <a:spLocks noChangeArrowheads="1"/>
          </p:cNvSpPr>
          <p:nvPr/>
        </p:nvSpPr>
        <p:spPr bwMode="auto">
          <a:xfrm>
            <a:off x="7308304" y="3645024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157" name="Rectangle 15"/>
          <p:cNvSpPr>
            <a:spLocks noChangeArrowheads="1"/>
          </p:cNvSpPr>
          <p:nvPr/>
        </p:nvSpPr>
        <p:spPr bwMode="auto">
          <a:xfrm>
            <a:off x="7308304" y="4077072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172" name="Rectangle 15"/>
          <p:cNvSpPr>
            <a:spLocks noChangeArrowheads="1"/>
          </p:cNvSpPr>
          <p:nvPr/>
        </p:nvSpPr>
        <p:spPr bwMode="auto">
          <a:xfrm>
            <a:off x="7308304" y="3212976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173" name="Rectangle 15"/>
          <p:cNvSpPr>
            <a:spLocks noChangeArrowheads="1"/>
          </p:cNvSpPr>
          <p:nvPr/>
        </p:nvSpPr>
        <p:spPr bwMode="auto">
          <a:xfrm>
            <a:off x="6012160" y="2780928"/>
            <a:ext cx="1728192" cy="17281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r>
              <a:rPr lang="da-DK" altLang="zh-CN" sz="13800" dirty="0" smtClean="0">
                <a:solidFill>
                  <a:srgbClr val="FF0000"/>
                </a:solidFill>
                <a:latin typeface="Arial" charset="0"/>
                <a:sym typeface="Verdana" pitchFamily="34" charset="0"/>
              </a:rPr>
              <a:t>?</a:t>
            </a:r>
            <a:endParaRPr lang="da-DK" altLang="zh-CN" sz="13800" dirty="0">
              <a:solidFill>
                <a:srgbClr val="FF0000"/>
              </a:solidFill>
              <a:latin typeface="Arial" charset="0"/>
              <a:sym typeface="Verdana" pitchFamily="34" charset="0"/>
            </a:endParaRPr>
          </a:p>
        </p:txBody>
      </p:sp>
      <p:grpSp>
        <p:nvGrpSpPr>
          <p:cNvPr id="3" name="组 2"/>
          <p:cNvGrpSpPr/>
          <p:nvPr/>
        </p:nvGrpSpPr>
        <p:grpSpPr>
          <a:xfrm>
            <a:off x="1115616" y="5661248"/>
            <a:ext cx="3312368" cy="1008112"/>
            <a:chOff x="1115616" y="5661248"/>
            <a:chExt cx="3312368" cy="1008112"/>
          </a:xfrm>
        </p:grpSpPr>
        <p:sp>
          <p:nvSpPr>
            <p:cNvPr id="230" name="圆角矩形 229"/>
            <p:cNvSpPr/>
            <p:nvPr/>
          </p:nvSpPr>
          <p:spPr>
            <a:xfrm>
              <a:off x="1115616" y="5661248"/>
              <a:ext cx="3312368" cy="1008112"/>
            </a:xfrm>
            <a:prstGeom prst="round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600" dirty="0">
                <a:solidFill>
                  <a:schemeClr val="accent4">
                    <a:lumMod val="75000"/>
                  </a:schemeClr>
                </a:solidFill>
              </a:endParaRPr>
            </a:p>
          </p:txBody>
        </p:sp>
        <p:sp>
          <p:nvSpPr>
            <p:cNvPr id="175" name="Rectangle 15"/>
            <p:cNvSpPr>
              <a:spLocks noChangeArrowheads="1"/>
            </p:cNvSpPr>
            <p:nvPr/>
          </p:nvSpPr>
          <p:spPr bwMode="auto">
            <a:xfrm>
              <a:off x="1187624" y="5733256"/>
              <a:ext cx="216024" cy="21602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endParaRPr lang="da-DK" altLang="zh-CN" sz="12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176" name="Rectangle 15"/>
            <p:cNvSpPr>
              <a:spLocks noChangeArrowheads="1"/>
            </p:cNvSpPr>
            <p:nvPr/>
          </p:nvSpPr>
          <p:spPr bwMode="auto">
            <a:xfrm>
              <a:off x="1403648" y="5733256"/>
              <a:ext cx="216024" cy="21602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endParaRPr lang="da-DK" altLang="zh-CN" sz="12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181" name="Rectangle 15"/>
            <p:cNvSpPr>
              <a:spLocks noChangeArrowheads="1"/>
            </p:cNvSpPr>
            <p:nvPr/>
          </p:nvSpPr>
          <p:spPr bwMode="auto">
            <a:xfrm>
              <a:off x="1619672" y="5733256"/>
              <a:ext cx="216024" cy="21602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da-DK" altLang="zh-CN" sz="1200" dirty="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T</a:t>
              </a:r>
              <a:endParaRPr lang="da-DK" altLang="zh-CN" sz="12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182" name="Rectangle 15"/>
            <p:cNvSpPr>
              <a:spLocks noChangeArrowheads="1"/>
            </p:cNvSpPr>
            <p:nvPr/>
          </p:nvSpPr>
          <p:spPr bwMode="auto">
            <a:xfrm>
              <a:off x="1835696" y="5733256"/>
              <a:ext cx="216024" cy="21602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endParaRPr lang="da-DK" altLang="zh-CN" sz="12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184" name="Rectangle 15"/>
            <p:cNvSpPr>
              <a:spLocks noChangeArrowheads="1"/>
            </p:cNvSpPr>
            <p:nvPr/>
          </p:nvSpPr>
          <p:spPr bwMode="auto">
            <a:xfrm>
              <a:off x="1187624" y="5949280"/>
              <a:ext cx="216024" cy="21602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da-DK" altLang="zh-CN" sz="1200" dirty="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T</a:t>
              </a:r>
              <a:endParaRPr lang="da-DK" altLang="zh-CN" sz="12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185" name="Rectangle 15"/>
            <p:cNvSpPr>
              <a:spLocks noChangeArrowheads="1"/>
            </p:cNvSpPr>
            <p:nvPr/>
          </p:nvSpPr>
          <p:spPr bwMode="auto">
            <a:xfrm>
              <a:off x="1403648" y="5949280"/>
              <a:ext cx="216024" cy="21602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da-DK" altLang="zh-CN" sz="1200" dirty="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T</a:t>
              </a:r>
              <a:endParaRPr lang="da-DK" altLang="zh-CN" sz="12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186" name="Rectangle 15"/>
            <p:cNvSpPr>
              <a:spLocks noChangeArrowheads="1"/>
            </p:cNvSpPr>
            <p:nvPr/>
          </p:nvSpPr>
          <p:spPr bwMode="auto">
            <a:xfrm>
              <a:off x="1619672" y="5949280"/>
              <a:ext cx="216024" cy="21602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endParaRPr lang="da-DK" altLang="zh-CN" sz="12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187" name="Rectangle 15"/>
            <p:cNvSpPr>
              <a:spLocks noChangeArrowheads="1"/>
            </p:cNvSpPr>
            <p:nvPr/>
          </p:nvSpPr>
          <p:spPr bwMode="auto">
            <a:xfrm>
              <a:off x="1835696" y="5949280"/>
              <a:ext cx="216024" cy="21602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endParaRPr lang="da-DK" altLang="zh-CN" sz="12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188" name="Rectangle 15"/>
            <p:cNvSpPr>
              <a:spLocks noChangeArrowheads="1"/>
            </p:cNvSpPr>
            <p:nvPr/>
          </p:nvSpPr>
          <p:spPr bwMode="auto">
            <a:xfrm>
              <a:off x="1187624" y="6165304"/>
              <a:ext cx="216024" cy="21602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endParaRPr lang="da-DK" altLang="zh-CN" sz="12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189" name="Rectangle 15"/>
            <p:cNvSpPr>
              <a:spLocks noChangeArrowheads="1"/>
            </p:cNvSpPr>
            <p:nvPr/>
          </p:nvSpPr>
          <p:spPr bwMode="auto">
            <a:xfrm>
              <a:off x="1403648" y="6165304"/>
              <a:ext cx="216024" cy="21602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endParaRPr lang="da-DK" altLang="zh-CN" sz="12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190" name="Rectangle 15"/>
            <p:cNvSpPr>
              <a:spLocks noChangeArrowheads="1"/>
            </p:cNvSpPr>
            <p:nvPr/>
          </p:nvSpPr>
          <p:spPr bwMode="auto">
            <a:xfrm>
              <a:off x="1619672" y="6165304"/>
              <a:ext cx="216024" cy="21602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endParaRPr lang="da-DK" altLang="zh-CN" sz="12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191" name="Rectangle 15"/>
            <p:cNvSpPr>
              <a:spLocks noChangeArrowheads="1"/>
            </p:cNvSpPr>
            <p:nvPr/>
          </p:nvSpPr>
          <p:spPr bwMode="auto">
            <a:xfrm>
              <a:off x="1835696" y="6165304"/>
              <a:ext cx="216024" cy="21602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endParaRPr lang="da-DK" altLang="zh-CN" sz="12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192" name="Rectangle 15"/>
            <p:cNvSpPr>
              <a:spLocks noChangeArrowheads="1"/>
            </p:cNvSpPr>
            <p:nvPr/>
          </p:nvSpPr>
          <p:spPr bwMode="auto">
            <a:xfrm>
              <a:off x="1187624" y="6381328"/>
              <a:ext cx="216024" cy="21602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da-DK" altLang="zh-CN" sz="1200" dirty="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T</a:t>
              </a:r>
              <a:endParaRPr lang="da-DK" altLang="zh-CN" sz="12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193" name="Rectangle 15"/>
            <p:cNvSpPr>
              <a:spLocks noChangeArrowheads="1"/>
            </p:cNvSpPr>
            <p:nvPr/>
          </p:nvSpPr>
          <p:spPr bwMode="auto">
            <a:xfrm>
              <a:off x="1403648" y="6381328"/>
              <a:ext cx="216024" cy="21602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endParaRPr lang="da-DK" altLang="zh-CN" sz="12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194" name="Rectangle 15"/>
            <p:cNvSpPr>
              <a:spLocks noChangeArrowheads="1"/>
            </p:cNvSpPr>
            <p:nvPr/>
          </p:nvSpPr>
          <p:spPr bwMode="auto">
            <a:xfrm>
              <a:off x="1619672" y="6381328"/>
              <a:ext cx="216024" cy="21602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da-DK" altLang="zh-CN" sz="1200" dirty="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T</a:t>
              </a:r>
              <a:endParaRPr lang="da-DK" altLang="zh-CN" sz="12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195" name="Rectangle 15"/>
            <p:cNvSpPr>
              <a:spLocks noChangeArrowheads="1"/>
            </p:cNvSpPr>
            <p:nvPr/>
          </p:nvSpPr>
          <p:spPr bwMode="auto">
            <a:xfrm>
              <a:off x="1835696" y="6381328"/>
              <a:ext cx="216024" cy="21602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da-DK" altLang="zh-CN" sz="1200" dirty="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T</a:t>
              </a:r>
              <a:endParaRPr lang="da-DK" altLang="zh-CN" sz="12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196" name="Rectangle 15"/>
            <p:cNvSpPr>
              <a:spLocks noChangeArrowheads="1"/>
            </p:cNvSpPr>
            <p:nvPr/>
          </p:nvSpPr>
          <p:spPr bwMode="auto">
            <a:xfrm>
              <a:off x="2339752" y="5733256"/>
              <a:ext cx="216024" cy="21602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endParaRPr lang="da-DK" altLang="zh-CN" sz="12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197" name="Rectangle 15"/>
            <p:cNvSpPr>
              <a:spLocks noChangeArrowheads="1"/>
            </p:cNvSpPr>
            <p:nvPr/>
          </p:nvSpPr>
          <p:spPr bwMode="auto">
            <a:xfrm>
              <a:off x="2555776" y="5733256"/>
              <a:ext cx="216024" cy="21602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endParaRPr lang="da-DK" altLang="zh-CN" sz="12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198" name="Rectangle 15"/>
            <p:cNvSpPr>
              <a:spLocks noChangeArrowheads="1"/>
            </p:cNvSpPr>
            <p:nvPr/>
          </p:nvSpPr>
          <p:spPr bwMode="auto">
            <a:xfrm>
              <a:off x="2771800" y="5733256"/>
              <a:ext cx="216024" cy="21602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endParaRPr lang="da-DK" altLang="zh-CN" sz="12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199" name="Rectangle 15"/>
            <p:cNvSpPr>
              <a:spLocks noChangeArrowheads="1"/>
            </p:cNvSpPr>
            <p:nvPr/>
          </p:nvSpPr>
          <p:spPr bwMode="auto">
            <a:xfrm>
              <a:off x="2987824" y="5733256"/>
              <a:ext cx="216024" cy="21602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da-DK" altLang="zh-CN" sz="12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T</a:t>
              </a:r>
            </a:p>
          </p:txBody>
        </p:sp>
        <p:sp>
          <p:nvSpPr>
            <p:cNvPr id="200" name="Rectangle 15"/>
            <p:cNvSpPr>
              <a:spLocks noChangeArrowheads="1"/>
            </p:cNvSpPr>
            <p:nvPr/>
          </p:nvSpPr>
          <p:spPr bwMode="auto">
            <a:xfrm>
              <a:off x="2339752" y="5949280"/>
              <a:ext cx="216024" cy="21602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da-DK" altLang="zh-CN" sz="1200" dirty="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T</a:t>
              </a:r>
              <a:endParaRPr lang="da-DK" altLang="zh-CN" sz="12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201" name="Rectangle 15"/>
            <p:cNvSpPr>
              <a:spLocks noChangeArrowheads="1"/>
            </p:cNvSpPr>
            <p:nvPr/>
          </p:nvSpPr>
          <p:spPr bwMode="auto">
            <a:xfrm>
              <a:off x="2555776" y="5949280"/>
              <a:ext cx="216024" cy="21602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endParaRPr lang="da-DK" altLang="zh-CN" sz="12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202" name="Rectangle 15"/>
            <p:cNvSpPr>
              <a:spLocks noChangeArrowheads="1"/>
            </p:cNvSpPr>
            <p:nvPr/>
          </p:nvSpPr>
          <p:spPr bwMode="auto">
            <a:xfrm>
              <a:off x="2771800" y="5949280"/>
              <a:ext cx="216024" cy="21602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da-DK" altLang="zh-CN" sz="1200" dirty="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T</a:t>
              </a:r>
              <a:endParaRPr lang="da-DK" altLang="zh-CN" sz="12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203" name="Rectangle 15"/>
            <p:cNvSpPr>
              <a:spLocks noChangeArrowheads="1"/>
            </p:cNvSpPr>
            <p:nvPr/>
          </p:nvSpPr>
          <p:spPr bwMode="auto">
            <a:xfrm>
              <a:off x="2987824" y="5949280"/>
              <a:ext cx="216024" cy="21602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endParaRPr lang="da-DK" altLang="zh-CN" sz="12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204" name="Rectangle 15"/>
            <p:cNvSpPr>
              <a:spLocks noChangeArrowheads="1"/>
            </p:cNvSpPr>
            <p:nvPr/>
          </p:nvSpPr>
          <p:spPr bwMode="auto">
            <a:xfrm>
              <a:off x="2339752" y="6165304"/>
              <a:ext cx="216024" cy="21602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endParaRPr lang="da-DK" altLang="zh-CN" sz="12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205" name="Rectangle 15"/>
            <p:cNvSpPr>
              <a:spLocks noChangeArrowheads="1"/>
            </p:cNvSpPr>
            <p:nvPr/>
          </p:nvSpPr>
          <p:spPr bwMode="auto">
            <a:xfrm>
              <a:off x="2555776" y="6165304"/>
              <a:ext cx="216024" cy="21602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da-DK" altLang="zh-CN" sz="1200" dirty="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T</a:t>
              </a:r>
              <a:endParaRPr lang="da-DK" altLang="zh-CN" sz="12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206" name="Rectangle 15"/>
            <p:cNvSpPr>
              <a:spLocks noChangeArrowheads="1"/>
            </p:cNvSpPr>
            <p:nvPr/>
          </p:nvSpPr>
          <p:spPr bwMode="auto">
            <a:xfrm>
              <a:off x="2771800" y="6165304"/>
              <a:ext cx="216024" cy="21602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endParaRPr lang="da-DK" altLang="zh-CN" sz="12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207" name="Rectangle 15"/>
            <p:cNvSpPr>
              <a:spLocks noChangeArrowheads="1"/>
            </p:cNvSpPr>
            <p:nvPr/>
          </p:nvSpPr>
          <p:spPr bwMode="auto">
            <a:xfrm>
              <a:off x="2987824" y="6165304"/>
              <a:ext cx="216024" cy="21602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da-DK" altLang="zh-CN" sz="1200" dirty="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T</a:t>
              </a:r>
              <a:endParaRPr lang="da-DK" altLang="zh-CN" sz="12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208" name="Rectangle 15"/>
            <p:cNvSpPr>
              <a:spLocks noChangeArrowheads="1"/>
            </p:cNvSpPr>
            <p:nvPr/>
          </p:nvSpPr>
          <p:spPr bwMode="auto">
            <a:xfrm>
              <a:off x="2339752" y="6381328"/>
              <a:ext cx="216024" cy="21602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endParaRPr lang="da-DK" altLang="zh-CN" sz="12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209" name="Rectangle 15"/>
            <p:cNvSpPr>
              <a:spLocks noChangeArrowheads="1"/>
            </p:cNvSpPr>
            <p:nvPr/>
          </p:nvSpPr>
          <p:spPr bwMode="auto">
            <a:xfrm>
              <a:off x="2555776" y="6381328"/>
              <a:ext cx="216024" cy="21602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endParaRPr lang="da-DK" altLang="zh-CN" sz="12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210" name="Rectangle 15"/>
            <p:cNvSpPr>
              <a:spLocks noChangeArrowheads="1"/>
            </p:cNvSpPr>
            <p:nvPr/>
          </p:nvSpPr>
          <p:spPr bwMode="auto">
            <a:xfrm>
              <a:off x="2771800" y="6381328"/>
              <a:ext cx="216024" cy="21602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da-DK" altLang="zh-CN" sz="1200" dirty="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T</a:t>
              </a:r>
              <a:endParaRPr lang="da-DK" altLang="zh-CN" sz="12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211" name="Rectangle 15"/>
            <p:cNvSpPr>
              <a:spLocks noChangeArrowheads="1"/>
            </p:cNvSpPr>
            <p:nvPr/>
          </p:nvSpPr>
          <p:spPr bwMode="auto">
            <a:xfrm>
              <a:off x="2987824" y="6381328"/>
              <a:ext cx="216024" cy="21602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endParaRPr lang="da-DK" altLang="zh-CN" sz="12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212" name="Rectangle 15"/>
            <p:cNvSpPr>
              <a:spLocks noChangeArrowheads="1"/>
            </p:cNvSpPr>
            <p:nvPr/>
          </p:nvSpPr>
          <p:spPr bwMode="auto">
            <a:xfrm>
              <a:off x="3491880" y="5733256"/>
              <a:ext cx="216024" cy="21602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endParaRPr lang="da-DK" altLang="zh-CN" sz="12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213" name="Rectangle 15"/>
            <p:cNvSpPr>
              <a:spLocks noChangeArrowheads="1"/>
            </p:cNvSpPr>
            <p:nvPr/>
          </p:nvSpPr>
          <p:spPr bwMode="auto">
            <a:xfrm>
              <a:off x="3707904" y="5733256"/>
              <a:ext cx="216024" cy="21602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da-DK" altLang="zh-CN" sz="1200" dirty="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T</a:t>
              </a:r>
              <a:endParaRPr lang="da-DK" altLang="zh-CN" sz="12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214" name="Rectangle 15"/>
            <p:cNvSpPr>
              <a:spLocks noChangeArrowheads="1"/>
            </p:cNvSpPr>
            <p:nvPr/>
          </p:nvSpPr>
          <p:spPr bwMode="auto">
            <a:xfrm>
              <a:off x="3923928" y="5733256"/>
              <a:ext cx="216024" cy="21602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endParaRPr lang="da-DK" altLang="zh-CN" sz="12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215" name="Rectangle 15"/>
            <p:cNvSpPr>
              <a:spLocks noChangeArrowheads="1"/>
            </p:cNvSpPr>
            <p:nvPr/>
          </p:nvSpPr>
          <p:spPr bwMode="auto">
            <a:xfrm>
              <a:off x="4139952" y="5733256"/>
              <a:ext cx="216024" cy="21602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da-DK" altLang="zh-CN" sz="1200" dirty="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T</a:t>
              </a:r>
              <a:endParaRPr lang="da-DK" altLang="zh-CN" sz="12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216" name="Rectangle 15"/>
            <p:cNvSpPr>
              <a:spLocks noChangeArrowheads="1"/>
            </p:cNvSpPr>
            <p:nvPr/>
          </p:nvSpPr>
          <p:spPr bwMode="auto">
            <a:xfrm>
              <a:off x="3491880" y="5949280"/>
              <a:ext cx="216024" cy="21602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da-DK" altLang="zh-CN" sz="1200" dirty="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T</a:t>
              </a:r>
              <a:endParaRPr lang="da-DK" altLang="zh-CN" sz="12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217" name="Rectangle 15"/>
            <p:cNvSpPr>
              <a:spLocks noChangeArrowheads="1"/>
            </p:cNvSpPr>
            <p:nvPr/>
          </p:nvSpPr>
          <p:spPr bwMode="auto">
            <a:xfrm>
              <a:off x="3707904" y="5949280"/>
              <a:ext cx="216024" cy="21602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endParaRPr lang="da-DK" altLang="zh-CN" sz="12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218" name="Rectangle 15"/>
            <p:cNvSpPr>
              <a:spLocks noChangeArrowheads="1"/>
            </p:cNvSpPr>
            <p:nvPr/>
          </p:nvSpPr>
          <p:spPr bwMode="auto">
            <a:xfrm>
              <a:off x="3923928" y="5949280"/>
              <a:ext cx="216024" cy="21602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da-DK" altLang="zh-CN" sz="1200" dirty="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T</a:t>
              </a:r>
              <a:endParaRPr lang="da-DK" altLang="zh-CN" sz="12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219" name="Rectangle 15"/>
            <p:cNvSpPr>
              <a:spLocks noChangeArrowheads="1"/>
            </p:cNvSpPr>
            <p:nvPr/>
          </p:nvSpPr>
          <p:spPr bwMode="auto">
            <a:xfrm>
              <a:off x="4139952" y="5949280"/>
              <a:ext cx="216024" cy="21602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da-DK" altLang="zh-CN" sz="1200" dirty="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T</a:t>
              </a:r>
              <a:endParaRPr lang="da-DK" altLang="zh-CN" sz="12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220" name="Rectangle 15"/>
            <p:cNvSpPr>
              <a:spLocks noChangeArrowheads="1"/>
            </p:cNvSpPr>
            <p:nvPr/>
          </p:nvSpPr>
          <p:spPr bwMode="auto">
            <a:xfrm>
              <a:off x="3491880" y="6165304"/>
              <a:ext cx="216024" cy="21602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endParaRPr lang="da-DK" altLang="zh-CN" sz="12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221" name="Rectangle 15"/>
            <p:cNvSpPr>
              <a:spLocks noChangeArrowheads="1"/>
            </p:cNvSpPr>
            <p:nvPr/>
          </p:nvSpPr>
          <p:spPr bwMode="auto">
            <a:xfrm>
              <a:off x="3707904" y="6165304"/>
              <a:ext cx="216024" cy="21602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endParaRPr lang="da-DK" altLang="zh-CN" sz="12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222" name="Rectangle 15"/>
            <p:cNvSpPr>
              <a:spLocks noChangeArrowheads="1"/>
            </p:cNvSpPr>
            <p:nvPr/>
          </p:nvSpPr>
          <p:spPr bwMode="auto">
            <a:xfrm>
              <a:off x="3923928" y="6165304"/>
              <a:ext cx="216024" cy="21602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endParaRPr lang="da-DK" altLang="zh-CN" sz="12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223" name="Rectangle 15"/>
            <p:cNvSpPr>
              <a:spLocks noChangeArrowheads="1"/>
            </p:cNvSpPr>
            <p:nvPr/>
          </p:nvSpPr>
          <p:spPr bwMode="auto">
            <a:xfrm>
              <a:off x="4139952" y="6165304"/>
              <a:ext cx="216024" cy="21602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endParaRPr lang="da-DK" altLang="zh-CN" sz="12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224" name="Rectangle 15"/>
            <p:cNvSpPr>
              <a:spLocks noChangeArrowheads="1"/>
            </p:cNvSpPr>
            <p:nvPr/>
          </p:nvSpPr>
          <p:spPr bwMode="auto">
            <a:xfrm>
              <a:off x="3491880" y="6381328"/>
              <a:ext cx="216024" cy="21602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endParaRPr lang="da-DK" altLang="zh-CN" sz="12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225" name="Rectangle 15"/>
            <p:cNvSpPr>
              <a:spLocks noChangeArrowheads="1"/>
            </p:cNvSpPr>
            <p:nvPr/>
          </p:nvSpPr>
          <p:spPr bwMode="auto">
            <a:xfrm>
              <a:off x="3707904" y="6381328"/>
              <a:ext cx="216024" cy="21602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da-DK" altLang="zh-CN" sz="1200" dirty="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T</a:t>
              </a:r>
              <a:endParaRPr lang="da-DK" altLang="zh-CN" sz="12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226" name="Rectangle 15"/>
            <p:cNvSpPr>
              <a:spLocks noChangeArrowheads="1"/>
            </p:cNvSpPr>
            <p:nvPr/>
          </p:nvSpPr>
          <p:spPr bwMode="auto">
            <a:xfrm>
              <a:off x="3923928" y="6381328"/>
              <a:ext cx="216024" cy="21602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da-DK" altLang="zh-CN" sz="1200" dirty="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T</a:t>
              </a:r>
              <a:endParaRPr lang="da-DK" altLang="zh-CN" sz="12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227" name="Rectangle 15"/>
            <p:cNvSpPr>
              <a:spLocks noChangeArrowheads="1"/>
            </p:cNvSpPr>
            <p:nvPr/>
          </p:nvSpPr>
          <p:spPr bwMode="auto">
            <a:xfrm>
              <a:off x="4139952" y="6381328"/>
              <a:ext cx="216024" cy="21602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da-DK" altLang="zh-CN" sz="1200" dirty="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T</a:t>
              </a:r>
              <a:endParaRPr lang="da-DK" altLang="zh-CN" sz="12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228" name="Rectangle 15"/>
            <p:cNvSpPr>
              <a:spLocks noChangeArrowheads="1"/>
            </p:cNvSpPr>
            <p:nvPr/>
          </p:nvSpPr>
          <p:spPr bwMode="auto">
            <a:xfrm>
              <a:off x="2051720" y="5733256"/>
              <a:ext cx="288032" cy="8640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1200" dirty="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x</a:t>
              </a:r>
              <a:endParaRPr lang="da-DK" altLang="zh-CN" sz="12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229" name="Rectangle 15"/>
            <p:cNvSpPr>
              <a:spLocks noChangeArrowheads="1"/>
            </p:cNvSpPr>
            <p:nvPr/>
          </p:nvSpPr>
          <p:spPr bwMode="auto">
            <a:xfrm>
              <a:off x="3203848" y="5733256"/>
              <a:ext cx="288032" cy="8640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12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=</a:t>
              </a:r>
            </a:p>
          </p:txBody>
        </p:sp>
      </p:grpSp>
      <p:grpSp>
        <p:nvGrpSpPr>
          <p:cNvPr id="7" name="组 6"/>
          <p:cNvGrpSpPr/>
          <p:nvPr/>
        </p:nvGrpSpPr>
        <p:grpSpPr>
          <a:xfrm>
            <a:off x="6300192" y="5661248"/>
            <a:ext cx="2160240" cy="1008112"/>
            <a:chOff x="6300192" y="5661248"/>
            <a:chExt cx="2160240" cy="1008112"/>
          </a:xfrm>
        </p:grpSpPr>
        <p:sp>
          <p:nvSpPr>
            <p:cNvPr id="281" name="圆角矩形 280"/>
            <p:cNvSpPr/>
            <p:nvPr/>
          </p:nvSpPr>
          <p:spPr>
            <a:xfrm>
              <a:off x="6300192" y="5661248"/>
              <a:ext cx="2160240" cy="1008112"/>
            </a:xfrm>
            <a:prstGeom prst="round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600" dirty="0">
                <a:solidFill>
                  <a:schemeClr val="accent4">
                    <a:lumMod val="75000"/>
                  </a:schemeClr>
                </a:solidFill>
              </a:endParaRPr>
            </a:p>
          </p:txBody>
        </p:sp>
        <p:sp>
          <p:nvSpPr>
            <p:cNvPr id="231" name="Rectangle 15"/>
            <p:cNvSpPr>
              <a:spLocks noChangeArrowheads="1"/>
            </p:cNvSpPr>
            <p:nvPr/>
          </p:nvSpPr>
          <p:spPr bwMode="auto">
            <a:xfrm>
              <a:off x="6372200" y="5733256"/>
              <a:ext cx="216024" cy="21602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endParaRPr lang="da-DK" altLang="zh-CN" sz="12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232" name="Rectangle 15"/>
            <p:cNvSpPr>
              <a:spLocks noChangeArrowheads="1"/>
            </p:cNvSpPr>
            <p:nvPr/>
          </p:nvSpPr>
          <p:spPr bwMode="auto">
            <a:xfrm>
              <a:off x="6588224" y="5733256"/>
              <a:ext cx="216024" cy="21602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endParaRPr lang="da-DK" altLang="zh-CN" sz="12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233" name="Rectangle 15"/>
            <p:cNvSpPr>
              <a:spLocks noChangeArrowheads="1"/>
            </p:cNvSpPr>
            <p:nvPr/>
          </p:nvSpPr>
          <p:spPr bwMode="auto">
            <a:xfrm>
              <a:off x="6804248" y="5733256"/>
              <a:ext cx="216024" cy="21602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da-DK" altLang="zh-CN" sz="12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1</a:t>
              </a:r>
            </a:p>
          </p:txBody>
        </p:sp>
        <p:sp>
          <p:nvSpPr>
            <p:cNvPr id="234" name="Rectangle 15"/>
            <p:cNvSpPr>
              <a:spLocks noChangeArrowheads="1"/>
            </p:cNvSpPr>
            <p:nvPr/>
          </p:nvSpPr>
          <p:spPr bwMode="auto">
            <a:xfrm>
              <a:off x="7020272" y="5733256"/>
              <a:ext cx="216024" cy="21602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endParaRPr lang="da-DK" altLang="zh-CN" sz="12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235" name="Rectangle 15"/>
            <p:cNvSpPr>
              <a:spLocks noChangeArrowheads="1"/>
            </p:cNvSpPr>
            <p:nvPr/>
          </p:nvSpPr>
          <p:spPr bwMode="auto">
            <a:xfrm>
              <a:off x="6372200" y="5949280"/>
              <a:ext cx="216024" cy="21602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da-DK" altLang="zh-CN" sz="12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2</a:t>
              </a:r>
            </a:p>
          </p:txBody>
        </p:sp>
        <p:sp>
          <p:nvSpPr>
            <p:cNvPr id="236" name="Rectangle 15"/>
            <p:cNvSpPr>
              <a:spLocks noChangeArrowheads="1"/>
            </p:cNvSpPr>
            <p:nvPr/>
          </p:nvSpPr>
          <p:spPr bwMode="auto">
            <a:xfrm>
              <a:off x="6588224" y="5949280"/>
              <a:ext cx="216024" cy="21602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da-DK" altLang="zh-CN" sz="12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3</a:t>
              </a:r>
            </a:p>
          </p:txBody>
        </p:sp>
        <p:sp>
          <p:nvSpPr>
            <p:cNvPr id="237" name="Rectangle 15"/>
            <p:cNvSpPr>
              <a:spLocks noChangeArrowheads="1"/>
            </p:cNvSpPr>
            <p:nvPr/>
          </p:nvSpPr>
          <p:spPr bwMode="auto">
            <a:xfrm>
              <a:off x="6804248" y="5949280"/>
              <a:ext cx="216024" cy="21602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endParaRPr lang="da-DK" altLang="zh-CN" sz="12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238" name="Rectangle 15"/>
            <p:cNvSpPr>
              <a:spLocks noChangeArrowheads="1"/>
            </p:cNvSpPr>
            <p:nvPr/>
          </p:nvSpPr>
          <p:spPr bwMode="auto">
            <a:xfrm>
              <a:off x="7020272" y="5949280"/>
              <a:ext cx="216024" cy="21602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endParaRPr lang="da-DK" altLang="zh-CN" sz="12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239" name="Rectangle 15"/>
            <p:cNvSpPr>
              <a:spLocks noChangeArrowheads="1"/>
            </p:cNvSpPr>
            <p:nvPr/>
          </p:nvSpPr>
          <p:spPr bwMode="auto">
            <a:xfrm>
              <a:off x="6372200" y="6165304"/>
              <a:ext cx="216024" cy="21602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endParaRPr lang="da-DK" altLang="zh-CN" sz="12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240" name="Rectangle 15"/>
            <p:cNvSpPr>
              <a:spLocks noChangeArrowheads="1"/>
            </p:cNvSpPr>
            <p:nvPr/>
          </p:nvSpPr>
          <p:spPr bwMode="auto">
            <a:xfrm>
              <a:off x="6588224" y="6165304"/>
              <a:ext cx="216024" cy="21602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endParaRPr lang="da-DK" altLang="zh-CN" sz="12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241" name="Rectangle 15"/>
            <p:cNvSpPr>
              <a:spLocks noChangeArrowheads="1"/>
            </p:cNvSpPr>
            <p:nvPr/>
          </p:nvSpPr>
          <p:spPr bwMode="auto">
            <a:xfrm>
              <a:off x="6804248" y="6165304"/>
              <a:ext cx="216024" cy="21602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endParaRPr lang="da-DK" altLang="zh-CN" sz="12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242" name="Rectangle 15"/>
            <p:cNvSpPr>
              <a:spLocks noChangeArrowheads="1"/>
            </p:cNvSpPr>
            <p:nvPr/>
          </p:nvSpPr>
          <p:spPr bwMode="auto">
            <a:xfrm>
              <a:off x="7020272" y="6165304"/>
              <a:ext cx="216024" cy="21602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endParaRPr lang="da-DK" altLang="zh-CN" sz="12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243" name="Rectangle 15"/>
            <p:cNvSpPr>
              <a:spLocks noChangeArrowheads="1"/>
            </p:cNvSpPr>
            <p:nvPr/>
          </p:nvSpPr>
          <p:spPr bwMode="auto">
            <a:xfrm>
              <a:off x="6372200" y="6381328"/>
              <a:ext cx="216024" cy="21602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da-DK" altLang="zh-CN" sz="12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4</a:t>
              </a:r>
            </a:p>
          </p:txBody>
        </p:sp>
        <p:sp>
          <p:nvSpPr>
            <p:cNvPr id="244" name="Rectangle 15"/>
            <p:cNvSpPr>
              <a:spLocks noChangeArrowheads="1"/>
            </p:cNvSpPr>
            <p:nvPr/>
          </p:nvSpPr>
          <p:spPr bwMode="auto">
            <a:xfrm>
              <a:off x="6588224" y="6381328"/>
              <a:ext cx="216024" cy="21602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endParaRPr lang="da-DK" altLang="zh-CN" sz="12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245" name="Rectangle 15"/>
            <p:cNvSpPr>
              <a:spLocks noChangeArrowheads="1"/>
            </p:cNvSpPr>
            <p:nvPr/>
          </p:nvSpPr>
          <p:spPr bwMode="auto">
            <a:xfrm>
              <a:off x="6804248" y="6381328"/>
              <a:ext cx="216024" cy="21602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da-DK" altLang="zh-CN" sz="12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5</a:t>
              </a:r>
            </a:p>
          </p:txBody>
        </p:sp>
        <p:sp>
          <p:nvSpPr>
            <p:cNvPr id="246" name="Rectangle 15"/>
            <p:cNvSpPr>
              <a:spLocks noChangeArrowheads="1"/>
            </p:cNvSpPr>
            <p:nvPr/>
          </p:nvSpPr>
          <p:spPr bwMode="auto">
            <a:xfrm>
              <a:off x="7020272" y="6381328"/>
              <a:ext cx="216024" cy="21602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da-DK" altLang="zh-CN" sz="12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6</a:t>
              </a:r>
            </a:p>
          </p:txBody>
        </p:sp>
        <p:sp>
          <p:nvSpPr>
            <p:cNvPr id="247" name="Rectangle 15"/>
            <p:cNvSpPr>
              <a:spLocks noChangeArrowheads="1"/>
            </p:cNvSpPr>
            <p:nvPr/>
          </p:nvSpPr>
          <p:spPr bwMode="auto">
            <a:xfrm>
              <a:off x="7524328" y="5733256"/>
              <a:ext cx="216024" cy="21602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endParaRPr lang="da-DK" altLang="zh-CN" sz="1200" i="1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248" name="Rectangle 15"/>
            <p:cNvSpPr>
              <a:spLocks noChangeArrowheads="1"/>
            </p:cNvSpPr>
            <p:nvPr/>
          </p:nvSpPr>
          <p:spPr bwMode="auto">
            <a:xfrm>
              <a:off x="7740352" y="5733256"/>
              <a:ext cx="216024" cy="21602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endParaRPr lang="da-DK" altLang="zh-CN" sz="1200" i="1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249" name="Rectangle 15"/>
            <p:cNvSpPr>
              <a:spLocks noChangeArrowheads="1"/>
            </p:cNvSpPr>
            <p:nvPr/>
          </p:nvSpPr>
          <p:spPr bwMode="auto">
            <a:xfrm>
              <a:off x="7956376" y="5733256"/>
              <a:ext cx="216024" cy="21602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endParaRPr lang="da-DK" altLang="zh-CN" sz="1200" i="1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250" name="Rectangle 15"/>
            <p:cNvSpPr>
              <a:spLocks noChangeArrowheads="1"/>
            </p:cNvSpPr>
            <p:nvPr/>
          </p:nvSpPr>
          <p:spPr bwMode="auto">
            <a:xfrm>
              <a:off x="8172400" y="5733256"/>
              <a:ext cx="216024" cy="21602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da-DK" altLang="zh-CN" sz="1200" i="1" dirty="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a</a:t>
              </a:r>
              <a:endParaRPr lang="da-DK" altLang="zh-CN" sz="1200" i="1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251" name="Rectangle 15"/>
            <p:cNvSpPr>
              <a:spLocks noChangeArrowheads="1"/>
            </p:cNvSpPr>
            <p:nvPr/>
          </p:nvSpPr>
          <p:spPr bwMode="auto">
            <a:xfrm>
              <a:off x="7524328" y="5949280"/>
              <a:ext cx="216024" cy="21602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da-DK" altLang="zh-CN" sz="1200" i="1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b</a:t>
              </a:r>
            </a:p>
          </p:txBody>
        </p:sp>
        <p:sp>
          <p:nvSpPr>
            <p:cNvPr id="252" name="Rectangle 15"/>
            <p:cNvSpPr>
              <a:spLocks noChangeArrowheads="1"/>
            </p:cNvSpPr>
            <p:nvPr/>
          </p:nvSpPr>
          <p:spPr bwMode="auto">
            <a:xfrm>
              <a:off x="7740352" y="5949280"/>
              <a:ext cx="216024" cy="21602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endParaRPr lang="da-DK" altLang="zh-CN" sz="1200" i="1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253" name="Rectangle 15"/>
            <p:cNvSpPr>
              <a:spLocks noChangeArrowheads="1"/>
            </p:cNvSpPr>
            <p:nvPr/>
          </p:nvSpPr>
          <p:spPr bwMode="auto">
            <a:xfrm>
              <a:off x="7956376" y="5949280"/>
              <a:ext cx="216024" cy="21602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da-DK" altLang="zh-CN" sz="1200" i="1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c</a:t>
              </a:r>
            </a:p>
          </p:txBody>
        </p:sp>
        <p:sp>
          <p:nvSpPr>
            <p:cNvPr id="254" name="Rectangle 15"/>
            <p:cNvSpPr>
              <a:spLocks noChangeArrowheads="1"/>
            </p:cNvSpPr>
            <p:nvPr/>
          </p:nvSpPr>
          <p:spPr bwMode="auto">
            <a:xfrm>
              <a:off x="8172400" y="5949280"/>
              <a:ext cx="216024" cy="21602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endParaRPr lang="da-DK" altLang="zh-CN" sz="1200" i="1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255" name="Rectangle 15"/>
            <p:cNvSpPr>
              <a:spLocks noChangeArrowheads="1"/>
            </p:cNvSpPr>
            <p:nvPr/>
          </p:nvSpPr>
          <p:spPr bwMode="auto">
            <a:xfrm>
              <a:off x="7524328" y="6165304"/>
              <a:ext cx="216024" cy="21602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endParaRPr lang="da-DK" altLang="zh-CN" sz="1200" i="1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256" name="Rectangle 15"/>
            <p:cNvSpPr>
              <a:spLocks noChangeArrowheads="1"/>
            </p:cNvSpPr>
            <p:nvPr/>
          </p:nvSpPr>
          <p:spPr bwMode="auto">
            <a:xfrm>
              <a:off x="7740352" y="6165304"/>
              <a:ext cx="216024" cy="21602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da-DK" altLang="zh-CN" sz="1200" i="1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d</a:t>
              </a:r>
            </a:p>
          </p:txBody>
        </p:sp>
        <p:sp>
          <p:nvSpPr>
            <p:cNvPr id="257" name="Rectangle 15"/>
            <p:cNvSpPr>
              <a:spLocks noChangeArrowheads="1"/>
            </p:cNvSpPr>
            <p:nvPr/>
          </p:nvSpPr>
          <p:spPr bwMode="auto">
            <a:xfrm>
              <a:off x="7956376" y="6165304"/>
              <a:ext cx="216024" cy="21602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endParaRPr lang="da-DK" altLang="zh-CN" sz="1200" i="1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258" name="Rectangle 15"/>
            <p:cNvSpPr>
              <a:spLocks noChangeArrowheads="1"/>
            </p:cNvSpPr>
            <p:nvPr/>
          </p:nvSpPr>
          <p:spPr bwMode="auto">
            <a:xfrm>
              <a:off x="8172400" y="6165304"/>
              <a:ext cx="216024" cy="21602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da-DK" altLang="zh-CN" sz="1200" i="1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e</a:t>
              </a:r>
            </a:p>
          </p:txBody>
        </p:sp>
        <p:sp>
          <p:nvSpPr>
            <p:cNvPr id="259" name="Rectangle 15"/>
            <p:cNvSpPr>
              <a:spLocks noChangeArrowheads="1"/>
            </p:cNvSpPr>
            <p:nvPr/>
          </p:nvSpPr>
          <p:spPr bwMode="auto">
            <a:xfrm>
              <a:off x="7524328" y="6381328"/>
              <a:ext cx="216024" cy="21602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endParaRPr lang="da-DK" altLang="zh-CN" sz="1200" i="1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260" name="Rectangle 15"/>
            <p:cNvSpPr>
              <a:spLocks noChangeArrowheads="1"/>
            </p:cNvSpPr>
            <p:nvPr/>
          </p:nvSpPr>
          <p:spPr bwMode="auto">
            <a:xfrm>
              <a:off x="7740352" y="6381328"/>
              <a:ext cx="216024" cy="21602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endParaRPr lang="da-DK" altLang="zh-CN" sz="1200" i="1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261" name="Rectangle 15"/>
            <p:cNvSpPr>
              <a:spLocks noChangeArrowheads="1"/>
            </p:cNvSpPr>
            <p:nvPr/>
          </p:nvSpPr>
          <p:spPr bwMode="auto">
            <a:xfrm>
              <a:off x="7956376" y="6381328"/>
              <a:ext cx="216024" cy="21602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da-DK" altLang="zh-CN" sz="1200" i="1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f</a:t>
              </a:r>
            </a:p>
          </p:txBody>
        </p:sp>
        <p:sp>
          <p:nvSpPr>
            <p:cNvPr id="262" name="Rectangle 15"/>
            <p:cNvSpPr>
              <a:spLocks noChangeArrowheads="1"/>
            </p:cNvSpPr>
            <p:nvPr/>
          </p:nvSpPr>
          <p:spPr bwMode="auto">
            <a:xfrm>
              <a:off x="8172400" y="6381328"/>
              <a:ext cx="216024" cy="21602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endParaRPr lang="da-DK" altLang="zh-CN" sz="1200" i="1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279" name="Rectangle 15"/>
            <p:cNvSpPr>
              <a:spLocks noChangeArrowheads="1"/>
            </p:cNvSpPr>
            <p:nvPr/>
          </p:nvSpPr>
          <p:spPr bwMode="auto">
            <a:xfrm>
              <a:off x="7236296" y="5733256"/>
              <a:ext cx="288032" cy="8640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1200" dirty="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x</a:t>
              </a:r>
              <a:endParaRPr lang="da-DK" altLang="zh-CN" sz="12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</p:grpSp>
      <p:sp>
        <p:nvSpPr>
          <p:cNvPr id="282" name="圆角矩形 281"/>
          <p:cNvSpPr/>
          <p:nvPr/>
        </p:nvSpPr>
        <p:spPr>
          <a:xfrm>
            <a:off x="4716016" y="5661248"/>
            <a:ext cx="1296144" cy="1008112"/>
          </a:xfrm>
          <a:prstGeom prst="roundRect">
            <a:avLst/>
          </a:prstGeom>
          <a:solidFill>
            <a:schemeClr val="bg1">
              <a:lumMod val="85000"/>
              <a:alpha val="2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accent4">
                    <a:lumMod val="75000"/>
                  </a:schemeClr>
                </a:solidFill>
              </a:rPr>
              <a:t>Allocate </a:t>
            </a:r>
          </a:p>
          <a:p>
            <a:pPr algn="ctr"/>
            <a:r>
              <a:rPr lang="en-US" sz="1600" dirty="0" smtClean="0">
                <a:solidFill>
                  <a:schemeClr val="accent4">
                    <a:lumMod val="75000"/>
                  </a:schemeClr>
                </a:solidFill>
              </a:rPr>
              <a:t>space of size </a:t>
            </a:r>
            <a:r>
              <a:rPr lang="en-US" sz="1600" i="1" dirty="0" err="1" smtClean="0">
                <a:solidFill>
                  <a:schemeClr val="accent4">
                    <a:lumMod val="75000"/>
                  </a:schemeClr>
                </a:solidFill>
              </a:rPr>
              <a:t>nnzC</a:t>
            </a:r>
            <a:endParaRPr lang="en-US" sz="1600" i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4" name="右箭头 3"/>
          <p:cNvSpPr/>
          <p:nvPr/>
        </p:nvSpPr>
        <p:spPr>
          <a:xfrm>
            <a:off x="4499992" y="5877272"/>
            <a:ext cx="144016" cy="648072"/>
          </a:xfrm>
          <a:prstGeom prst="rightArrow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4" name="右箭头 283"/>
          <p:cNvSpPr/>
          <p:nvPr/>
        </p:nvSpPr>
        <p:spPr>
          <a:xfrm>
            <a:off x="6084168" y="5877272"/>
            <a:ext cx="144016" cy="648072"/>
          </a:xfrm>
          <a:prstGeom prst="rightArrow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6" name="Rectangle 15"/>
          <p:cNvSpPr>
            <a:spLocks noChangeArrowheads="1"/>
          </p:cNvSpPr>
          <p:nvPr/>
        </p:nvSpPr>
        <p:spPr bwMode="auto">
          <a:xfrm rot="21179109">
            <a:off x="4001673" y="5365265"/>
            <a:ext cx="3426120" cy="303935"/>
          </a:xfrm>
          <a:prstGeom prst="rect">
            <a:avLst/>
          </a:prstGeom>
          <a:noFill/>
          <a:ln w="28575" cap="rnd" cmpd="sng">
            <a:solidFill>
              <a:srgbClr val="FF0000"/>
            </a:solidFill>
            <a:prstDash val="solid"/>
            <a:bevel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r>
              <a:rPr lang="en-US" altLang="zh-CN" sz="2000" dirty="0" smtClean="0">
                <a:solidFill>
                  <a:srgbClr val="FF0000"/>
                </a:solidFill>
                <a:latin typeface="Arial Black"/>
                <a:cs typeface="Arial Black"/>
                <a:sym typeface="Verdana" pitchFamily="34" charset="0"/>
              </a:rPr>
              <a:t>One </a:t>
            </a:r>
            <a:r>
              <a:rPr lang="en-US" altLang="zh-CN" sz="2000" dirty="0">
                <a:solidFill>
                  <a:srgbClr val="FF0000"/>
                </a:solidFill>
                <a:latin typeface="Arial Black"/>
                <a:cs typeface="Arial Black"/>
                <a:sym typeface="Verdana" pitchFamily="34" charset="0"/>
              </a:rPr>
              <a:t>SpGEMM for </a:t>
            </a:r>
            <a:r>
              <a:rPr lang="en-US" altLang="zh-CN" sz="2000" dirty="0" smtClean="0">
                <a:solidFill>
                  <a:srgbClr val="FF0000"/>
                </a:solidFill>
                <a:latin typeface="Arial Black"/>
                <a:cs typeface="Arial Black"/>
                <a:sym typeface="Verdana" pitchFamily="34" charset="0"/>
              </a:rPr>
              <a:t>Two! </a:t>
            </a:r>
          </a:p>
        </p:txBody>
      </p:sp>
      <p:sp>
        <p:nvSpPr>
          <p:cNvPr id="285" name="Rectangle 15"/>
          <p:cNvSpPr>
            <a:spLocks noChangeArrowheads="1"/>
          </p:cNvSpPr>
          <p:nvPr/>
        </p:nvSpPr>
        <p:spPr bwMode="auto">
          <a:xfrm>
            <a:off x="7236296" y="5373216"/>
            <a:ext cx="1728192" cy="288032"/>
          </a:xfrm>
          <a:prstGeom prst="rect">
            <a:avLst/>
          </a:prstGeom>
          <a:solidFill>
            <a:srgbClr val="FF0000"/>
          </a:solidFill>
          <a:ln w="28575" cap="rnd" cmpd="sng">
            <a:solidFill>
              <a:srgbClr val="FF0000"/>
            </a:solidFill>
            <a:prstDash val="solid"/>
            <a:bevel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r>
              <a:rPr lang="en-US" altLang="zh-CN" sz="2000" dirty="0">
                <a:solidFill>
                  <a:schemeClr val="bg1"/>
                </a:solidFill>
                <a:latin typeface="Arial Black"/>
                <a:cs typeface="Arial Black"/>
                <a:sym typeface="Verdana" pitchFamily="34" charset="0"/>
              </a:rPr>
              <a:t>E</a:t>
            </a:r>
            <a:r>
              <a:rPr lang="en-US" altLang="zh-CN" sz="2000" dirty="0" smtClean="0">
                <a:solidFill>
                  <a:schemeClr val="bg1"/>
                </a:solidFill>
                <a:latin typeface="Arial Black"/>
                <a:cs typeface="Arial Black"/>
                <a:sym typeface="Verdana" pitchFamily="34" charset="0"/>
              </a:rPr>
              <a:t>xpensive</a:t>
            </a:r>
          </a:p>
        </p:txBody>
      </p:sp>
      <p:sp>
        <p:nvSpPr>
          <p:cNvPr id="264" name="Rectangle 15"/>
          <p:cNvSpPr>
            <a:spLocks noChangeArrowheads="1"/>
          </p:cNvSpPr>
          <p:nvPr/>
        </p:nvSpPr>
        <p:spPr bwMode="auto">
          <a:xfrm>
            <a:off x="6012160" y="4509120"/>
            <a:ext cx="1728192" cy="360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0" hangingPunct="0">
              <a:buSzPct val="100000"/>
            </a:pPr>
            <a:r>
              <a:rPr lang="da-DK" altLang="zh-CN" sz="2000" i="1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  C, </a:t>
            </a:r>
            <a:endParaRPr lang="da-DK" altLang="zh-CN" sz="2000" b="1" dirty="0">
              <a:solidFill>
                <a:srgbClr val="FF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26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042988" y="460375"/>
            <a:ext cx="7921500" cy="736377"/>
          </a:xfrm>
        </p:spPr>
        <p:txBody>
          <a:bodyPr/>
          <a:lstStyle/>
          <a:p>
            <a:r>
              <a:rPr lang="en-US" altLang="zh-CN" sz="3200" dirty="0" smtClean="0">
                <a:sym typeface="Verdana" pitchFamily="34" charset="0"/>
              </a:rPr>
              <a:t>Challenge </a:t>
            </a:r>
            <a:r>
              <a:rPr lang="en-US" altLang="zh-CN" sz="3200" noProof="1" smtClean="0">
                <a:sym typeface="Verdana" pitchFamily="34" charset="0"/>
              </a:rPr>
              <a:t>– </a:t>
            </a:r>
            <a:r>
              <a:rPr lang="da-DK" altLang="zh-CN" sz="3200" dirty="0">
                <a:solidFill>
                  <a:srgbClr val="933027"/>
                </a:solidFill>
                <a:sym typeface="Verdana" pitchFamily="34" charset="0"/>
              </a:rPr>
              <a:t>Output of </a:t>
            </a:r>
            <a:r>
              <a:rPr lang="da-DK" altLang="zh-CN" sz="3200" dirty="0" err="1">
                <a:solidFill>
                  <a:srgbClr val="933027"/>
                </a:solidFill>
                <a:sym typeface="Verdana" pitchFamily="34" charset="0"/>
              </a:rPr>
              <a:t>Unknown</a:t>
            </a:r>
            <a:r>
              <a:rPr lang="da-DK" altLang="zh-CN" sz="3200" dirty="0">
                <a:solidFill>
                  <a:srgbClr val="933027"/>
                </a:solidFill>
                <a:sym typeface="Verdana" pitchFamily="34" charset="0"/>
              </a:rPr>
              <a:t> </a:t>
            </a:r>
            <a:r>
              <a:rPr lang="da-DK" altLang="zh-CN" sz="3200" dirty="0" err="1">
                <a:solidFill>
                  <a:srgbClr val="933027"/>
                </a:solidFill>
                <a:sym typeface="Verdana" pitchFamily="34" charset="0"/>
              </a:rPr>
              <a:t>Size</a:t>
            </a:r>
            <a:endParaRPr lang="en-US" altLang="zh-CN" sz="3200" noProof="1" smtClean="0">
              <a:solidFill>
                <a:srgbClr val="933027"/>
              </a:solidFill>
              <a:sym typeface="Verdana" pitchFamily="34" charset="0"/>
            </a:endParaRPr>
          </a:p>
        </p:txBody>
      </p:sp>
      <p:sp>
        <p:nvSpPr>
          <p:cNvPr id="265" name="椭圆 264"/>
          <p:cNvSpPr/>
          <p:nvPr/>
        </p:nvSpPr>
        <p:spPr>
          <a:xfrm>
            <a:off x="8028384" y="548680"/>
            <a:ext cx="864096" cy="864096"/>
          </a:xfrm>
          <a:prstGeom prst="ellipse">
            <a:avLst/>
          </a:prstGeom>
          <a:solidFill>
            <a:srgbClr val="0000FF"/>
          </a:solidFill>
          <a:ln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5400" dirty="0" smtClean="0"/>
              <a:t>U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9924173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60" dur="20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3" grpId="0"/>
      <p:bldP spid="282" grpId="0" animBg="1"/>
      <p:bldP spid="4" grpId="0" animBg="1"/>
      <p:bldP spid="284" grpId="0" animBg="1"/>
      <p:bldP spid="286" grpId="0" animBg="1"/>
      <p:bldP spid="285" grpId="0" animBg="1"/>
      <p:bldP spid="26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Footer Placeholder 3"/>
          <p:cNvSpPr>
            <a:spLocks noGrp="1"/>
          </p:cNvSpPr>
          <p:nvPr>
            <p:ph type="ftr" sz="quarter" idx="14"/>
          </p:nvPr>
        </p:nvSpPr>
        <p:spPr>
          <a:noFill/>
        </p:spPr>
        <p:txBody>
          <a:bodyPr/>
          <a:lstStyle/>
          <a:p>
            <a:r>
              <a:rPr lang="da-DK" altLang="zh-CN" smtClean="0"/>
              <a:t>Faculty of Science</a:t>
            </a:r>
          </a:p>
        </p:txBody>
      </p:sp>
      <p:sp>
        <p:nvSpPr>
          <p:cNvPr id="8195" name="Slide Number Placeholder 5"/>
          <p:cNvSpPr>
            <a:spLocks noGrp="1"/>
          </p:cNvSpPr>
          <p:nvPr>
            <p:ph type="sldNum" sz="quarter" idx="16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3790E484-8C28-4131-ACD0-A34A7F634A7A}" type="slidenum">
              <a:rPr lang="da-DK" altLang="zh-CN" smtClean="0"/>
              <a:pPr/>
              <a:t>16</a:t>
            </a:fld>
            <a:endParaRPr lang="da-DK" altLang="zh-CN" smtClean="0"/>
          </a:p>
        </p:txBody>
      </p:sp>
      <p:sp>
        <p:nvSpPr>
          <p:cNvPr id="8196" name="Footer Placeholder 3"/>
          <p:cNvSpPr txBox="1">
            <a:spLocks noGrp="1"/>
          </p:cNvSpPr>
          <p:nvPr/>
        </p:nvSpPr>
        <p:spPr bwMode="auto">
          <a:xfrm>
            <a:off x="2859088" y="-3175"/>
            <a:ext cx="6253162" cy="263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 eaLnBrk="0" hangingPunct="0">
              <a:buSzPct val="100000"/>
            </a:pPr>
            <a:r>
              <a:rPr lang="da-DK" altLang="zh-CN" sz="1000">
                <a:solidFill>
                  <a:srgbClr val="F8F8F8"/>
                </a:solidFill>
                <a:sym typeface="Verdana" pitchFamily="34" charset="0"/>
              </a:rPr>
              <a:t>Faculty of Science</a:t>
            </a:r>
          </a:p>
        </p:txBody>
      </p:sp>
      <p:sp>
        <p:nvSpPr>
          <p:cNvPr id="8197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07504" y="460374"/>
            <a:ext cx="8928992" cy="5992962"/>
          </a:xfrm>
        </p:spPr>
        <p:txBody>
          <a:bodyPr anchor="ctr"/>
          <a:lstStyle/>
          <a:p>
            <a:pPr algn="ctr"/>
            <a:r>
              <a:rPr lang="en-US" altLang="zh-CN" sz="5400" dirty="0" smtClean="0">
                <a:sym typeface="Verdana" pitchFamily="34" charset="0"/>
              </a:rPr>
              <a:t>Contributions (Selected)</a:t>
            </a:r>
            <a:r>
              <a:rPr lang="da-DK" altLang="zh-CN" sz="3200" dirty="0" smtClean="0">
                <a:solidFill>
                  <a:srgbClr val="933027"/>
                </a:solidFill>
                <a:sym typeface="Verdana" pitchFamily="34" charset="0"/>
              </a:rPr>
              <a:t/>
            </a:r>
            <a:br>
              <a:rPr lang="da-DK" altLang="zh-CN" sz="3200" dirty="0" smtClean="0">
                <a:solidFill>
                  <a:srgbClr val="933027"/>
                </a:solidFill>
                <a:sym typeface="Verdana" pitchFamily="34" charset="0"/>
              </a:rPr>
            </a:br>
            <a:r>
              <a:rPr lang="da-DK" altLang="zh-CN" sz="3200" dirty="0">
                <a:solidFill>
                  <a:srgbClr val="933027"/>
                </a:solidFill>
                <a:sym typeface="Verdana" pitchFamily="34" charset="0"/>
              </a:rPr>
              <a:t/>
            </a:r>
            <a:br>
              <a:rPr lang="da-DK" altLang="zh-CN" sz="3200" dirty="0">
                <a:solidFill>
                  <a:srgbClr val="933027"/>
                </a:solidFill>
                <a:sym typeface="Verdana" pitchFamily="34" charset="0"/>
              </a:rPr>
            </a:br>
            <a:r>
              <a:rPr lang="da-DK" altLang="zh-CN" sz="3200" dirty="0" smtClean="0">
                <a:solidFill>
                  <a:srgbClr val="933027"/>
                </a:solidFill>
                <a:sym typeface="Verdana" pitchFamily="34" charset="0"/>
              </a:rPr>
              <a:t>The CSR5 Format for </a:t>
            </a:r>
            <a:r>
              <a:rPr lang="da-DK" altLang="zh-CN" sz="3200" dirty="0" err="1" smtClean="0">
                <a:solidFill>
                  <a:srgbClr val="933027"/>
                </a:solidFill>
                <a:sym typeface="Verdana" pitchFamily="34" charset="0"/>
              </a:rPr>
              <a:t>SpMV</a:t>
            </a:r>
            <a:r>
              <a:rPr lang="da-DK" altLang="zh-CN" sz="3200" dirty="0" smtClean="0">
                <a:solidFill>
                  <a:srgbClr val="933027"/>
                </a:solidFill>
                <a:sym typeface="Verdana" pitchFamily="34" charset="0"/>
              </a:rPr>
              <a:t/>
            </a:r>
            <a:br>
              <a:rPr lang="da-DK" altLang="zh-CN" sz="3200" dirty="0" smtClean="0">
                <a:solidFill>
                  <a:srgbClr val="933027"/>
                </a:solidFill>
                <a:sym typeface="Verdana" pitchFamily="34" charset="0"/>
              </a:rPr>
            </a:br>
            <a:r>
              <a:rPr lang="da-DK" altLang="zh-CN" sz="3200" dirty="0" smtClean="0">
                <a:solidFill>
                  <a:srgbClr val="933027"/>
                </a:solidFill>
                <a:sym typeface="Verdana" pitchFamily="34" charset="0"/>
              </a:rPr>
              <a:t>&amp;</a:t>
            </a:r>
            <a:br>
              <a:rPr lang="da-DK" altLang="zh-CN" sz="3200" dirty="0" smtClean="0">
                <a:solidFill>
                  <a:srgbClr val="933027"/>
                </a:solidFill>
                <a:sym typeface="Verdana" pitchFamily="34" charset="0"/>
              </a:rPr>
            </a:br>
            <a:r>
              <a:rPr lang="da-DK" altLang="zh-CN" sz="3200" dirty="0" smtClean="0">
                <a:solidFill>
                  <a:srgbClr val="933027"/>
                </a:solidFill>
                <a:sym typeface="Verdana" pitchFamily="34" charset="0"/>
              </a:rPr>
              <a:t>A Framework for SpGEMM on </a:t>
            </a:r>
            <a:r>
              <a:rPr lang="da-DK" altLang="zh-CN" sz="3200" dirty="0" err="1" smtClean="0">
                <a:solidFill>
                  <a:srgbClr val="933027"/>
                </a:solidFill>
                <a:sym typeface="Verdana" pitchFamily="34" charset="0"/>
              </a:rPr>
              <a:t>GPUs</a:t>
            </a:r>
            <a:r>
              <a:rPr lang="da-DK" altLang="zh-CN" sz="3200" dirty="0" smtClean="0">
                <a:solidFill>
                  <a:srgbClr val="933027"/>
                </a:solidFill>
                <a:sym typeface="Verdana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6405319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Footer Placeholder 3"/>
          <p:cNvSpPr>
            <a:spLocks noGrp="1"/>
          </p:cNvSpPr>
          <p:nvPr>
            <p:ph type="ftr" sz="quarter" idx="14"/>
          </p:nvPr>
        </p:nvSpPr>
        <p:spPr>
          <a:noFill/>
        </p:spPr>
        <p:txBody>
          <a:bodyPr/>
          <a:lstStyle/>
          <a:p>
            <a:r>
              <a:rPr lang="da-DK" altLang="zh-CN" smtClean="0"/>
              <a:t>Faculty of Science</a:t>
            </a:r>
          </a:p>
        </p:txBody>
      </p:sp>
      <p:sp>
        <p:nvSpPr>
          <p:cNvPr id="8195" name="Slide Number Placeholder 5"/>
          <p:cNvSpPr>
            <a:spLocks noGrp="1"/>
          </p:cNvSpPr>
          <p:nvPr>
            <p:ph type="sldNum" sz="quarter" idx="16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3790E484-8C28-4131-ACD0-A34A7F634A7A}" type="slidenum">
              <a:rPr lang="da-DK" altLang="zh-CN" smtClean="0"/>
              <a:pPr/>
              <a:t>17</a:t>
            </a:fld>
            <a:endParaRPr lang="da-DK" altLang="zh-CN" smtClean="0"/>
          </a:p>
        </p:txBody>
      </p:sp>
      <p:sp>
        <p:nvSpPr>
          <p:cNvPr id="8196" name="Footer Placeholder 3"/>
          <p:cNvSpPr txBox="1">
            <a:spLocks noGrp="1"/>
          </p:cNvSpPr>
          <p:nvPr/>
        </p:nvSpPr>
        <p:spPr bwMode="auto">
          <a:xfrm>
            <a:off x="2859088" y="-3175"/>
            <a:ext cx="6253162" cy="263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 eaLnBrk="0" hangingPunct="0">
              <a:buSzPct val="100000"/>
            </a:pPr>
            <a:r>
              <a:rPr lang="da-DK" altLang="zh-CN" sz="1000">
                <a:solidFill>
                  <a:srgbClr val="F8F8F8"/>
                </a:solidFill>
                <a:sym typeface="Verdana" pitchFamily="34" charset="0"/>
              </a:rPr>
              <a:t>Faculty of Science</a:t>
            </a:r>
          </a:p>
        </p:txBody>
      </p:sp>
      <p:sp>
        <p:nvSpPr>
          <p:cNvPr id="8197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07504" y="460374"/>
            <a:ext cx="8928992" cy="5992962"/>
          </a:xfrm>
        </p:spPr>
        <p:txBody>
          <a:bodyPr anchor="ctr"/>
          <a:lstStyle/>
          <a:p>
            <a:pPr algn="ctr"/>
            <a:r>
              <a:rPr lang="en-US" altLang="zh-CN" sz="5400" dirty="0" smtClean="0">
                <a:sym typeface="Verdana" pitchFamily="34" charset="0"/>
              </a:rPr>
              <a:t>Contributions (Selected)</a:t>
            </a:r>
            <a:r>
              <a:rPr lang="da-DK" altLang="zh-CN" sz="3200" dirty="0" smtClean="0">
                <a:solidFill>
                  <a:srgbClr val="933027"/>
                </a:solidFill>
                <a:sym typeface="Verdana" pitchFamily="34" charset="0"/>
              </a:rPr>
              <a:t/>
            </a:r>
            <a:br>
              <a:rPr lang="da-DK" altLang="zh-CN" sz="3200" dirty="0" smtClean="0">
                <a:solidFill>
                  <a:srgbClr val="933027"/>
                </a:solidFill>
                <a:sym typeface="Verdana" pitchFamily="34" charset="0"/>
              </a:rPr>
            </a:br>
            <a:r>
              <a:rPr lang="da-DK" altLang="zh-CN" sz="3200" dirty="0">
                <a:solidFill>
                  <a:srgbClr val="933027"/>
                </a:solidFill>
                <a:sym typeface="Verdana" pitchFamily="34" charset="0"/>
              </a:rPr>
              <a:t/>
            </a:r>
            <a:br>
              <a:rPr lang="da-DK" altLang="zh-CN" sz="3200" dirty="0">
                <a:solidFill>
                  <a:srgbClr val="933027"/>
                </a:solidFill>
                <a:sym typeface="Verdana" pitchFamily="34" charset="0"/>
              </a:rPr>
            </a:br>
            <a:r>
              <a:rPr lang="da-DK" altLang="zh-CN" sz="3200" dirty="0" smtClean="0">
                <a:solidFill>
                  <a:srgbClr val="933027"/>
                </a:solidFill>
                <a:sym typeface="Verdana" pitchFamily="34" charset="0"/>
              </a:rPr>
              <a:t>The CSR5 Format for </a:t>
            </a:r>
            <a:r>
              <a:rPr lang="da-DK" altLang="zh-CN" sz="3200" dirty="0" err="1" smtClean="0">
                <a:solidFill>
                  <a:srgbClr val="933027"/>
                </a:solidFill>
                <a:sym typeface="Verdana" pitchFamily="34" charset="0"/>
              </a:rPr>
              <a:t>SpMV</a:t>
            </a:r>
            <a:r>
              <a:rPr lang="da-DK" altLang="zh-CN" sz="3200" dirty="0" smtClean="0">
                <a:solidFill>
                  <a:srgbClr val="933027"/>
                </a:solidFill>
                <a:sym typeface="Verdana" pitchFamily="34" charset="0"/>
              </a:rPr>
              <a:t/>
            </a:r>
            <a:br>
              <a:rPr lang="da-DK" altLang="zh-CN" sz="3200" dirty="0" smtClean="0">
                <a:solidFill>
                  <a:srgbClr val="933027"/>
                </a:solidFill>
                <a:sym typeface="Verdana" pitchFamily="34" charset="0"/>
              </a:rPr>
            </a:br>
            <a:r>
              <a:rPr lang="da-DK" altLang="zh-CN" sz="3200" dirty="0" smtClean="0">
                <a:solidFill>
                  <a:srgbClr val="A8A8A8"/>
                </a:solidFill>
                <a:sym typeface="Verdana" pitchFamily="34" charset="0"/>
              </a:rPr>
              <a:t>&amp;</a:t>
            </a:r>
            <a:br>
              <a:rPr lang="da-DK" altLang="zh-CN" sz="3200" dirty="0" smtClean="0">
                <a:solidFill>
                  <a:srgbClr val="A8A8A8"/>
                </a:solidFill>
                <a:sym typeface="Verdana" pitchFamily="34" charset="0"/>
              </a:rPr>
            </a:br>
            <a:r>
              <a:rPr lang="da-DK" altLang="zh-CN" sz="3200" dirty="0" smtClean="0">
                <a:solidFill>
                  <a:srgbClr val="A8A8A8"/>
                </a:solidFill>
                <a:sym typeface="Verdana" pitchFamily="34" charset="0"/>
              </a:rPr>
              <a:t>A Framework for SpGEMM on </a:t>
            </a:r>
            <a:r>
              <a:rPr lang="da-DK" altLang="zh-CN" sz="3200" dirty="0" err="1" smtClean="0">
                <a:solidFill>
                  <a:srgbClr val="A8A8A8"/>
                </a:solidFill>
                <a:sym typeface="Verdana" pitchFamily="34" charset="0"/>
              </a:rPr>
              <a:t>GPUs</a:t>
            </a:r>
            <a:r>
              <a:rPr lang="da-DK" altLang="zh-CN" sz="3200" dirty="0" smtClean="0">
                <a:solidFill>
                  <a:srgbClr val="A8A8A8"/>
                </a:solidFill>
                <a:sym typeface="Verdana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4418805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042988" y="460375"/>
            <a:ext cx="7921625" cy="736377"/>
          </a:xfrm>
        </p:spPr>
        <p:txBody>
          <a:bodyPr/>
          <a:lstStyle/>
          <a:p>
            <a:r>
              <a:rPr lang="en-US" altLang="zh-CN" sz="3200" noProof="1" smtClean="0">
                <a:sym typeface="Verdana" pitchFamily="34" charset="0"/>
              </a:rPr>
              <a:t>Sparse Matrix-Vector Multiplication</a:t>
            </a:r>
            <a:endParaRPr lang="en-US" altLang="zh-CN" sz="3200" noProof="1" smtClean="0">
              <a:solidFill>
                <a:srgbClr val="933027"/>
              </a:solidFill>
              <a:sym typeface="Verdana" pitchFamily="34" charset="0"/>
            </a:endParaRPr>
          </a:p>
        </p:txBody>
      </p:sp>
      <p:sp>
        <p:nvSpPr>
          <p:cNvPr id="10243" name="Footer Placeholder 3"/>
          <p:cNvSpPr>
            <a:spLocks noGrp="1"/>
          </p:cNvSpPr>
          <p:nvPr>
            <p:ph type="ftr" sz="quarter" idx="14"/>
          </p:nvPr>
        </p:nvSpPr>
        <p:spPr>
          <a:noFill/>
        </p:spPr>
        <p:txBody>
          <a:bodyPr/>
          <a:lstStyle/>
          <a:p>
            <a:r>
              <a:rPr lang="en-US" altLang="zh-CN" noProof="1" smtClean="0"/>
              <a:t>Faculty of Science</a:t>
            </a:r>
          </a:p>
        </p:txBody>
      </p:sp>
      <p:sp>
        <p:nvSpPr>
          <p:cNvPr id="10244" name="Slide Number Placeholder 5"/>
          <p:cNvSpPr>
            <a:spLocks noGrp="1"/>
          </p:cNvSpPr>
          <p:nvPr>
            <p:ph type="sldNum" sz="quarter" idx="16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AABF0D7A-581C-4D2D-9D06-0B18E6A46BA3}" type="slidenum">
              <a:rPr lang="en-US" altLang="zh-CN" noProof="1" dirty="0" smtClean="0"/>
              <a:pPr/>
              <a:t>18</a:t>
            </a:fld>
            <a:endParaRPr lang="en-US" altLang="zh-CN" noProof="1" smtClean="0"/>
          </a:p>
        </p:txBody>
      </p:sp>
      <p:sp>
        <p:nvSpPr>
          <p:cNvPr id="15" name="Rectangle 3"/>
          <p:cNvSpPr txBox="1">
            <a:spLocks noChangeArrowheads="1"/>
          </p:cNvSpPr>
          <p:nvPr/>
        </p:nvSpPr>
        <p:spPr bwMode="auto">
          <a:xfrm>
            <a:off x="1042989" y="1700808"/>
            <a:ext cx="7129412" cy="6478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342900" indent="-342900" eaLnBrk="0" hangingPunct="0">
              <a:spcBef>
                <a:spcPts val="1200"/>
              </a:spcBef>
              <a:buFontTx/>
              <a:buChar char="•"/>
              <a:defRPr/>
            </a:pPr>
            <a:r>
              <a:rPr lang="en-US" altLang="zh-CN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Multiply a sparse matrix </a:t>
            </a:r>
            <a:r>
              <a:rPr lang="en-US" altLang="zh-CN" sz="2000" i="1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A</a:t>
            </a:r>
            <a:r>
              <a:rPr lang="en-US" altLang="zh-CN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 by a dense</a:t>
            </a:r>
            <a:r>
              <a:rPr lang="zh-CN" altLang="en-US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 </a:t>
            </a:r>
            <a:r>
              <a:rPr lang="en-US" altLang="zh-CN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vector</a:t>
            </a:r>
            <a:r>
              <a:rPr lang="zh-CN" altLang="en-US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 </a:t>
            </a:r>
            <a:r>
              <a:rPr lang="en-US" altLang="zh-CN" sz="2000" i="1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x</a:t>
            </a:r>
            <a:r>
              <a:rPr lang="en-US" altLang="zh-CN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, obtain a dense</a:t>
            </a:r>
            <a:r>
              <a:rPr lang="zh-CN" altLang="en-US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 </a:t>
            </a:r>
            <a:r>
              <a:rPr lang="en-US" altLang="zh-CN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vector</a:t>
            </a:r>
            <a:r>
              <a:rPr lang="zh-CN" altLang="en-US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 </a:t>
            </a:r>
            <a:r>
              <a:rPr lang="en-US" altLang="zh-CN" sz="2000" i="1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y</a:t>
            </a:r>
            <a:r>
              <a:rPr lang="en-US" altLang="zh-CN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.</a:t>
            </a:r>
            <a:endParaRPr lang="en-US" altLang="zh-CN" sz="1600" i="1" kern="0" noProof="1" smtClean="0">
              <a:solidFill>
                <a:srgbClr val="212121"/>
              </a:solidFill>
              <a:latin typeface="+mn-lt"/>
              <a:sym typeface="Verdana" pitchFamily="34" charset="0"/>
            </a:endParaRPr>
          </a:p>
          <a:p>
            <a:pPr marL="342900" indent="-342900" eaLnBrk="0" hangingPunct="0">
              <a:spcBef>
                <a:spcPct val="20000"/>
              </a:spcBef>
              <a:buFontTx/>
              <a:buChar char="•"/>
              <a:defRPr/>
            </a:pPr>
            <a:endParaRPr lang="en-US" altLang="zh-CN" sz="1600" b="1" kern="0" noProof="1">
              <a:solidFill>
                <a:srgbClr val="212121"/>
              </a:solidFill>
              <a:latin typeface="+mn-lt"/>
              <a:sym typeface="Verdana" pitchFamily="34" charset="0"/>
            </a:endParaRPr>
          </a:p>
        </p:txBody>
      </p:sp>
      <p:sp>
        <p:nvSpPr>
          <p:cNvPr id="102" name="Rectangle 15"/>
          <p:cNvSpPr>
            <a:spLocks noChangeArrowheads="1"/>
          </p:cNvSpPr>
          <p:nvPr/>
        </p:nvSpPr>
        <p:spPr bwMode="auto">
          <a:xfrm>
            <a:off x="2987824" y="2852936"/>
            <a:ext cx="1224136" cy="17281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r>
              <a:rPr lang="da-DK" altLang="zh-CN" sz="2000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x</a:t>
            </a: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grpSp>
        <p:nvGrpSpPr>
          <p:cNvPr id="4" name="组 3"/>
          <p:cNvGrpSpPr/>
          <p:nvPr/>
        </p:nvGrpSpPr>
        <p:grpSpPr>
          <a:xfrm>
            <a:off x="1259632" y="2852936"/>
            <a:ext cx="1730104" cy="2808312"/>
            <a:chOff x="1259632" y="3140968"/>
            <a:chExt cx="1730104" cy="2808312"/>
          </a:xfrm>
        </p:grpSpPr>
        <p:grpSp>
          <p:nvGrpSpPr>
            <p:cNvPr id="54" name="组 53"/>
            <p:cNvGrpSpPr/>
            <p:nvPr/>
          </p:nvGrpSpPr>
          <p:grpSpPr>
            <a:xfrm>
              <a:off x="1259632" y="3573016"/>
              <a:ext cx="433960" cy="432048"/>
              <a:chOff x="3851920" y="3356992"/>
              <a:chExt cx="433960" cy="432048"/>
            </a:xfrm>
          </p:grpSpPr>
          <p:sp>
            <p:nvSpPr>
              <p:cNvPr id="55" name="Rectangle 15"/>
              <p:cNvSpPr>
                <a:spLocks noChangeArrowheads="1"/>
              </p:cNvSpPr>
              <p:nvPr/>
            </p:nvSpPr>
            <p:spPr bwMode="auto">
              <a:xfrm>
                <a:off x="3851920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56" name="椭圆 55"/>
              <p:cNvSpPr/>
              <p:nvPr/>
            </p:nvSpPr>
            <p:spPr>
              <a:xfrm>
                <a:off x="3888880" y="3392996"/>
                <a:ext cx="360040" cy="36004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57" name="Rectangle 15"/>
              <p:cNvSpPr>
                <a:spLocks noChangeArrowheads="1"/>
              </p:cNvSpPr>
              <p:nvPr/>
            </p:nvSpPr>
            <p:spPr bwMode="auto">
              <a:xfrm>
                <a:off x="3851920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2</a:t>
                </a:r>
                <a:endPara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grpSp>
          <p:nvGrpSpPr>
            <p:cNvPr id="5" name="组 4"/>
            <p:cNvGrpSpPr/>
            <p:nvPr/>
          </p:nvGrpSpPr>
          <p:grpSpPr>
            <a:xfrm>
              <a:off x="2123728" y="3140968"/>
              <a:ext cx="433960" cy="432048"/>
              <a:chOff x="2987824" y="3356992"/>
              <a:chExt cx="433960" cy="432048"/>
            </a:xfrm>
          </p:grpSpPr>
          <p:sp>
            <p:nvSpPr>
              <p:cNvPr id="6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2" name="椭圆 1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23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1</a:t>
                </a:r>
                <a:endPara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sp>
          <p:nvSpPr>
            <p:cNvPr id="24" name="Rectangle 15"/>
            <p:cNvSpPr>
              <a:spLocks noChangeArrowheads="1"/>
            </p:cNvSpPr>
            <p:nvPr/>
          </p:nvSpPr>
          <p:spPr bwMode="auto">
            <a:xfrm>
              <a:off x="1259632" y="3140968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26" name="Rectangle 15"/>
            <p:cNvSpPr>
              <a:spLocks noChangeArrowheads="1"/>
            </p:cNvSpPr>
            <p:nvPr/>
          </p:nvSpPr>
          <p:spPr bwMode="auto">
            <a:xfrm>
              <a:off x="1691680" y="3140968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grpSp>
          <p:nvGrpSpPr>
            <p:cNvPr id="25" name="组 24"/>
            <p:cNvGrpSpPr/>
            <p:nvPr/>
          </p:nvGrpSpPr>
          <p:grpSpPr>
            <a:xfrm>
              <a:off x="1691680" y="3573016"/>
              <a:ext cx="433960" cy="432048"/>
              <a:chOff x="3851920" y="3356992"/>
              <a:chExt cx="433960" cy="432048"/>
            </a:xfrm>
          </p:grpSpPr>
          <p:sp>
            <p:nvSpPr>
              <p:cNvPr id="28" name="Rectangle 15"/>
              <p:cNvSpPr>
                <a:spLocks noChangeArrowheads="1"/>
              </p:cNvSpPr>
              <p:nvPr/>
            </p:nvSpPr>
            <p:spPr bwMode="auto">
              <a:xfrm>
                <a:off x="3851920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29" name="椭圆 28"/>
              <p:cNvSpPr/>
              <p:nvPr/>
            </p:nvSpPr>
            <p:spPr>
              <a:xfrm>
                <a:off x="3888880" y="3392996"/>
                <a:ext cx="360040" cy="36004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30" name="Rectangle 15"/>
              <p:cNvSpPr>
                <a:spLocks noChangeArrowheads="1"/>
              </p:cNvSpPr>
              <p:nvPr/>
            </p:nvSpPr>
            <p:spPr bwMode="auto">
              <a:xfrm>
                <a:off x="3851920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3</a:t>
                </a:r>
                <a:endPara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sp>
          <p:nvSpPr>
            <p:cNvPr id="36" name="Rectangle 15"/>
            <p:cNvSpPr>
              <a:spLocks noChangeArrowheads="1"/>
            </p:cNvSpPr>
            <p:nvPr/>
          </p:nvSpPr>
          <p:spPr bwMode="auto">
            <a:xfrm>
              <a:off x="2555776" y="3573016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37" name="Rectangle 15"/>
            <p:cNvSpPr>
              <a:spLocks noChangeArrowheads="1"/>
            </p:cNvSpPr>
            <p:nvPr/>
          </p:nvSpPr>
          <p:spPr bwMode="auto">
            <a:xfrm>
              <a:off x="2123728" y="4005064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38" name="Rectangle 15"/>
            <p:cNvSpPr>
              <a:spLocks noChangeArrowheads="1"/>
            </p:cNvSpPr>
            <p:nvPr/>
          </p:nvSpPr>
          <p:spPr bwMode="auto">
            <a:xfrm>
              <a:off x="2555776" y="4005064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39" name="Rectangle 15"/>
            <p:cNvSpPr>
              <a:spLocks noChangeArrowheads="1"/>
            </p:cNvSpPr>
            <p:nvPr/>
          </p:nvSpPr>
          <p:spPr bwMode="auto">
            <a:xfrm>
              <a:off x="1259632" y="4005064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40" name="Rectangle 15"/>
            <p:cNvSpPr>
              <a:spLocks noChangeArrowheads="1"/>
            </p:cNvSpPr>
            <p:nvPr/>
          </p:nvSpPr>
          <p:spPr bwMode="auto">
            <a:xfrm>
              <a:off x="1691680" y="4005064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42" name="Rectangle 15"/>
            <p:cNvSpPr>
              <a:spLocks noChangeArrowheads="1"/>
            </p:cNvSpPr>
            <p:nvPr/>
          </p:nvSpPr>
          <p:spPr bwMode="auto">
            <a:xfrm>
              <a:off x="2555776" y="3140968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43" name="Rectangle 15"/>
            <p:cNvSpPr>
              <a:spLocks noChangeArrowheads="1"/>
            </p:cNvSpPr>
            <p:nvPr/>
          </p:nvSpPr>
          <p:spPr bwMode="auto">
            <a:xfrm>
              <a:off x="2123728" y="3573016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44" name="Rectangle 15"/>
            <p:cNvSpPr>
              <a:spLocks noChangeArrowheads="1"/>
            </p:cNvSpPr>
            <p:nvPr/>
          </p:nvSpPr>
          <p:spPr bwMode="auto">
            <a:xfrm>
              <a:off x="1691680" y="4437112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grpSp>
          <p:nvGrpSpPr>
            <p:cNvPr id="58" name="组 57"/>
            <p:cNvGrpSpPr/>
            <p:nvPr/>
          </p:nvGrpSpPr>
          <p:grpSpPr>
            <a:xfrm>
              <a:off x="2555776" y="4437112"/>
              <a:ext cx="433960" cy="432048"/>
              <a:chOff x="3851920" y="3356992"/>
              <a:chExt cx="433960" cy="432048"/>
            </a:xfrm>
          </p:grpSpPr>
          <p:sp>
            <p:nvSpPr>
              <p:cNvPr id="59" name="Rectangle 15"/>
              <p:cNvSpPr>
                <a:spLocks noChangeArrowheads="1"/>
              </p:cNvSpPr>
              <p:nvPr/>
            </p:nvSpPr>
            <p:spPr bwMode="auto">
              <a:xfrm>
                <a:off x="3851920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60" name="椭圆 59"/>
              <p:cNvSpPr/>
              <p:nvPr/>
            </p:nvSpPr>
            <p:spPr>
              <a:xfrm>
                <a:off x="3888880" y="3392996"/>
                <a:ext cx="360040" cy="36004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61" name="Rectangle 15"/>
              <p:cNvSpPr>
                <a:spLocks noChangeArrowheads="1"/>
              </p:cNvSpPr>
              <p:nvPr/>
            </p:nvSpPr>
            <p:spPr bwMode="auto">
              <a:xfrm>
                <a:off x="3851920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6</a:t>
                </a:r>
              </a:p>
            </p:txBody>
          </p:sp>
        </p:grpSp>
        <p:grpSp>
          <p:nvGrpSpPr>
            <p:cNvPr id="62" name="组 61"/>
            <p:cNvGrpSpPr/>
            <p:nvPr/>
          </p:nvGrpSpPr>
          <p:grpSpPr>
            <a:xfrm>
              <a:off x="2123728" y="4437112"/>
              <a:ext cx="433960" cy="432048"/>
              <a:chOff x="2987824" y="3356992"/>
              <a:chExt cx="433960" cy="432048"/>
            </a:xfrm>
          </p:grpSpPr>
          <p:sp>
            <p:nvSpPr>
              <p:cNvPr id="63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64" name="椭圆 63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65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5</a:t>
                </a:r>
              </a:p>
            </p:txBody>
          </p:sp>
        </p:grpSp>
        <p:grpSp>
          <p:nvGrpSpPr>
            <p:cNvPr id="137" name="组 136"/>
            <p:cNvGrpSpPr/>
            <p:nvPr/>
          </p:nvGrpSpPr>
          <p:grpSpPr>
            <a:xfrm>
              <a:off x="1259632" y="4437112"/>
              <a:ext cx="433960" cy="432048"/>
              <a:chOff x="3851920" y="3356992"/>
              <a:chExt cx="433960" cy="432048"/>
            </a:xfrm>
          </p:grpSpPr>
          <p:sp>
            <p:nvSpPr>
              <p:cNvPr id="138" name="Rectangle 15"/>
              <p:cNvSpPr>
                <a:spLocks noChangeArrowheads="1"/>
              </p:cNvSpPr>
              <p:nvPr/>
            </p:nvSpPr>
            <p:spPr bwMode="auto">
              <a:xfrm>
                <a:off x="3851920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139" name="椭圆 138"/>
              <p:cNvSpPr/>
              <p:nvPr/>
            </p:nvSpPr>
            <p:spPr>
              <a:xfrm>
                <a:off x="3888880" y="3392996"/>
                <a:ext cx="360040" cy="36004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140" name="Rectangle 15"/>
              <p:cNvSpPr>
                <a:spLocks noChangeArrowheads="1"/>
              </p:cNvSpPr>
              <p:nvPr/>
            </p:nvSpPr>
            <p:spPr bwMode="auto">
              <a:xfrm>
                <a:off x="3851920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4</a:t>
                </a:r>
                <a:endPara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sp>
          <p:nvSpPr>
            <p:cNvPr id="165" name="Rectangle 15"/>
            <p:cNvSpPr>
              <a:spLocks noChangeArrowheads="1"/>
            </p:cNvSpPr>
            <p:nvPr/>
          </p:nvSpPr>
          <p:spPr bwMode="auto">
            <a:xfrm>
              <a:off x="1259632" y="4869160"/>
              <a:ext cx="1728192" cy="10801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2000" i="1" dirty="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A</a:t>
              </a:r>
            </a:p>
            <a:p>
              <a:pPr algn="ctr" eaLnBrk="0" hangingPunct="0">
                <a:buSzPct val="100000"/>
              </a:pPr>
              <a:r>
                <a:rPr lang="da-DK" altLang="zh-CN" sz="2000" dirty="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(4x4)</a:t>
              </a:r>
            </a:p>
            <a:p>
              <a:pPr algn="ctr" eaLnBrk="0" hangingPunct="0">
                <a:buSzPct val="100000"/>
              </a:pPr>
              <a:r>
                <a:rPr lang="da-DK" altLang="zh-CN" sz="2000" i="1" dirty="0" err="1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nnzA</a:t>
              </a:r>
              <a:r>
                <a:rPr lang="da-DK" altLang="zh-CN" sz="2000" i="1" dirty="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 </a:t>
              </a:r>
              <a:r>
                <a:rPr lang="da-DK" altLang="zh-CN" sz="2000" dirty="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= 6</a:t>
              </a: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</p:grpSp>
      <p:sp>
        <p:nvSpPr>
          <p:cNvPr id="135" name="Rectangle 15"/>
          <p:cNvSpPr>
            <a:spLocks noChangeArrowheads="1"/>
          </p:cNvSpPr>
          <p:nvPr/>
        </p:nvSpPr>
        <p:spPr bwMode="auto">
          <a:xfrm>
            <a:off x="4644008" y="2852936"/>
            <a:ext cx="1656184" cy="17281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r>
              <a:rPr lang="da-DK" altLang="zh-CN" sz="2000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=</a:t>
            </a: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grpSp>
        <p:nvGrpSpPr>
          <p:cNvPr id="66" name="组 65"/>
          <p:cNvGrpSpPr/>
          <p:nvPr/>
        </p:nvGrpSpPr>
        <p:grpSpPr>
          <a:xfrm>
            <a:off x="4210048" y="4149080"/>
            <a:ext cx="433960" cy="432048"/>
            <a:chOff x="3851920" y="3356992"/>
            <a:chExt cx="433960" cy="432048"/>
          </a:xfrm>
        </p:grpSpPr>
        <p:sp>
          <p:nvSpPr>
            <p:cNvPr id="67" name="Rectangle 15"/>
            <p:cNvSpPr>
              <a:spLocks noChangeArrowheads="1"/>
            </p:cNvSpPr>
            <p:nvPr/>
          </p:nvSpPr>
          <p:spPr bwMode="auto">
            <a:xfrm>
              <a:off x="3851920" y="3356992"/>
              <a:ext cx="433960" cy="43204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</a:p>
          </p:txBody>
        </p:sp>
        <p:sp>
          <p:nvSpPr>
            <p:cNvPr id="68" name="椭圆 67"/>
            <p:cNvSpPr/>
            <p:nvPr/>
          </p:nvSpPr>
          <p:spPr>
            <a:xfrm>
              <a:off x="3888880" y="3392996"/>
              <a:ext cx="360040" cy="36004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/>
            </a:p>
          </p:txBody>
        </p:sp>
        <p:sp>
          <p:nvSpPr>
            <p:cNvPr id="69" name="Rectangle 15"/>
            <p:cNvSpPr>
              <a:spLocks noChangeArrowheads="1"/>
            </p:cNvSpPr>
            <p:nvPr/>
          </p:nvSpPr>
          <p:spPr bwMode="auto">
            <a:xfrm>
              <a:off x="3851920" y="3356992"/>
              <a:ext cx="432048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1600" i="1" dirty="0" smtClean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d</a:t>
              </a:r>
              <a:endParaRPr lang="da-DK" altLang="zh-CN" sz="1600" i="1" dirty="0">
                <a:solidFill>
                  <a:schemeClr val="bg1">
                    <a:lumMod val="95000"/>
                  </a:schemeClr>
                </a:solidFill>
                <a:latin typeface="Arial" charset="0"/>
                <a:sym typeface="Verdana" pitchFamily="34" charset="0"/>
              </a:endParaRPr>
            </a:p>
          </p:txBody>
        </p:sp>
      </p:grpSp>
      <p:grpSp>
        <p:nvGrpSpPr>
          <p:cNvPr id="70" name="组 69"/>
          <p:cNvGrpSpPr/>
          <p:nvPr/>
        </p:nvGrpSpPr>
        <p:grpSpPr>
          <a:xfrm>
            <a:off x="4210048" y="3717032"/>
            <a:ext cx="433960" cy="432048"/>
            <a:chOff x="2987824" y="3356992"/>
            <a:chExt cx="433960" cy="432048"/>
          </a:xfrm>
        </p:grpSpPr>
        <p:sp>
          <p:nvSpPr>
            <p:cNvPr id="71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3960" cy="43204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</a:p>
          </p:txBody>
        </p:sp>
        <p:sp>
          <p:nvSpPr>
            <p:cNvPr id="72" name="椭圆 71"/>
            <p:cNvSpPr/>
            <p:nvPr/>
          </p:nvSpPr>
          <p:spPr>
            <a:xfrm>
              <a:off x="3024784" y="3392996"/>
              <a:ext cx="360040" cy="36004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/>
            </a:p>
          </p:txBody>
        </p:sp>
        <p:sp>
          <p:nvSpPr>
            <p:cNvPr id="73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2048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1600" i="1" dirty="0" smtClean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c</a:t>
              </a:r>
              <a:endParaRPr lang="da-DK" altLang="zh-CN" sz="1600" i="1" dirty="0">
                <a:solidFill>
                  <a:schemeClr val="bg1">
                    <a:lumMod val="95000"/>
                  </a:schemeClr>
                </a:solidFill>
                <a:latin typeface="Arial" charset="0"/>
                <a:sym typeface="Verdana" pitchFamily="34" charset="0"/>
              </a:endParaRPr>
            </a:p>
          </p:txBody>
        </p:sp>
      </p:grpSp>
      <p:sp>
        <p:nvSpPr>
          <p:cNvPr id="74" name="Rectangle 15"/>
          <p:cNvSpPr>
            <a:spLocks noChangeArrowheads="1"/>
          </p:cNvSpPr>
          <p:nvPr/>
        </p:nvSpPr>
        <p:spPr bwMode="auto">
          <a:xfrm>
            <a:off x="4210048" y="2852936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  <a:defRPr/>
            </a:pP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grpSp>
        <p:nvGrpSpPr>
          <p:cNvPr id="76" name="组 75"/>
          <p:cNvGrpSpPr/>
          <p:nvPr/>
        </p:nvGrpSpPr>
        <p:grpSpPr>
          <a:xfrm>
            <a:off x="4210048" y="2852936"/>
            <a:ext cx="433960" cy="432048"/>
            <a:chOff x="3851920" y="3356992"/>
            <a:chExt cx="433960" cy="432048"/>
          </a:xfrm>
        </p:grpSpPr>
        <p:sp>
          <p:nvSpPr>
            <p:cNvPr id="77" name="Rectangle 15"/>
            <p:cNvSpPr>
              <a:spLocks noChangeArrowheads="1"/>
            </p:cNvSpPr>
            <p:nvPr/>
          </p:nvSpPr>
          <p:spPr bwMode="auto">
            <a:xfrm>
              <a:off x="3851920" y="3356992"/>
              <a:ext cx="433960" cy="43204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</a:p>
          </p:txBody>
        </p:sp>
        <p:sp>
          <p:nvSpPr>
            <p:cNvPr id="78" name="椭圆 77"/>
            <p:cNvSpPr/>
            <p:nvPr/>
          </p:nvSpPr>
          <p:spPr>
            <a:xfrm>
              <a:off x="3888880" y="3392996"/>
              <a:ext cx="360040" cy="36004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/>
            </a:p>
          </p:txBody>
        </p:sp>
        <p:sp>
          <p:nvSpPr>
            <p:cNvPr id="79" name="Rectangle 15"/>
            <p:cNvSpPr>
              <a:spLocks noChangeArrowheads="1"/>
            </p:cNvSpPr>
            <p:nvPr/>
          </p:nvSpPr>
          <p:spPr bwMode="auto">
            <a:xfrm>
              <a:off x="3851920" y="3356992"/>
              <a:ext cx="432048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1600" i="1" dirty="0" smtClean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a</a:t>
              </a:r>
              <a:endParaRPr lang="da-DK" altLang="zh-CN" sz="1600" i="1" dirty="0">
                <a:solidFill>
                  <a:schemeClr val="bg1">
                    <a:lumMod val="95000"/>
                  </a:schemeClr>
                </a:solidFill>
                <a:latin typeface="Arial" charset="0"/>
                <a:sym typeface="Verdana" pitchFamily="34" charset="0"/>
              </a:endParaRPr>
            </a:p>
          </p:txBody>
        </p:sp>
      </p:grpSp>
      <p:sp>
        <p:nvSpPr>
          <p:cNvPr id="83" name="Rectangle 15"/>
          <p:cNvSpPr>
            <a:spLocks noChangeArrowheads="1"/>
          </p:cNvSpPr>
          <p:nvPr/>
        </p:nvSpPr>
        <p:spPr bwMode="auto">
          <a:xfrm>
            <a:off x="4210048" y="3717032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86" name="Rectangle 15"/>
          <p:cNvSpPr>
            <a:spLocks noChangeArrowheads="1"/>
          </p:cNvSpPr>
          <p:nvPr/>
        </p:nvSpPr>
        <p:spPr bwMode="auto">
          <a:xfrm>
            <a:off x="4210048" y="4149080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grpSp>
        <p:nvGrpSpPr>
          <p:cNvPr id="93" name="组 92"/>
          <p:cNvGrpSpPr/>
          <p:nvPr/>
        </p:nvGrpSpPr>
        <p:grpSpPr>
          <a:xfrm>
            <a:off x="4210048" y="3284984"/>
            <a:ext cx="433960" cy="432048"/>
            <a:chOff x="2987824" y="3356992"/>
            <a:chExt cx="433960" cy="432048"/>
          </a:xfrm>
        </p:grpSpPr>
        <p:sp>
          <p:nvSpPr>
            <p:cNvPr id="94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3960" cy="43204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</a:p>
          </p:txBody>
        </p:sp>
        <p:sp>
          <p:nvSpPr>
            <p:cNvPr id="95" name="椭圆 94"/>
            <p:cNvSpPr/>
            <p:nvPr/>
          </p:nvSpPr>
          <p:spPr>
            <a:xfrm>
              <a:off x="3024784" y="3392996"/>
              <a:ext cx="360040" cy="36004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/>
            </a:p>
          </p:txBody>
        </p:sp>
        <p:sp>
          <p:nvSpPr>
            <p:cNvPr id="96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2048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1600" i="1" dirty="0" smtClean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b</a:t>
              </a:r>
              <a:endParaRPr lang="da-DK" altLang="zh-CN" sz="1600" i="1" dirty="0">
                <a:solidFill>
                  <a:schemeClr val="bg1">
                    <a:lumMod val="95000"/>
                  </a:schemeClr>
                </a:solidFill>
                <a:latin typeface="Arial" charset="0"/>
                <a:sym typeface="Verdana" pitchFamily="34" charset="0"/>
              </a:endParaRPr>
            </a:p>
          </p:txBody>
        </p:sp>
      </p:grpSp>
      <p:sp>
        <p:nvSpPr>
          <p:cNvPr id="166" name="Rectangle 15"/>
          <p:cNvSpPr>
            <a:spLocks noChangeArrowheads="1"/>
          </p:cNvSpPr>
          <p:nvPr/>
        </p:nvSpPr>
        <p:spPr bwMode="auto">
          <a:xfrm>
            <a:off x="3563888" y="4581128"/>
            <a:ext cx="1728192" cy="1080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r>
              <a:rPr lang="da-DK" altLang="zh-CN" sz="2000" i="1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x</a:t>
            </a:r>
          </a:p>
          <a:p>
            <a:pPr algn="ctr" eaLnBrk="0" hangingPunct="0">
              <a:buSzPct val="100000"/>
            </a:pPr>
            <a:r>
              <a:rPr lang="da-DK" altLang="zh-CN" sz="2000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(4x</a:t>
            </a:r>
            <a:r>
              <a:rPr lang="en-US" altLang="zh-CN" sz="2000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1</a:t>
            </a:r>
            <a:r>
              <a:rPr lang="da-DK" altLang="zh-CN" sz="2000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)</a:t>
            </a: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  <a:p>
            <a:pPr algn="ctr" eaLnBrk="0" hangingPunct="0">
              <a:buSzPct val="100000"/>
            </a:pPr>
            <a:r>
              <a:rPr lang="da-DK" altLang="zh-CN" sz="2000" i="1" dirty="0" err="1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dense</a:t>
            </a: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grpSp>
        <p:nvGrpSpPr>
          <p:cNvPr id="12" name="组 11"/>
          <p:cNvGrpSpPr/>
          <p:nvPr/>
        </p:nvGrpSpPr>
        <p:grpSpPr>
          <a:xfrm>
            <a:off x="6300192" y="3284984"/>
            <a:ext cx="1296144" cy="432048"/>
            <a:chOff x="5868144" y="3573016"/>
            <a:chExt cx="1296144" cy="432048"/>
          </a:xfrm>
        </p:grpSpPr>
        <p:sp>
          <p:nvSpPr>
            <p:cNvPr id="129" name="Rectangle 15"/>
            <p:cNvSpPr>
              <a:spLocks noChangeArrowheads="1"/>
            </p:cNvSpPr>
            <p:nvPr/>
          </p:nvSpPr>
          <p:spPr bwMode="auto">
            <a:xfrm>
              <a:off x="5868144" y="3573016"/>
              <a:ext cx="1296144" cy="43204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130" name="椭圆 129"/>
            <p:cNvSpPr/>
            <p:nvPr/>
          </p:nvSpPr>
          <p:spPr>
            <a:xfrm>
              <a:off x="6121128" y="3609020"/>
              <a:ext cx="755128" cy="36004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/>
            </a:p>
          </p:txBody>
        </p:sp>
        <p:sp>
          <p:nvSpPr>
            <p:cNvPr id="131" name="Rectangle 15"/>
            <p:cNvSpPr>
              <a:spLocks noChangeArrowheads="1"/>
            </p:cNvSpPr>
            <p:nvPr/>
          </p:nvSpPr>
          <p:spPr bwMode="auto">
            <a:xfrm>
              <a:off x="5868144" y="3573016"/>
              <a:ext cx="1296144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zh-CN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2</a:t>
              </a:r>
              <a:r>
                <a:rPr lang="da-DK" altLang="zh-CN" sz="1600" i="1" dirty="0" smtClean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a</a:t>
              </a:r>
              <a:r>
                <a:rPr lang="da-DK" altLang="zh-CN" sz="1600" dirty="0" smtClean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+</a:t>
              </a:r>
              <a:r>
                <a:rPr lang="en-US" altLang="zh-CN" sz="1600" dirty="0" smtClean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3</a:t>
              </a:r>
              <a:r>
                <a:rPr lang="da-DK" altLang="zh-CN" sz="1600" i="1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b</a:t>
              </a:r>
            </a:p>
          </p:txBody>
        </p:sp>
      </p:grpSp>
      <p:grpSp>
        <p:nvGrpSpPr>
          <p:cNvPr id="11" name="组 10"/>
          <p:cNvGrpSpPr/>
          <p:nvPr/>
        </p:nvGrpSpPr>
        <p:grpSpPr>
          <a:xfrm>
            <a:off x="6300192" y="2852936"/>
            <a:ext cx="1296144" cy="432048"/>
            <a:chOff x="5868144" y="3140968"/>
            <a:chExt cx="1296144" cy="432048"/>
          </a:xfrm>
        </p:grpSpPr>
        <p:sp>
          <p:nvSpPr>
            <p:cNvPr id="133" name="椭圆 132"/>
            <p:cNvSpPr/>
            <p:nvPr/>
          </p:nvSpPr>
          <p:spPr>
            <a:xfrm>
              <a:off x="6337152" y="3176972"/>
              <a:ext cx="360040" cy="36004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/>
            </a:p>
          </p:txBody>
        </p:sp>
        <p:sp>
          <p:nvSpPr>
            <p:cNvPr id="134" name="Rectangle 15"/>
            <p:cNvSpPr>
              <a:spLocks noChangeArrowheads="1"/>
            </p:cNvSpPr>
            <p:nvPr/>
          </p:nvSpPr>
          <p:spPr bwMode="auto">
            <a:xfrm>
              <a:off x="6300192" y="3140968"/>
              <a:ext cx="432048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1600" dirty="0" smtClean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1</a:t>
              </a:r>
              <a:r>
                <a:rPr lang="da-DK" altLang="zh-CN" sz="1600" i="1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c</a:t>
              </a:r>
            </a:p>
          </p:txBody>
        </p:sp>
        <p:sp>
          <p:nvSpPr>
            <p:cNvPr id="111" name="Rectangle 15"/>
            <p:cNvSpPr>
              <a:spLocks noChangeArrowheads="1"/>
            </p:cNvSpPr>
            <p:nvPr/>
          </p:nvSpPr>
          <p:spPr bwMode="auto">
            <a:xfrm>
              <a:off x="5868144" y="3140968"/>
              <a:ext cx="1296144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</p:grpSp>
      <p:sp>
        <p:nvSpPr>
          <p:cNvPr id="119" name="Rectangle 15"/>
          <p:cNvSpPr>
            <a:spLocks noChangeArrowheads="1"/>
          </p:cNvSpPr>
          <p:nvPr/>
        </p:nvSpPr>
        <p:spPr bwMode="auto">
          <a:xfrm>
            <a:off x="6300192" y="3717032"/>
            <a:ext cx="1296144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r>
              <a:rPr lang="en-US" altLang="zh-CN" sz="2000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0</a:t>
            </a: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167" name="Rectangle 15"/>
          <p:cNvSpPr>
            <a:spLocks noChangeArrowheads="1"/>
          </p:cNvSpPr>
          <p:nvPr/>
        </p:nvSpPr>
        <p:spPr bwMode="auto">
          <a:xfrm>
            <a:off x="5868144" y="4581128"/>
            <a:ext cx="2160240" cy="1080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r>
              <a:rPr lang="da-DK" altLang="zh-CN" sz="2000" i="1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y</a:t>
            </a:r>
          </a:p>
          <a:p>
            <a:pPr algn="ctr" eaLnBrk="0" hangingPunct="0">
              <a:buSzPct val="100000"/>
            </a:pPr>
            <a:r>
              <a: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(</a:t>
            </a:r>
            <a:r>
              <a:rPr lang="da-DK" altLang="zh-CN" sz="2000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4x</a:t>
            </a:r>
            <a:r>
              <a:rPr lang="en-US" altLang="zh-CN" sz="2000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1</a:t>
            </a:r>
            <a:r>
              <a:rPr lang="da-DK" altLang="zh-CN" sz="2000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)</a:t>
            </a: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  <a:p>
            <a:pPr algn="ctr" eaLnBrk="0" hangingPunct="0">
              <a:buSzPct val="100000"/>
            </a:pPr>
            <a:r>
              <a:rPr lang="da-DK" altLang="zh-CN" sz="2000" i="1" dirty="0" err="1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dense</a:t>
            </a: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grpSp>
        <p:nvGrpSpPr>
          <p:cNvPr id="13" name="组 12"/>
          <p:cNvGrpSpPr/>
          <p:nvPr/>
        </p:nvGrpSpPr>
        <p:grpSpPr>
          <a:xfrm>
            <a:off x="6300192" y="4149080"/>
            <a:ext cx="1296144" cy="432048"/>
            <a:chOff x="5868144" y="4437112"/>
            <a:chExt cx="1296144" cy="432048"/>
          </a:xfrm>
        </p:grpSpPr>
        <p:sp>
          <p:nvSpPr>
            <p:cNvPr id="123" name="Rectangle 15"/>
            <p:cNvSpPr>
              <a:spLocks noChangeArrowheads="1"/>
            </p:cNvSpPr>
            <p:nvPr/>
          </p:nvSpPr>
          <p:spPr bwMode="auto">
            <a:xfrm>
              <a:off x="5868144" y="4437112"/>
              <a:ext cx="1296144" cy="43204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124" name="椭圆 123"/>
            <p:cNvSpPr/>
            <p:nvPr/>
          </p:nvSpPr>
          <p:spPr>
            <a:xfrm>
              <a:off x="5922628" y="4473116"/>
              <a:ext cx="1169652" cy="36004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/>
            </a:p>
          </p:txBody>
        </p:sp>
        <p:sp>
          <p:nvSpPr>
            <p:cNvPr id="125" name="Rectangle 15"/>
            <p:cNvSpPr>
              <a:spLocks noChangeArrowheads="1"/>
            </p:cNvSpPr>
            <p:nvPr/>
          </p:nvSpPr>
          <p:spPr bwMode="auto">
            <a:xfrm>
              <a:off x="5868144" y="4437112"/>
              <a:ext cx="1296144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zh-CN" altLang="zh-CN" sz="1600" dirty="0" smtClean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4</a:t>
              </a:r>
              <a:r>
                <a:rPr lang="da-DK" altLang="zh-CN" sz="1600" i="1" dirty="0" smtClean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a</a:t>
              </a:r>
              <a:r>
                <a:rPr lang="da-DK" altLang="zh-CN" sz="1600" dirty="0" smtClean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+</a:t>
              </a:r>
              <a:r>
                <a:rPr lang="zh-CN" altLang="zh-CN" sz="1600" dirty="0" smtClean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5</a:t>
              </a:r>
              <a:r>
                <a:rPr lang="da-DK" altLang="zh-CN" sz="1600" i="1" dirty="0" smtClean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c</a:t>
              </a:r>
              <a:r>
                <a:rPr lang="en-US" altLang="zh-CN" sz="1600" dirty="0" smtClean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+6</a:t>
              </a:r>
              <a:r>
                <a:rPr lang="en-US" altLang="zh-CN" sz="1600" i="1" dirty="0" smtClean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d</a:t>
              </a:r>
              <a:endParaRPr lang="da-DK" altLang="zh-CN" sz="1600" i="1" dirty="0">
                <a:solidFill>
                  <a:schemeClr val="bg1">
                    <a:lumMod val="95000"/>
                  </a:schemeClr>
                </a:solidFill>
                <a:latin typeface="Arial" charset="0"/>
                <a:sym typeface="Verdana" pitchFamily="34" charset="0"/>
              </a:endParaRPr>
            </a:p>
          </p:txBody>
        </p:sp>
      </p:grpSp>
      <p:sp>
        <p:nvSpPr>
          <p:cNvPr id="80" name="文本框 79"/>
          <p:cNvSpPr txBox="1"/>
          <p:nvPr/>
        </p:nvSpPr>
        <p:spPr>
          <a:xfrm>
            <a:off x="755576" y="5877272"/>
            <a:ext cx="7594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smtClean="0">
                <a:solidFill>
                  <a:srgbClr val="800000"/>
                </a:solidFill>
              </a:rPr>
              <a:t>Storage</a:t>
            </a:r>
            <a:r>
              <a:rPr lang="zh-CN" altLang="en-US" sz="2000" b="1" dirty="0" smtClean="0">
                <a:solidFill>
                  <a:srgbClr val="800000"/>
                </a:solidFill>
              </a:rPr>
              <a:t> </a:t>
            </a:r>
            <a:r>
              <a:rPr lang="en-US" altLang="zh-CN" sz="2000" b="1" dirty="0" smtClean="0">
                <a:solidFill>
                  <a:srgbClr val="800000"/>
                </a:solidFill>
              </a:rPr>
              <a:t>format</a:t>
            </a:r>
            <a:r>
              <a:rPr lang="zh-CN" altLang="en-US" sz="2000" b="1" dirty="0" smtClean="0">
                <a:solidFill>
                  <a:srgbClr val="800000"/>
                </a:solidFill>
              </a:rPr>
              <a:t> </a:t>
            </a:r>
            <a:r>
              <a:rPr lang="en-US" altLang="zh-CN" sz="2000" b="1" dirty="0" smtClean="0">
                <a:solidFill>
                  <a:srgbClr val="800000"/>
                </a:solidFill>
              </a:rPr>
              <a:t>of</a:t>
            </a:r>
            <a:r>
              <a:rPr lang="zh-CN" altLang="en-US" sz="2000" b="1" dirty="0" smtClean="0">
                <a:solidFill>
                  <a:srgbClr val="800000"/>
                </a:solidFill>
              </a:rPr>
              <a:t> </a:t>
            </a:r>
            <a:r>
              <a:rPr lang="en-US" altLang="zh-CN" sz="2000" b="1" i="1" dirty="0" smtClean="0">
                <a:solidFill>
                  <a:srgbClr val="800000"/>
                </a:solidFill>
              </a:rPr>
              <a:t>A</a:t>
            </a:r>
            <a:r>
              <a:rPr lang="zh-CN" altLang="en-US" sz="2000" b="1" dirty="0" smtClean="0">
                <a:solidFill>
                  <a:srgbClr val="800000"/>
                </a:solidFill>
              </a:rPr>
              <a:t> </a:t>
            </a:r>
            <a:r>
              <a:rPr lang="en-US" altLang="zh-CN" sz="2000" b="1" dirty="0" smtClean="0">
                <a:solidFill>
                  <a:srgbClr val="800000"/>
                </a:solidFill>
              </a:rPr>
              <a:t>is</a:t>
            </a:r>
            <a:r>
              <a:rPr lang="zh-CN" altLang="en-US" sz="2000" b="1" dirty="0" smtClean="0">
                <a:solidFill>
                  <a:srgbClr val="800000"/>
                </a:solidFill>
              </a:rPr>
              <a:t> </a:t>
            </a:r>
            <a:r>
              <a:rPr lang="en-US" altLang="zh-CN" sz="2000" b="1" dirty="0" smtClean="0">
                <a:solidFill>
                  <a:srgbClr val="800000"/>
                </a:solidFill>
              </a:rPr>
              <a:t>crucial</a:t>
            </a:r>
            <a:r>
              <a:rPr lang="zh-CN" altLang="en-US" sz="2000" b="1" dirty="0" smtClean="0">
                <a:solidFill>
                  <a:srgbClr val="800000"/>
                </a:solidFill>
              </a:rPr>
              <a:t> </a:t>
            </a:r>
            <a:r>
              <a:rPr lang="en-US" altLang="zh-CN" sz="2000" b="1" dirty="0" smtClean="0">
                <a:solidFill>
                  <a:srgbClr val="800000"/>
                </a:solidFill>
              </a:rPr>
              <a:t>for</a:t>
            </a:r>
            <a:r>
              <a:rPr lang="zh-CN" altLang="en-US" sz="2000" b="1" dirty="0" smtClean="0">
                <a:solidFill>
                  <a:srgbClr val="800000"/>
                </a:solidFill>
              </a:rPr>
              <a:t> </a:t>
            </a:r>
            <a:r>
              <a:rPr lang="en-US" altLang="zh-CN" sz="2000" b="1" dirty="0" err="1" smtClean="0">
                <a:solidFill>
                  <a:srgbClr val="800000"/>
                </a:solidFill>
              </a:rPr>
              <a:t>SpMV</a:t>
            </a:r>
            <a:r>
              <a:rPr lang="zh-CN" altLang="en-US" sz="2000" b="1" dirty="0" smtClean="0">
                <a:solidFill>
                  <a:srgbClr val="800000"/>
                </a:solidFill>
              </a:rPr>
              <a:t> </a:t>
            </a:r>
            <a:r>
              <a:rPr lang="en-US" altLang="zh-CN" sz="2000" b="1" dirty="0" smtClean="0">
                <a:solidFill>
                  <a:srgbClr val="800000"/>
                </a:solidFill>
              </a:rPr>
              <a:t>throughput.</a:t>
            </a:r>
            <a:endParaRPr lang="en-US" sz="2000" b="1" dirty="0">
              <a:solidFill>
                <a:srgbClr val="8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1661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042988" y="460375"/>
            <a:ext cx="7921625" cy="736377"/>
          </a:xfrm>
        </p:spPr>
        <p:txBody>
          <a:bodyPr/>
          <a:lstStyle/>
          <a:p>
            <a:r>
              <a:rPr lang="en-US" altLang="zh-CN" sz="3200" noProof="1" smtClean="0">
                <a:sym typeface="Verdana" pitchFamily="34" charset="0"/>
              </a:rPr>
              <a:t>Storage format – Diagonal (DIA)</a:t>
            </a:r>
            <a:endParaRPr lang="en-US" altLang="zh-CN" sz="3200" noProof="1" smtClean="0">
              <a:solidFill>
                <a:srgbClr val="933027"/>
              </a:solidFill>
              <a:sym typeface="Verdana" pitchFamily="34" charset="0"/>
            </a:endParaRPr>
          </a:p>
        </p:txBody>
      </p:sp>
      <p:sp>
        <p:nvSpPr>
          <p:cNvPr id="10243" name="Footer Placeholder 3"/>
          <p:cNvSpPr>
            <a:spLocks noGrp="1"/>
          </p:cNvSpPr>
          <p:nvPr>
            <p:ph type="ftr" sz="quarter" idx="14"/>
          </p:nvPr>
        </p:nvSpPr>
        <p:spPr>
          <a:noFill/>
        </p:spPr>
        <p:txBody>
          <a:bodyPr/>
          <a:lstStyle/>
          <a:p>
            <a:r>
              <a:rPr lang="en-US" altLang="zh-CN" noProof="1" smtClean="0"/>
              <a:t>Faculty of Science</a:t>
            </a:r>
          </a:p>
        </p:txBody>
      </p:sp>
      <p:sp>
        <p:nvSpPr>
          <p:cNvPr id="10244" name="Slide Number Placeholder 5"/>
          <p:cNvSpPr>
            <a:spLocks noGrp="1"/>
          </p:cNvSpPr>
          <p:nvPr>
            <p:ph type="sldNum" sz="quarter" idx="16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AABF0D7A-581C-4D2D-9D06-0B18E6A46BA3}" type="slidenum">
              <a:rPr lang="en-US" altLang="zh-CN" noProof="1" dirty="0" smtClean="0"/>
              <a:pPr/>
              <a:t>19</a:t>
            </a:fld>
            <a:endParaRPr lang="en-US" altLang="zh-CN" noProof="1" smtClean="0"/>
          </a:p>
        </p:txBody>
      </p:sp>
      <p:sp>
        <p:nvSpPr>
          <p:cNvPr id="15" name="Rectangle 3"/>
          <p:cNvSpPr txBox="1">
            <a:spLocks noChangeArrowheads="1"/>
          </p:cNvSpPr>
          <p:nvPr/>
        </p:nvSpPr>
        <p:spPr bwMode="auto">
          <a:xfrm>
            <a:off x="1042989" y="1700808"/>
            <a:ext cx="7129412" cy="6478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342900" indent="-342900" eaLnBrk="0" hangingPunct="0">
              <a:spcBef>
                <a:spcPts val="1200"/>
              </a:spcBef>
              <a:buFontTx/>
              <a:buChar char="•"/>
              <a:defRPr/>
            </a:pPr>
            <a:r>
              <a:rPr lang="en-US" altLang="zh-CN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Store nonzero entries on diagonals.</a:t>
            </a:r>
            <a:endParaRPr lang="en-US" altLang="zh-CN" sz="1600" b="1" kern="0" noProof="1">
              <a:solidFill>
                <a:srgbClr val="212121"/>
              </a:solidFill>
              <a:latin typeface="+mn-lt"/>
              <a:sym typeface="Verdana" pitchFamily="34" charset="0"/>
            </a:endParaRPr>
          </a:p>
        </p:txBody>
      </p:sp>
      <p:grpSp>
        <p:nvGrpSpPr>
          <p:cNvPr id="112" name="组 111"/>
          <p:cNvGrpSpPr/>
          <p:nvPr/>
        </p:nvGrpSpPr>
        <p:grpSpPr>
          <a:xfrm>
            <a:off x="5868144" y="4293096"/>
            <a:ext cx="433960" cy="432048"/>
            <a:chOff x="2987824" y="3356992"/>
            <a:chExt cx="433960" cy="432048"/>
          </a:xfrm>
        </p:grpSpPr>
        <p:sp>
          <p:nvSpPr>
            <p:cNvPr id="163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3960" cy="43204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</a:p>
          </p:txBody>
        </p:sp>
        <p:sp>
          <p:nvSpPr>
            <p:cNvPr id="164" name="椭圆 163"/>
            <p:cNvSpPr/>
            <p:nvPr/>
          </p:nvSpPr>
          <p:spPr>
            <a:xfrm>
              <a:off x="3024784" y="3392996"/>
              <a:ext cx="360040" cy="36004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/>
            </a:p>
          </p:txBody>
        </p:sp>
        <p:sp>
          <p:nvSpPr>
            <p:cNvPr id="168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2048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1600" dirty="0" smtClean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1</a:t>
              </a:r>
              <a:endParaRPr lang="da-DK" altLang="zh-CN" sz="1600" dirty="0">
                <a:solidFill>
                  <a:schemeClr val="bg1">
                    <a:lumMod val="95000"/>
                  </a:schemeClr>
                </a:solidFill>
                <a:latin typeface="Arial" charset="0"/>
                <a:sym typeface="Verdana" pitchFamily="34" charset="0"/>
              </a:endParaRPr>
            </a:p>
          </p:txBody>
        </p:sp>
      </p:grpSp>
      <p:grpSp>
        <p:nvGrpSpPr>
          <p:cNvPr id="113" name="组 112"/>
          <p:cNvGrpSpPr/>
          <p:nvPr/>
        </p:nvGrpSpPr>
        <p:grpSpPr>
          <a:xfrm>
            <a:off x="6300192" y="4293096"/>
            <a:ext cx="433960" cy="432048"/>
            <a:chOff x="3851920" y="3356992"/>
            <a:chExt cx="433960" cy="432048"/>
          </a:xfrm>
        </p:grpSpPr>
        <p:sp>
          <p:nvSpPr>
            <p:cNvPr id="160" name="Rectangle 15"/>
            <p:cNvSpPr>
              <a:spLocks noChangeArrowheads="1"/>
            </p:cNvSpPr>
            <p:nvPr/>
          </p:nvSpPr>
          <p:spPr bwMode="auto">
            <a:xfrm>
              <a:off x="3851920" y="3356992"/>
              <a:ext cx="433960" cy="43204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</a:p>
          </p:txBody>
        </p:sp>
        <p:sp>
          <p:nvSpPr>
            <p:cNvPr id="161" name="椭圆 160"/>
            <p:cNvSpPr/>
            <p:nvPr/>
          </p:nvSpPr>
          <p:spPr>
            <a:xfrm>
              <a:off x="3888880" y="3392996"/>
              <a:ext cx="360040" cy="36004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/>
            </a:p>
          </p:txBody>
        </p:sp>
        <p:sp>
          <p:nvSpPr>
            <p:cNvPr id="162" name="Rectangle 15"/>
            <p:cNvSpPr>
              <a:spLocks noChangeArrowheads="1"/>
            </p:cNvSpPr>
            <p:nvPr/>
          </p:nvSpPr>
          <p:spPr bwMode="auto">
            <a:xfrm>
              <a:off x="3851920" y="3356992"/>
              <a:ext cx="432048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1600" dirty="0" smtClean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2</a:t>
              </a:r>
              <a:endParaRPr lang="da-DK" altLang="zh-CN" sz="1600" dirty="0">
                <a:solidFill>
                  <a:schemeClr val="bg1">
                    <a:lumMod val="95000"/>
                  </a:schemeClr>
                </a:solidFill>
                <a:latin typeface="Arial" charset="0"/>
                <a:sym typeface="Verdana" pitchFamily="34" charset="0"/>
              </a:endParaRPr>
            </a:p>
          </p:txBody>
        </p:sp>
      </p:grpSp>
      <p:grpSp>
        <p:nvGrpSpPr>
          <p:cNvPr id="114" name="组 113"/>
          <p:cNvGrpSpPr/>
          <p:nvPr/>
        </p:nvGrpSpPr>
        <p:grpSpPr>
          <a:xfrm>
            <a:off x="6732240" y="4293096"/>
            <a:ext cx="433960" cy="432048"/>
            <a:chOff x="3851920" y="3356992"/>
            <a:chExt cx="433960" cy="432048"/>
          </a:xfrm>
        </p:grpSpPr>
        <p:sp>
          <p:nvSpPr>
            <p:cNvPr id="157" name="Rectangle 15"/>
            <p:cNvSpPr>
              <a:spLocks noChangeArrowheads="1"/>
            </p:cNvSpPr>
            <p:nvPr/>
          </p:nvSpPr>
          <p:spPr bwMode="auto">
            <a:xfrm>
              <a:off x="3851920" y="3356992"/>
              <a:ext cx="433960" cy="43204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</a:p>
          </p:txBody>
        </p:sp>
        <p:sp>
          <p:nvSpPr>
            <p:cNvPr id="158" name="椭圆 157"/>
            <p:cNvSpPr/>
            <p:nvPr/>
          </p:nvSpPr>
          <p:spPr>
            <a:xfrm>
              <a:off x="3888880" y="3392996"/>
              <a:ext cx="360040" cy="36004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/>
            </a:p>
          </p:txBody>
        </p:sp>
        <p:sp>
          <p:nvSpPr>
            <p:cNvPr id="159" name="Rectangle 15"/>
            <p:cNvSpPr>
              <a:spLocks noChangeArrowheads="1"/>
            </p:cNvSpPr>
            <p:nvPr/>
          </p:nvSpPr>
          <p:spPr bwMode="auto">
            <a:xfrm>
              <a:off x="3851920" y="3356992"/>
              <a:ext cx="432048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1600" dirty="0" smtClean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3</a:t>
              </a:r>
              <a:endParaRPr lang="da-DK" altLang="zh-CN" sz="1600" dirty="0">
                <a:solidFill>
                  <a:schemeClr val="bg1">
                    <a:lumMod val="95000"/>
                  </a:schemeClr>
                </a:solidFill>
                <a:latin typeface="Arial" charset="0"/>
                <a:sym typeface="Verdana" pitchFamily="34" charset="0"/>
              </a:endParaRPr>
            </a:p>
          </p:txBody>
        </p:sp>
      </p:grpSp>
      <p:grpSp>
        <p:nvGrpSpPr>
          <p:cNvPr id="115" name="组 114"/>
          <p:cNvGrpSpPr/>
          <p:nvPr/>
        </p:nvGrpSpPr>
        <p:grpSpPr>
          <a:xfrm>
            <a:off x="7164288" y="4293096"/>
            <a:ext cx="433960" cy="432048"/>
            <a:chOff x="3851920" y="3356992"/>
            <a:chExt cx="433960" cy="432048"/>
          </a:xfrm>
        </p:grpSpPr>
        <p:sp>
          <p:nvSpPr>
            <p:cNvPr id="154" name="Rectangle 15"/>
            <p:cNvSpPr>
              <a:spLocks noChangeArrowheads="1"/>
            </p:cNvSpPr>
            <p:nvPr/>
          </p:nvSpPr>
          <p:spPr bwMode="auto">
            <a:xfrm>
              <a:off x="3851920" y="3356992"/>
              <a:ext cx="433960" cy="43204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</a:p>
          </p:txBody>
        </p:sp>
        <p:sp>
          <p:nvSpPr>
            <p:cNvPr id="155" name="椭圆 154"/>
            <p:cNvSpPr/>
            <p:nvPr/>
          </p:nvSpPr>
          <p:spPr>
            <a:xfrm>
              <a:off x="3888880" y="3392996"/>
              <a:ext cx="360040" cy="36004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/>
            </a:p>
          </p:txBody>
        </p:sp>
        <p:sp>
          <p:nvSpPr>
            <p:cNvPr id="156" name="Rectangle 15"/>
            <p:cNvSpPr>
              <a:spLocks noChangeArrowheads="1"/>
            </p:cNvSpPr>
            <p:nvPr/>
          </p:nvSpPr>
          <p:spPr bwMode="auto">
            <a:xfrm>
              <a:off x="3851920" y="3356992"/>
              <a:ext cx="432048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1600" dirty="0" smtClean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4</a:t>
              </a:r>
              <a:endParaRPr lang="da-DK" altLang="zh-CN" sz="1600" dirty="0">
                <a:solidFill>
                  <a:schemeClr val="bg1">
                    <a:lumMod val="95000"/>
                  </a:schemeClr>
                </a:solidFill>
                <a:latin typeface="Arial" charset="0"/>
                <a:sym typeface="Verdana" pitchFamily="34" charset="0"/>
              </a:endParaRPr>
            </a:p>
          </p:txBody>
        </p:sp>
      </p:grpSp>
      <p:grpSp>
        <p:nvGrpSpPr>
          <p:cNvPr id="116" name="组 115"/>
          <p:cNvGrpSpPr/>
          <p:nvPr/>
        </p:nvGrpSpPr>
        <p:grpSpPr>
          <a:xfrm>
            <a:off x="7596336" y="4293096"/>
            <a:ext cx="433960" cy="432048"/>
            <a:chOff x="2987824" y="3356992"/>
            <a:chExt cx="433960" cy="432048"/>
          </a:xfrm>
        </p:grpSpPr>
        <p:sp>
          <p:nvSpPr>
            <p:cNvPr id="151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3960" cy="43204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</a:p>
          </p:txBody>
        </p:sp>
        <p:sp>
          <p:nvSpPr>
            <p:cNvPr id="152" name="椭圆 151"/>
            <p:cNvSpPr/>
            <p:nvPr/>
          </p:nvSpPr>
          <p:spPr>
            <a:xfrm>
              <a:off x="3024784" y="3392996"/>
              <a:ext cx="360040" cy="36004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/>
            </a:p>
          </p:txBody>
        </p:sp>
        <p:sp>
          <p:nvSpPr>
            <p:cNvPr id="153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2048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5</a:t>
              </a:r>
            </a:p>
          </p:txBody>
        </p:sp>
      </p:grpSp>
      <p:grpSp>
        <p:nvGrpSpPr>
          <p:cNvPr id="117" name="组 116"/>
          <p:cNvGrpSpPr/>
          <p:nvPr/>
        </p:nvGrpSpPr>
        <p:grpSpPr>
          <a:xfrm>
            <a:off x="8028384" y="4293096"/>
            <a:ext cx="433960" cy="432048"/>
            <a:chOff x="3851920" y="3356992"/>
            <a:chExt cx="433960" cy="432048"/>
          </a:xfrm>
        </p:grpSpPr>
        <p:sp>
          <p:nvSpPr>
            <p:cNvPr id="148" name="Rectangle 15"/>
            <p:cNvSpPr>
              <a:spLocks noChangeArrowheads="1"/>
            </p:cNvSpPr>
            <p:nvPr/>
          </p:nvSpPr>
          <p:spPr bwMode="auto">
            <a:xfrm>
              <a:off x="3851920" y="3356992"/>
              <a:ext cx="433960" cy="43204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</a:p>
          </p:txBody>
        </p:sp>
        <p:sp>
          <p:nvSpPr>
            <p:cNvPr id="149" name="椭圆 148"/>
            <p:cNvSpPr/>
            <p:nvPr/>
          </p:nvSpPr>
          <p:spPr>
            <a:xfrm>
              <a:off x="3888880" y="3392996"/>
              <a:ext cx="360040" cy="36004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/>
            </a:p>
          </p:txBody>
        </p:sp>
        <p:sp>
          <p:nvSpPr>
            <p:cNvPr id="150" name="Rectangle 15"/>
            <p:cNvSpPr>
              <a:spLocks noChangeArrowheads="1"/>
            </p:cNvSpPr>
            <p:nvPr/>
          </p:nvSpPr>
          <p:spPr bwMode="auto">
            <a:xfrm>
              <a:off x="3851920" y="3356992"/>
              <a:ext cx="432048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6</a:t>
              </a:r>
            </a:p>
          </p:txBody>
        </p:sp>
      </p:grpSp>
      <p:sp>
        <p:nvSpPr>
          <p:cNvPr id="144" name="Rectangle 15"/>
          <p:cNvSpPr>
            <a:spLocks noChangeArrowheads="1"/>
          </p:cNvSpPr>
          <p:nvPr/>
        </p:nvSpPr>
        <p:spPr bwMode="auto">
          <a:xfrm>
            <a:off x="4716016" y="4293096"/>
            <a:ext cx="1150937" cy="360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r" eaLnBrk="0" hangingPunct="0">
              <a:buSzPct val="100000"/>
            </a:pPr>
            <a:r>
              <a:rPr lang="da-DK" altLang="zh-CN" sz="1600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diagonal (0) =</a:t>
            </a:r>
            <a:endParaRPr lang="da-DK" altLang="zh-CN" sz="16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147" name="Rectangle 15"/>
          <p:cNvSpPr>
            <a:spLocks noChangeArrowheads="1"/>
          </p:cNvSpPr>
          <p:nvPr/>
        </p:nvSpPr>
        <p:spPr bwMode="auto">
          <a:xfrm>
            <a:off x="4932040" y="5229200"/>
            <a:ext cx="3312368" cy="1080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r>
              <a:rPr lang="da-DK" altLang="zh-CN" sz="2000" i="1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A </a:t>
            </a:r>
            <a:r>
              <a:rPr lang="da-DK" altLang="zh-CN" sz="2000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(in</a:t>
            </a:r>
            <a:r>
              <a:rPr lang="zh-CN" altLang="en-US" sz="2000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 </a:t>
            </a:r>
            <a:r>
              <a:rPr lang="en-US" altLang="zh-CN" sz="2000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DIA</a:t>
            </a:r>
            <a:r>
              <a:rPr lang="zh-CN" altLang="en-US" sz="2000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 </a:t>
            </a:r>
            <a:r>
              <a:rPr lang="en-US" altLang="zh-CN" sz="2000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format</a:t>
            </a:r>
            <a:r>
              <a:rPr lang="da-DK" altLang="zh-CN" sz="2000" i="1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)</a:t>
            </a:r>
          </a:p>
          <a:p>
            <a:pPr algn="ctr" eaLnBrk="0" hangingPunct="0">
              <a:buSzPct val="100000"/>
            </a:pPr>
            <a:r>
              <a:rPr lang="da-DK" altLang="zh-CN" sz="2000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(6x6)</a:t>
            </a:r>
          </a:p>
          <a:p>
            <a:pPr algn="ctr" eaLnBrk="0" hangingPunct="0">
              <a:buSzPct val="100000"/>
            </a:pPr>
            <a:r>
              <a:rPr lang="da-DK" altLang="zh-CN" sz="2000" i="1" dirty="0" err="1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nnzA</a:t>
            </a:r>
            <a:r>
              <a:rPr lang="da-DK" altLang="zh-CN" sz="2000" i="1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 </a:t>
            </a:r>
            <a:r>
              <a:rPr lang="da-DK" altLang="zh-CN" sz="2000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= 6</a:t>
            </a: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grpSp>
        <p:nvGrpSpPr>
          <p:cNvPr id="3" name="组 2"/>
          <p:cNvGrpSpPr/>
          <p:nvPr/>
        </p:nvGrpSpPr>
        <p:grpSpPr>
          <a:xfrm>
            <a:off x="827584" y="2636912"/>
            <a:ext cx="2594200" cy="3672408"/>
            <a:chOff x="827584" y="2636912"/>
            <a:chExt cx="2594200" cy="3672408"/>
          </a:xfrm>
        </p:grpSpPr>
        <p:grpSp>
          <p:nvGrpSpPr>
            <p:cNvPr id="54" name="组 53"/>
            <p:cNvGrpSpPr/>
            <p:nvPr/>
          </p:nvGrpSpPr>
          <p:grpSpPr>
            <a:xfrm>
              <a:off x="1259632" y="3068960"/>
              <a:ext cx="433960" cy="432048"/>
              <a:chOff x="3851920" y="3356992"/>
              <a:chExt cx="433960" cy="432048"/>
            </a:xfrm>
          </p:grpSpPr>
          <p:sp>
            <p:nvSpPr>
              <p:cNvPr id="55" name="Rectangle 15"/>
              <p:cNvSpPr>
                <a:spLocks noChangeArrowheads="1"/>
              </p:cNvSpPr>
              <p:nvPr/>
            </p:nvSpPr>
            <p:spPr bwMode="auto">
              <a:xfrm>
                <a:off x="3851920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56" name="椭圆 55"/>
              <p:cNvSpPr/>
              <p:nvPr/>
            </p:nvSpPr>
            <p:spPr>
              <a:xfrm>
                <a:off x="3888880" y="3392996"/>
                <a:ext cx="360040" cy="36004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57" name="Rectangle 15"/>
              <p:cNvSpPr>
                <a:spLocks noChangeArrowheads="1"/>
              </p:cNvSpPr>
              <p:nvPr/>
            </p:nvSpPr>
            <p:spPr bwMode="auto">
              <a:xfrm>
                <a:off x="3851920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2</a:t>
                </a:r>
                <a:endPara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grpSp>
          <p:nvGrpSpPr>
            <p:cNvPr id="5" name="组 4"/>
            <p:cNvGrpSpPr/>
            <p:nvPr/>
          </p:nvGrpSpPr>
          <p:grpSpPr>
            <a:xfrm>
              <a:off x="827584" y="2636912"/>
              <a:ext cx="433960" cy="432048"/>
              <a:chOff x="2987824" y="3356992"/>
              <a:chExt cx="433960" cy="432048"/>
            </a:xfrm>
          </p:grpSpPr>
          <p:sp>
            <p:nvSpPr>
              <p:cNvPr id="6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2" name="椭圆 1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23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1</a:t>
                </a:r>
                <a:endPara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sp>
          <p:nvSpPr>
            <p:cNvPr id="26" name="Rectangle 15"/>
            <p:cNvSpPr>
              <a:spLocks noChangeArrowheads="1"/>
            </p:cNvSpPr>
            <p:nvPr/>
          </p:nvSpPr>
          <p:spPr bwMode="auto">
            <a:xfrm>
              <a:off x="1259632" y="2636912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grpSp>
          <p:nvGrpSpPr>
            <p:cNvPr id="25" name="组 24"/>
            <p:cNvGrpSpPr/>
            <p:nvPr/>
          </p:nvGrpSpPr>
          <p:grpSpPr>
            <a:xfrm>
              <a:off x="1691680" y="3501008"/>
              <a:ext cx="433960" cy="432048"/>
              <a:chOff x="3851920" y="3356992"/>
              <a:chExt cx="433960" cy="432048"/>
            </a:xfrm>
          </p:grpSpPr>
          <p:sp>
            <p:nvSpPr>
              <p:cNvPr id="28" name="Rectangle 15"/>
              <p:cNvSpPr>
                <a:spLocks noChangeArrowheads="1"/>
              </p:cNvSpPr>
              <p:nvPr/>
            </p:nvSpPr>
            <p:spPr bwMode="auto">
              <a:xfrm>
                <a:off x="3851920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29" name="椭圆 28"/>
              <p:cNvSpPr/>
              <p:nvPr/>
            </p:nvSpPr>
            <p:spPr>
              <a:xfrm>
                <a:off x="3888880" y="3392996"/>
                <a:ext cx="360040" cy="36004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30" name="Rectangle 15"/>
              <p:cNvSpPr>
                <a:spLocks noChangeArrowheads="1"/>
              </p:cNvSpPr>
              <p:nvPr/>
            </p:nvSpPr>
            <p:spPr bwMode="auto">
              <a:xfrm>
                <a:off x="3851920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3</a:t>
                </a:r>
                <a:endPara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sp>
          <p:nvSpPr>
            <p:cNvPr id="36" name="Rectangle 15"/>
            <p:cNvSpPr>
              <a:spLocks noChangeArrowheads="1"/>
            </p:cNvSpPr>
            <p:nvPr/>
          </p:nvSpPr>
          <p:spPr bwMode="auto">
            <a:xfrm>
              <a:off x="2123728" y="3068960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38" name="Rectangle 15"/>
            <p:cNvSpPr>
              <a:spLocks noChangeArrowheads="1"/>
            </p:cNvSpPr>
            <p:nvPr/>
          </p:nvSpPr>
          <p:spPr bwMode="auto">
            <a:xfrm>
              <a:off x="2123728" y="3501008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39" name="Rectangle 15"/>
            <p:cNvSpPr>
              <a:spLocks noChangeArrowheads="1"/>
            </p:cNvSpPr>
            <p:nvPr/>
          </p:nvSpPr>
          <p:spPr bwMode="auto">
            <a:xfrm>
              <a:off x="827584" y="3501008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40" name="Rectangle 15"/>
            <p:cNvSpPr>
              <a:spLocks noChangeArrowheads="1"/>
            </p:cNvSpPr>
            <p:nvPr/>
          </p:nvSpPr>
          <p:spPr bwMode="auto">
            <a:xfrm>
              <a:off x="1259632" y="3501008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42" name="Rectangle 15"/>
            <p:cNvSpPr>
              <a:spLocks noChangeArrowheads="1"/>
            </p:cNvSpPr>
            <p:nvPr/>
          </p:nvSpPr>
          <p:spPr bwMode="auto">
            <a:xfrm>
              <a:off x="2123728" y="2636912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43" name="Rectangle 15"/>
            <p:cNvSpPr>
              <a:spLocks noChangeArrowheads="1"/>
            </p:cNvSpPr>
            <p:nvPr/>
          </p:nvSpPr>
          <p:spPr bwMode="auto">
            <a:xfrm>
              <a:off x="1691680" y="3068960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44" name="Rectangle 15"/>
            <p:cNvSpPr>
              <a:spLocks noChangeArrowheads="1"/>
            </p:cNvSpPr>
            <p:nvPr/>
          </p:nvSpPr>
          <p:spPr bwMode="auto">
            <a:xfrm>
              <a:off x="827584" y="3068960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grpSp>
          <p:nvGrpSpPr>
            <p:cNvPr id="58" name="组 57"/>
            <p:cNvGrpSpPr/>
            <p:nvPr/>
          </p:nvGrpSpPr>
          <p:grpSpPr>
            <a:xfrm>
              <a:off x="2987824" y="4797152"/>
              <a:ext cx="433960" cy="432048"/>
              <a:chOff x="3851920" y="3356992"/>
              <a:chExt cx="433960" cy="432048"/>
            </a:xfrm>
          </p:grpSpPr>
          <p:sp>
            <p:nvSpPr>
              <p:cNvPr id="59" name="Rectangle 15"/>
              <p:cNvSpPr>
                <a:spLocks noChangeArrowheads="1"/>
              </p:cNvSpPr>
              <p:nvPr/>
            </p:nvSpPr>
            <p:spPr bwMode="auto">
              <a:xfrm>
                <a:off x="3851920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60" name="椭圆 59"/>
              <p:cNvSpPr/>
              <p:nvPr/>
            </p:nvSpPr>
            <p:spPr>
              <a:xfrm>
                <a:off x="3888880" y="3392996"/>
                <a:ext cx="360040" cy="36004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61" name="Rectangle 15"/>
              <p:cNvSpPr>
                <a:spLocks noChangeArrowheads="1"/>
              </p:cNvSpPr>
              <p:nvPr/>
            </p:nvSpPr>
            <p:spPr bwMode="auto">
              <a:xfrm>
                <a:off x="3851920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6</a:t>
                </a:r>
              </a:p>
            </p:txBody>
          </p:sp>
        </p:grpSp>
        <p:grpSp>
          <p:nvGrpSpPr>
            <p:cNvPr id="62" name="组 61"/>
            <p:cNvGrpSpPr/>
            <p:nvPr/>
          </p:nvGrpSpPr>
          <p:grpSpPr>
            <a:xfrm>
              <a:off x="2555776" y="4365104"/>
              <a:ext cx="433960" cy="432048"/>
              <a:chOff x="2987824" y="3356992"/>
              <a:chExt cx="433960" cy="432048"/>
            </a:xfrm>
          </p:grpSpPr>
          <p:sp>
            <p:nvSpPr>
              <p:cNvPr id="63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64" name="椭圆 63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65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5</a:t>
                </a:r>
              </a:p>
            </p:txBody>
          </p:sp>
        </p:grpSp>
        <p:grpSp>
          <p:nvGrpSpPr>
            <p:cNvPr id="137" name="组 136"/>
            <p:cNvGrpSpPr/>
            <p:nvPr/>
          </p:nvGrpSpPr>
          <p:grpSpPr>
            <a:xfrm>
              <a:off x="2123728" y="3933056"/>
              <a:ext cx="433960" cy="432048"/>
              <a:chOff x="3851920" y="3356992"/>
              <a:chExt cx="433960" cy="432048"/>
            </a:xfrm>
          </p:grpSpPr>
          <p:sp>
            <p:nvSpPr>
              <p:cNvPr id="138" name="Rectangle 15"/>
              <p:cNvSpPr>
                <a:spLocks noChangeArrowheads="1"/>
              </p:cNvSpPr>
              <p:nvPr/>
            </p:nvSpPr>
            <p:spPr bwMode="auto">
              <a:xfrm>
                <a:off x="3851920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139" name="椭圆 138"/>
              <p:cNvSpPr/>
              <p:nvPr/>
            </p:nvSpPr>
            <p:spPr>
              <a:xfrm>
                <a:off x="3888880" y="3392996"/>
                <a:ext cx="360040" cy="36004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140" name="Rectangle 15"/>
              <p:cNvSpPr>
                <a:spLocks noChangeArrowheads="1"/>
              </p:cNvSpPr>
              <p:nvPr/>
            </p:nvSpPr>
            <p:spPr bwMode="auto">
              <a:xfrm>
                <a:off x="3851920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4</a:t>
                </a:r>
                <a:endPara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sp>
          <p:nvSpPr>
            <p:cNvPr id="80" name="Rectangle 15"/>
            <p:cNvSpPr>
              <a:spLocks noChangeArrowheads="1"/>
            </p:cNvSpPr>
            <p:nvPr/>
          </p:nvSpPr>
          <p:spPr bwMode="auto">
            <a:xfrm>
              <a:off x="2987824" y="2636912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81" name="Rectangle 15"/>
            <p:cNvSpPr>
              <a:spLocks noChangeArrowheads="1"/>
            </p:cNvSpPr>
            <p:nvPr/>
          </p:nvSpPr>
          <p:spPr bwMode="auto">
            <a:xfrm>
              <a:off x="2555776" y="2636912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82" name="Rectangle 15"/>
            <p:cNvSpPr>
              <a:spLocks noChangeArrowheads="1"/>
            </p:cNvSpPr>
            <p:nvPr/>
          </p:nvSpPr>
          <p:spPr bwMode="auto">
            <a:xfrm>
              <a:off x="2987824" y="3068960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84" name="Rectangle 15"/>
            <p:cNvSpPr>
              <a:spLocks noChangeArrowheads="1"/>
            </p:cNvSpPr>
            <p:nvPr/>
          </p:nvSpPr>
          <p:spPr bwMode="auto">
            <a:xfrm>
              <a:off x="2555776" y="3068960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85" name="Rectangle 15"/>
            <p:cNvSpPr>
              <a:spLocks noChangeArrowheads="1"/>
            </p:cNvSpPr>
            <p:nvPr/>
          </p:nvSpPr>
          <p:spPr bwMode="auto">
            <a:xfrm>
              <a:off x="2987824" y="3501008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87" name="Rectangle 15"/>
            <p:cNvSpPr>
              <a:spLocks noChangeArrowheads="1"/>
            </p:cNvSpPr>
            <p:nvPr/>
          </p:nvSpPr>
          <p:spPr bwMode="auto">
            <a:xfrm>
              <a:off x="2555776" y="3501008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88" name="Rectangle 15"/>
            <p:cNvSpPr>
              <a:spLocks noChangeArrowheads="1"/>
            </p:cNvSpPr>
            <p:nvPr/>
          </p:nvSpPr>
          <p:spPr bwMode="auto">
            <a:xfrm>
              <a:off x="2987824" y="3933056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89" name="Rectangle 15"/>
            <p:cNvSpPr>
              <a:spLocks noChangeArrowheads="1"/>
            </p:cNvSpPr>
            <p:nvPr/>
          </p:nvSpPr>
          <p:spPr bwMode="auto">
            <a:xfrm>
              <a:off x="1691680" y="2636912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90" name="Rectangle 15"/>
            <p:cNvSpPr>
              <a:spLocks noChangeArrowheads="1"/>
            </p:cNvSpPr>
            <p:nvPr/>
          </p:nvSpPr>
          <p:spPr bwMode="auto">
            <a:xfrm>
              <a:off x="1691680" y="4365104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91" name="Rectangle 15"/>
            <p:cNvSpPr>
              <a:spLocks noChangeArrowheads="1"/>
            </p:cNvSpPr>
            <p:nvPr/>
          </p:nvSpPr>
          <p:spPr bwMode="auto">
            <a:xfrm>
              <a:off x="2123728" y="4365104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92" name="Rectangle 15"/>
            <p:cNvSpPr>
              <a:spLocks noChangeArrowheads="1"/>
            </p:cNvSpPr>
            <p:nvPr/>
          </p:nvSpPr>
          <p:spPr bwMode="auto">
            <a:xfrm>
              <a:off x="827584" y="4365104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97" name="Rectangle 15"/>
            <p:cNvSpPr>
              <a:spLocks noChangeArrowheads="1"/>
            </p:cNvSpPr>
            <p:nvPr/>
          </p:nvSpPr>
          <p:spPr bwMode="auto">
            <a:xfrm>
              <a:off x="1259632" y="4365104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98" name="Rectangle 15"/>
            <p:cNvSpPr>
              <a:spLocks noChangeArrowheads="1"/>
            </p:cNvSpPr>
            <p:nvPr/>
          </p:nvSpPr>
          <p:spPr bwMode="auto">
            <a:xfrm>
              <a:off x="2987824" y="4365104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99" name="Rectangle 15"/>
            <p:cNvSpPr>
              <a:spLocks noChangeArrowheads="1"/>
            </p:cNvSpPr>
            <p:nvPr/>
          </p:nvSpPr>
          <p:spPr bwMode="auto">
            <a:xfrm>
              <a:off x="2555776" y="3933056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100" name="Rectangle 15"/>
            <p:cNvSpPr>
              <a:spLocks noChangeArrowheads="1"/>
            </p:cNvSpPr>
            <p:nvPr/>
          </p:nvSpPr>
          <p:spPr bwMode="auto">
            <a:xfrm>
              <a:off x="1691680" y="4797152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101" name="Rectangle 15"/>
            <p:cNvSpPr>
              <a:spLocks noChangeArrowheads="1"/>
            </p:cNvSpPr>
            <p:nvPr/>
          </p:nvSpPr>
          <p:spPr bwMode="auto">
            <a:xfrm>
              <a:off x="2123728" y="4797152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103" name="Rectangle 15"/>
            <p:cNvSpPr>
              <a:spLocks noChangeArrowheads="1"/>
            </p:cNvSpPr>
            <p:nvPr/>
          </p:nvSpPr>
          <p:spPr bwMode="auto">
            <a:xfrm>
              <a:off x="827584" y="4797152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104" name="Rectangle 15"/>
            <p:cNvSpPr>
              <a:spLocks noChangeArrowheads="1"/>
            </p:cNvSpPr>
            <p:nvPr/>
          </p:nvSpPr>
          <p:spPr bwMode="auto">
            <a:xfrm>
              <a:off x="1259632" y="4797152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106" name="Rectangle 15"/>
            <p:cNvSpPr>
              <a:spLocks noChangeArrowheads="1"/>
            </p:cNvSpPr>
            <p:nvPr/>
          </p:nvSpPr>
          <p:spPr bwMode="auto">
            <a:xfrm>
              <a:off x="2555776" y="4797152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107" name="Rectangle 15"/>
            <p:cNvSpPr>
              <a:spLocks noChangeArrowheads="1"/>
            </p:cNvSpPr>
            <p:nvPr/>
          </p:nvSpPr>
          <p:spPr bwMode="auto">
            <a:xfrm>
              <a:off x="1691680" y="3933056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108" name="Rectangle 15"/>
            <p:cNvSpPr>
              <a:spLocks noChangeArrowheads="1"/>
            </p:cNvSpPr>
            <p:nvPr/>
          </p:nvSpPr>
          <p:spPr bwMode="auto">
            <a:xfrm>
              <a:off x="827584" y="3933056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109" name="Rectangle 15"/>
            <p:cNvSpPr>
              <a:spLocks noChangeArrowheads="1"/>
            </p:cNvSpPr>
            <p:nvPr/>
          </p:nvSpPr>
          <p:spPr bwMode="auto">
            <a:xfrm>
              <a:off x="1259632" y="3933056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169" name="Rectangle 15"/>
            <p:cNvSpPr>
              <a:spLocks noChangeArrowheads="1"/>
            </p:cNvSpPr>
            <p:nvPr/>
          </p:nvSpPr>
          <p:spPr bwMode="auto">
            <a:xfrm>
              <a:off x="1259632" y="5229200"/>
              <a:ext cx="1728192" cy="10801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2000" i="1" dirty="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A</a:t>
              </a:r>
            </a:p>
            <a:p>
              <a:pPr algn="ctr" eaLnBrk="0" hangingPunct="0">
                <a:buSzPct val="100000"/>
              </a:pPr>
              <a:r>
                <a:rPr lang="da-DK" altLang="zh-CN" sz="2000" dirty="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(6x6)</a:t>
              </a:r>
            </a:p>
            <a:p>
              <a:pPr algn="ctr" eaLnBrk="0" hangingPunct="0">
                <a:buSzPct val="100000"/>
              </a:pPr>
              <a:r>
                <a:rPr lang="da-DK" altLang="zh-CN" sz="2000" i="1" dirty="0" err="1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nnzA</a:t>
              </a:r>
              <a:r>
                <a:rPr lang="da-DK" altLang="zh-CN" sz="2000" i="1" dirty="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 </a:t>
              </a:r>
              <a:r>
                <a:rPr lang="da-DK" altLang="zh-CN" sz="2000" dirty="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= 6</a:t>
              </a: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269137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Footer Placeholder 3"/>
          <p:cNvSpPr>
            <a:spLocks noGrp="1"/>
          </p:cNvSpPr>
          <p:nvPr>
            <p:ph type="ftr" sz="quarter" idx="14"/>
          </p:nvPr>
        </p:nvSpPr>
        <p:spPr>
          <a:xfrm>
            <a:off x="2859088" y="-531440"/>
            <a:ext cx="6253162" cy="263525"/>
          </a:xfrm>
          <a:noFill/>
        </p:spPr>
        <p:txBody>
          <a:bodyPr/>
          <a:lstStyle/>
          <a:p>
            <a:r>
              <a:rPr lang="da-DK" altLang="zh-CN" smtClean="0"/>
              <a:t>Faculty of Science</a:t>
            </a:r>
          </a:p>
        </p:txBody>
      </p:sp>
      <p:sp>
        <p:nvSpPr>
          <p:cNvPr id="8195" name="Slide Number Placeholder 5"/>
          <p:cNvSpPr>
            <a:spLocks noGrp="1"/>
          </p:cNvSpPr>
          <p:nvPr>
            <p:ph type="sldNum" sz="quarter" idx="16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3790E484-8C28-4131-ACD0-A34A7F634A7A}" type="slidenum">
              <a:rPr lang="da-DK" altLang="zh-CN" smtClean="0"/>
              <a:pPr/>
              <a:t>2</a:t>
            </a:fld>
            <a:endParaRPr lang="da-DK" altLang="zh-CN" smtClean="0"/>
          </a:p>
        </p:txBody>
      </p:sp>
      <p:sp>
        <p:nvSpPr>
          <p:cNvPr id="8196" name="Footer Placeholder 3"/>
          <p:cNvSpPr txBox="1">
            <a:spLocks noGrp="1"/>
          </p:cNvSpPr>
          <p:nvPr/>
        </p:nvSpPr>
        <p:spPr bwMode="auto">
          <a:xfrm>
            <a:off x="2859088" y="-531440"/>
            <a:ext cx="6253162" cy="263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 eaLnBrk="0" hangingPunct="0">
              <a:buSzPct val="100000"/>
            </a:pPr>
            <a:r>
              <a:rPr lang="da-DK" altLang="zh-CN" sz="1000">
                <a:solidFill>
                  <a:srgbClr val="F8F8F8"/>
                </a:solidFill>
                <a:sym typeface="Verdana" pitchFamily="34" charset="0"/>
              </a:rPr>
              <a:t>Faculty of Science</a:t>
            </a:r>
          </a:p>
        </p:txBody>
      </p:sp>
      <p:sp>
        <p:nvSpPr>
          <p:cNvPr id="8197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042988" y="-67890"/>
            <a:ext cx="7921625" cy="1239838"/>
          </a:xfrm>
        </p:spPr>
        <p:txBody>
          <a:bodyPr/>
          <a:lstStyle/>
          <a:p>
            <a:r>
              <a:rPr lang="da-DK" altLang="zh-CN" sz="3200" dirty="0" err="1" smtClean="0">
                <a:solidFill>
                  <a:srgbClr val="933027"/>
                </a:solidFill>
                <a:sym typeface="Verdana" pitchFamily="34" charset="0"/>
              </a:rPr>
              <a:t>Outline</a:t>
            </a:r>
            <a:r>
              <a:rPr lang="zh-CN" altLang="en-US" sz="3200" dirty="0" smtClean="0">
                <a:solidFill>
                  <a:srgbClr val="933027"/>
                </a:solidFill>
                <a:sym typeface="Verdana" pitchFamily="34" charset="0"/>
              </a:rPr>
              <a:t> </a:t>
            </a:r>
            <a:r>
              <a:rPr lang="en-US" altLang="zh-CN" sz="3200" dirty="0" smtClean="0">
                <a:solidFill>
                  <a:srgbClr val="933027"/>
                </a:solidFill>
                <a:sym typeface="Verdana" pitchFamily="34" charset="0"/>
              </a:rPr>
              <a:t>of</a:t>
            </a:r>
            <a:r>
              <a:rPr lang="zh-CN" altLang="en-US" sz="3200" dirty="0" smtClean="0">
                <a:solidFill>
                  <a:srgbClr val="933027"/>
                </a:solidFill>
                <a:sym typeface="Verdana" pitchFamily="34" charset="0"/>
              </a:rPr>
              <a:t> </a:t>
            </a:r>
            <a:r>
              <a:rPr lang="en-US" altLang="zh-CN" sz="3200" dirty="0" smtClean="0">
                <a:solidFill>
                  <a:srgbClr val="933027"/>
                </a:solidFill>
                <a:sym typeface="Verdana" pitchFamily="34" charset="0"/>
              </a:rPr>
              <a:t>the PhD Defense</a:t>
            </a:r>
            <a:endParaRPr lang="da-DK" altLang="zh-CN" sz="3200" dirty="0" smtClean="0">
              <a:solidFill>
                <a:srgbClr val="933027"/>
              </a:solidFill>
              <a:sym typeface="Verdana" pitchFamily="34" charset="0"/>
            </a:endParaRPr>
          </a:p>
        </p:txBody>
      </p:sp>
      <p:sp>
        <p:nvSpPr>
          <p:cNvPr id="8198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042988" y="1676773"/>
            <a:ext cx="7921625" cy="4464322"/>
          </a:xfrm>
        </p:spPr>
        <p:txBody>
          <a:bodyPr/>
          <a:lstStyle/>
          <a:p>
            <a:pPr>
              <a:spcBef>
                <a:spcPts val="1200"/>
              </a:spcBef>
              <a:buFontTx/>
              <a:buChar char="•"/>
            </a:pPr>
            <a:r>
              <a:rPr lang="en-US" altLang="zh-CN" sz="2000" dirty="0" smtClean="0">
                <a:sym typeface="Verdana" pitchFamily="34" charset="0"/>
              </a:rPr>
              <a:t>Background</a:t>
            </a:r>
          </a:p>
          <a:p>
            <a:pPr lvl="1">
              <a:spcBef>
                <a:spcPts val="600"/>
              </a:spcBef>
            </a:pPr>
            <a:r>
              <a:rPr lang="en-US" altLang="zh-CN" sz="1400" dirty="0" smtClean="0">
                <a:sym typeface="Verdana" pitchFamily="34" charset="0"/>
              </a:rPr>
              <a:t>What are Sparse Matrix and Sparse Basic Linear Algebra Subprograms (BLAS)?</a:t>
            </a:r>
          </a:p>
          <a:p>
            <a:pPr lvl="1">
              <a:spcBef>
                <a:spcPts val="600"/>
              </a:spcBef>
            </a:pPr>
            <a:r>
              <a:rPr lang="en-US" altLang="zh-CN" sz="1400" dirty="0" smtClean="0">
                <a:sym typeface="Verdana" pitchFamily="34" charset="0"/>
              </a:rPr>
              <a:t>Why Sparse BLAS are Important?</a:t>
            </a:r>
          </a:p>
          <a:p>
            <a:pPr>
              <a:spcBef>
                <a:spcPts val="1200"/>
              </a:spcBef>
              <a:buFontTx/>
              <a:buChar char="•"/>
            </a:pPr>
            <a:r>
              <a:rPr lang="en-US" altLang="zh-CN" sz="2000" dirty="0" smtClean="0">
                <a:sym typeface="Verdana" pitchFamily="34" charset="0"/>
              </a:rPr>
              <a:t>Challenges</a:t>
            </a:r>
          </a:p>
          <a:p>
            <a:pPr lvl="1">
              <a:spcBef>
                <a:spcPts val="600"/>
              </a:spcBef>
              <a:buFontTx/>
              <a:buChar char="•"/>
            </a:pPr>
            <a:r>
              <a:rPr lang="en-US" altLang="zh-CN" sz="1400" dirty="0">
                <a:sym typeface="Verdana" pitchFamily="34" charset="0"/>
              </a:rPr>
              <a:t>Indirect Addressing</a:t>
            </a:r>
          </a:p>
          <a:p>
            <a:pPr lvl="1">
              <a:spcBef>
                <a:spcPts val="600"/>
              </a:spcBef>
              <a:buFontTx/>
              <a:buChar char="•"/>
            </a:pPr>
            <a:r>
              <a:rPr lang="en-US" altLang="zh-CN" sz="1400" dirty="0">
                <a:sym typeface="Verdana" pitchFamily="34" charset="0"/>
              </a:rPr>
              <a:t>Selection of Basic Primitives</a:t>
            </a:r>
          </a:p>
          <a:p>
            <a:pPr lvl="1">
              <a:spcBef>
                <a:spcPts val="600"/>
              </a:spcBef>
              <a:buFontTx/>
              <a:buChar char="•"/>
            </a:pPr>
            <a:r>
              <a:rPr lang="en-US" altLang="zh-CN" sz="1400" dirty="0">
                <a:sym typeface="Verdana" pitchFamily="34" charset="0"/>
              </a:rPr>
              <a:t>Data Decomposition, Load Balancing and Scalability</a:t>
            </a:r>
          </a:p>
          <a:p>
            <a:pPr lvl="1">
              <a:spcBef>
                <a:spcPts val="600"/>
              </a:spcBef>
              <a:buFontTx/>
              <a:buChar char="•"/>
            </a:pPr>
            <a:r>
              <a:rPr lang="en-US" altLang="zh-CN" sz="1400" dirty="0">
                <a:sym typeface="Verdana" pitchFamily="34" charset="0"/>
              </a:rPr>
              <a:t>Sparse Output of Unknown Size</a:t>
            </a:r>
          </a:p>
          <a:p>
            <a:pPr>
              <a:spcBef>
                <a:spcPts val="1200"/>
              </a:spcBef>
              <a:buFontTx/>
              <a:buChar char="•"/>
            </a:pPr>
            <a:r>
              <a:rPr lang="en-US" altLang="zh-CN" sz="2000" dirty="0" smtClean="0">
                <a:sym typeface="Verdana" pitchFamily="34" charset="0"/>
              </a:rPr>
              <a:t>Contributions</a:t>
            </a:r>
          </a:p>
          <a:p>
            <a:pPr lvl="1">
              <a:spcBef>
                <a:spcPts val="600"/>
              </a:spcBef>
              <a:buFontTx/>
              <a:buChar char="•"/>
            </a:pPr>
            <a:r>
              <a:rPr lang="en-US" altLang="zh-CN" sz="1400" dirty="0" smtClean="0">
                <a:sym typeface="Verdana" pitchFamily="34" charset="0"/>
              </a:rPr>
              <a:t>The CSR5 Format for Sparse </a:t>
            </a:r>
            <a:r>
              <a:rPr lang="en-US" altLang="zh-CN" sz="1400" dirty="0">
                <a:sym typeface="Verdana" pitchFamily="34" charset="0"/>
              </a:rPr>
              <a:t>Matrix-Vector Multiplication </a:t>
            </a:r>
            <a:r>
              <a:rPr lang="en-US" altLang="zh-CN" sz="1400" dirty="0" smtClean="0">
                <a:sym typeface="Verdana" pitchFamily="34" charset="0"/>
              </a:rPr>
              <a:t>(ICS ‘15</a:t>
            </a:r>
            <a:r>
              <a:rPr lang="zh-CN" altLang="zh-CN" sz="1400" dirty="0" smtClean="0">
                <a:sym typeface="Verdana" pitchFamily="34" charset="0"/>
              </a:rPr>
              <a:t>)</a:t>
            </a:r>
            <a:endParaRPr lang="en-US" altLang="zh-CN" sz="1400" dirty="0">
              <a:sym typeface="Verdana" pitchFamily="34" charset="0"/>
            </a:endParaRPr>
          </a:p>
          <a:p>
            <a:pPr lvl="1">
              <a:spcBef>
                <a:spcPts val="600"/>
              </a:spcBef>
              <a:buFontTx/>
              <a:buChar char="•"/>
            </a:pPr>
            <a:r>
              <a:rPr lang="en-US" altLang="zh-CN" sz="1400" dirty="0" smtClean="0">
                <a:sym typeface="Verdana" pitchFamily="34" charset="0"/>
              </a:rPr>
              <a:t>A Framework for Sparse</a:t>
            </a:r>
            <a:r>
              <a:rPr lang="zh-CN" altLang="en-US" sz="1400" dirty="0" smtClean="0">
                <a:sym typeface="Verdana" pitchFamily="34" charset="0"/>
              </a:rPr>
              <a:t> </a:t>
            </a:r>
            <a:r>
              <a:rPr lang="en-US" altLang="zh-CN" sz="1400" dirty="0">
                <a:sym typeface="Verdana" pitchFamily="34" charset="0"/>
              </a:rPr>
              <a:t>Matrix-Matrix</a:t>
            </a:r>
            <a:r>
              <a:rPr lang="zh-CN" altLang="en-US" sz="1400" dirty="0">
                <a:sym typeface="Verdana" pitchFamily="34" charset="0"/>
              </a:rPr>
              <a:t> </a:t>
            </a:r>
            <a:r>
              <a:rPr lang="en-US" altLang="zh-CN" sz="1400" dirty="0" smtClean="0">
                <a:sym typeface="Verdana" pitchFamily="34" charset="0"/>
              </a:rPr>
              <a:t>Multiplication on GPUs (IPDPS ‘14, JPDC)</a:t>
            </a:r>
          </a:p>
          <a:p>
            <a:pPr lvl="1">
              <a:spcBef>
                <a:spcPts val="600"/>
              </a:spcBef>
              <a:buFontTx/>
              <a:buChar char="•"/>
            </a:pPr>
            <a:r>
              <a:rPr lang="en-US" altLang="zh-CN" sz="1400" dirty="0" smtClean="0">
                <a:sym typeface="Verdana" pitchFamily="34" charset="0"/>
              </a:rPr>
              <a:t>Speculative Segmented Sum for </a:t>
            </a:r>
            <a:r>
              <a:rPr lang="en-US" altLang="zh-CN" sz="1400" dirty="0" err="1" smtClean="0">
                <a:sym typeface="Verdana" pitchFamily="34" charset="0"/>
              </a:rPr>
              <a:t>SpMV</a:t>
            </a:r>
            <a:r>
              <a:rPr lang="en-US" altLang="zh-CN" sz="1400" dirty="0" smtClean="0">
                <a:sym typeface="Verdana" pitchFamily="34" charset="0"/>
              </a:rPr>
              <a:t> on Heterogeneous Processors (PARCO)</a:t>
            </a:r>
          </a:p>
          <a:p>
            <a:pPr lvl="1">
              <a:spcBef>
                <a:spcPts val="600"/>
              </a:spcBef>
              <a:buFontTx/>
              <a:buChar char="•"/>
            </a:pPr>
            <a:r>
              <a:rPr lang="en-US" altLang="zh-CN" sz="1400" i="1" dirty="0" smtClean="0">
                <a:sym typeface="Verdana" pitchFamily="34" charset="0"/>
              </a:rPr>
              <a:t>ad</a:t>
            </a:r>
            <a:r>
              <a:rPr lang="en-US" altLang="zh-CN" sz="1400" dirty="0" smtClean="0">
                <a:sym typeface="Verdana" pitchFamily="34" charset="0"/>
              </a:rPr>
              <a:t>-Heap Data Structures (GPGPU-7 workshop)</a:t>
            </a:r>
          </a:p>
          <a:p>
            <a:pPr lvl="1">
              <a:spcBef>
                <a:spcPts val="600"/>
              </a:spcBef>
              <a:buFontTx/>
              <a:buChar char="•"/>
            </a:pPr>
            <a:r>
              <a:rPr lang="en-US" altLang="zh-CN" sz="1400" dirty="0" smtClean="0">
                <a:sym typeface="Verdana" pitchFamily="34" charset="0"/>
              </a:rPr>
              <a:t>Sparse Representation in Computer Vision (BMVC ‘15)</a:t>
            </a:r>
            <a:endParaRPr lang="en-US" altLang="zh-CN" sz="1400" dirty="0">
              <a:sym typeface="Verdana" pitchFamily="34" charset="0"/>
            </a:endParaRPr>
          </a:p>
          <a:p>
            <a:pPr>
              <a:buFontTx/>
              <a:buChar char="•"/>
            </a:pPr>
            <a:endParaRPr lang="en-US" altLang="zh-CN" b="1" dirty="0" smtClean="0">
              <a:sym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31555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1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819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819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819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819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819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819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819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819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819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819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8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43" dur="500" fill="hold"/>
                                        <p:tgtEl>
                                          <p:spTgt spid="819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8" presetClass="emph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45" dur="500" fill="hold"/>
                                        <p:tgtEl>
                                          <p:spTgt spid="819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042988" y="460375"/>
            <a:ext cx="7921625" cy="736377"/>
          </a:xfrm>
        </p:spPr>
        <p:txBody>
          <a:bodyPr/>
          <a:lstStyle/>
          <a:p>
            <a:r>
              <a:rPr lang="en-US" altLang="zh-CN" sz="3200" noProof="1" smtClean="0">
                <a:sym typeface="Verdana" pitchFamily="34" charset="0"/>
              </a:rPr>
              <a:t>Storage format – Diagonal (DIA)</a:t>
            </a:r>
            <a:endParaRPr lang="en-US" altLang="zh-CN" sz="3200" noProof="1" smtClean="0">
              <a:solidFill>
                <a:srgbClr val="933027"/>
              </a:solidFill>
              <a:sym typeface="Verdana" pitchFamily="34" charset="0"/>
            </a:endParaRPr>
          </a:p>
        </p:txBody>
      </p:sp>
      <p:sp>
        <p:nvSpPr>
          <p:cNvPr id="10243" name="Footer Placeholder 3"/>
          <p:cNvSpPr>
            <a:spLocks noGrp="1"/>
          </p:cNvSpPr>
          <p:nvPr>
            <p:ph type="ftr" sz="quarter" idx="14"/>
          </p:nvPr>
        </p:nvSpPr>
        <p:spPr>
          <a:noFill/>
        </p:spPr>
        <p:txBody>
          <a:bodyPr/>
          <a:lstStyle/>
          <a:p>
            <a:r>
              <a:rPr lang="en-US" altLang="zh-CN" noProof="1" smtClean="0"/>
              <a:t>Faculty of Science</a:t>
            </a:r>
          </a:p>
        </p:txBody>
      </p:sp>
      <p:sp>
        <p:nvSpPr>
          <p:cNvPr id="10244" name="Slide Number Placeholder 5"/>
          <p:cNvSpPr>
            <a:spLocks noGrp="1"/>
          </p:cNvSpPr>
          <p:nvPr>
            <p:ph type="sldNum" sz="quarter" idx="16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AABF0D7A-581C-4D2D-9D06-0B18E6A46BA3}" type="slidenum">
              <a:rPr lang="en-US" altLang="zh-CN" noProof="1" dirty="0" smtClean="0"/>
              <a:pPr/>
              <a:t>20</a:t>
            </a:fld>
            <a:endParaRPr lang="en-US" altLang="zh-CN" noProof="1" smtClean="0"/>
          </a:p>
        </p:txBody>
      </p:sp>
      <p:sp>
        <p:nvSpPr>
          <p:cNvPr id="144" name="Rectangle 15"/>
          <p:cNvSpPr>
            <a:spLocks noChangeArrowheads="1"/>
          </p:cNvSpPr>
          <p:nvPr/>
        </p:nvSpPr>
        <p:spPr bwMode="auto">
          <a:xfrm>
            <a:off x="4716016" y="4293096"/>
            <a:ext cx="1150937" cy="360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r" eaLnBrk="0" hangingPunct="0">
              <a:buSzPct val="100000"/>
            </a:pPr>
            <a:r>
              <a:rPr lang="da-DK" altLang="zh-CN" sz="1600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diagonal (+1) =</a:t>
            </a:r>
            <a:endParaRPr lang="da-DK" altLang="zh-CN" sz="16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147" name="Rectangle 15"/>
          <p:cNvSpPr>
            <a:spLocks noChangeArrowheads="1"/>
          </p:cNvSpPr>
          <p:nvPr/>
        </p:nvSpPr>
        <p:spPr bwMode="auto">
          <a:xfrm>
            <a:off x="4932040" y="5229200"/>
            <a:ext cx="3312368" cy="1080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r>
              <a:rPr lang="da-DK" altLang="zh-CN" sz="2000" i="1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A </a:t>
            </a:r>
            <a:r>
              <a: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(in</a:t>
            </a:r>
            <a:r>
              <a:rPr lang="zh-CN" altLang="en-US" sz="2000" dirty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 </a:t>
            </a:r>
            <a:r>
              <a:rPr lang="en-US" altLang="zh-CN" sz="2000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DIA</a:t>
            </a:r>
            <a:r>
              <a:rPr lang="zh-CN" altLang="en-US" sz="2000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 </a:t>
            </a:r>
            <a:r>
              <a:rPr lang="en-US" altLang="zh-CN" sz="2000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format)</a:t>
            </a:r>
          </a:p>
          <a:p>
            <a:pPr algn="ctr" eaLnBrk="0" hangingPunct="0">
              <a:buSzPct val="100000"/>
            </a:pPr>
            <a:r>
              <a:rPr lang="da-DK" altLang="zh-CN" sz="2000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(6x6)</a:t>
            </a:r>
          </a:p>
          <a:p>
            <a:pPr algn="ctr" eaLnBrk="0" hangingPunct="0">
              <a:buSzPct val="100000"/>
            </a:pPr>
            <a:r>
              <a:rPr lang="da-DK" altLang="zh-CN" sz="2000" i="1" dirty="0" err="1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nnzA</a:t>
            </a:r>
            <a:r>
              <a:rPr lang="da-DK" altLang="zh-CN" sz="2000" i="1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 </a:t>
            </a:r>
            <a:r>
              <a:rPr lang="da-DK" altLang="zh-CN" sz="2000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= 16</a:t>
            </a: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grpSp>
        <p:nvGrpSpPr>
          <p:cNvPr id="54" name="组 53"/>
          <p:cNvGrpSpPr/>
          <p:nvPr/>
        </p:nvGrpSpPr>
        <p:grpSpPr>
          <a:xfrm>
            <a:off x="1259632" y="3068960"/>
            <a:ext cx="433960" cy="432048"/>
            <a:chOff x="3851920" y="3356992"/>
            <a:chExt cx="433960" cy="432048"/>
          </a:xfrm>
        </p:grpSpPr>
        <p:sp>
          <p:nvSpPr>
            <p:cNvPr id="55" name="Rectangle 15"/>
            <p:cNvSpPr>
              <a:spLocks noChangeArrowheads="1"/>
            </p:cNvSpPr>
            <p:nvPr/>
          </p:nvSpPr>
          <p:spPr bwMode="auto">
            <a:xfrm>
              <a:off x="3851920" y="3356992"/>
              <a:ext cx="433960" cy="43204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</a:p>
          </p:txBody>
        </p:sp>
        <p:sp>
          <p:nvSpPr>
            <p:cNvPr id="56" name="椭圆 55"/>
            <p:cNvSpPr/>
            <p:nvPr/>
          </p:nvSpPr>
          <p:spPr>
            <a:xfrm>
              <a:off x="3888880" y="3392996"/>
              <a:ext cx="360040" cy="36004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/>
            </a:p>
          </p:txBody>
        </p:sp>
        <p:sp>
          <p:nvSpPr>
            <p:cNvPr id="57" name="Rectangle 15"/>
            <p:cNvSpPr>
              <a:spLocks noChangeArrowheads="1"/>
            </p:cNvSpPr>
            <p:nvPr/>
          </p:nvSpPr>
          <p:spPr bwMode="auto">
            <a:xfrm>
              <a:off x="3851920" y="3356992"/>
              <a:ext cx="432048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1600" dirty="0" smtClean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2</a:t>
              </a:r>
              <a:endParaRPr lang="da-DK" altLang="zh-CN" sz="1600" dirty="0">
                <a:solidFill>
                  <a:schemeClr val="bg1">
                    <a:lumMod val="95000"/>
                  </a:schemeClr>
                </a:solidFill>
                <a:latin typeface="Arial" charset="0"/>
                <a:sym typeface="Verdana" pitchFamily="34" charset="0"/>
              </a:endParaRPr>
            </a:p>
          </p:txBody>
        </p:sp>
      </p:grpSp>
      <p:grpSp>
        <p:nvGrpSpPr>
          <p:cNvPr id="5" name="组 4"/>
          <p:cNvGrpSpPr/>
          <p:nvPr/>
        </p:nvGrpSpPr>
        <p:grpSpPr>
          <a:xfrm>
            <a:off x="827584" y="2636912"/>
            <a:ext cx="433960" cy="432048"/>
            <a:chOff x="2987824" y="3356992"/>
            <a:chExt cx="433960" cy="432048"/>
          </a:xfrm>
        </p:grpSpPr>
        <p:sp>
          <p:nvSpPr>
            <p:cNvPr id="6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3960" cy="43204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</a:p>
          </p:txBody>
        </p:sp>
        <p:sp>
          <p:nvSpPr>
            <p:cNvPr id="2" name="椭圆 1"/>
            <p:cNvSpPr/>
            <p:nvPr/>
          </p:nvSpPr>
          <p:spPr>
            <a:xfrm>
              <a:off x="3024784" y="3392996"/>
              <a:ext cx="360040" cy="36004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/>
            </a:p>
          </p:txBody>
        </p:sp>
        <p:sp>
          <p:nvSpPr>
            <p:cNvPr id="23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2048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1600" dirty="0" smtClean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1</a:t>
              </a:r>
              <a:endParaRPr lang="da-DK" altLang="zh-CN" sz="1600" dirty="0">
                <a:solidFill>
                  <a:schemeClr val="bg1">
                    <a:lumMod val="95000"/>
                  </a:schemeClr>
                </a:solidFill>
                <a:latin typeface="Arial" charset="0"/>
                <a:sym typeface="Verdana" pitchFamily="34" charset="0"/>
              </a:endParaRPr>
            </a:p>
          </p:txBody>
        </p:sp>
      </p:grpSp>
      <p:grpSp>
        <p:nvGrpSpPr>
          <p:cNvPr id="25" name="组 24"/>
          <p:cNvGrpSpPr/>
          <p:nvPr/>
        </p:nvGrpSpPr>
        <p:grpSpPr>
          <a:xfrm>
            <a:off x="1691680" y="3501008"/>
            <a:ext cx="433960" cy="432048"/>
            <a:chOff x="3851920" y="3356992"/>
            <a:chExt cx="433960" cy="432048"/>
          </a:xfrm>
        </p:grpSpPr>
        <p:sp>
          <p:nvSpPr>
            <p:cNvPr id="28" name="Rectangle 15"/>
            <p:cNvSpPr>
              <a:spLocks noChangeArrowheads="1"/>
            </p:cNvSpPr>
            <p:nvPr/>
          </p:nvSpPr>
          <p:spPr bwMode="auto">
            <a:xfrm>
              <a:off x="3851920" y="3356992"/>
              <a:ext cx="433960" cy="43204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</a:p>
          </p:txBody>
        </p:sp>
        <p:sp>
          <p:nvSpPr>
            <p:cNvPr id="29" name="椭圆 28"/>
            <p:cNvSpPr/>
            <p:nvPr/>
          </p:nvSpPr>
          <p:spPr>
            <a:xfrm>
              <a:off x="3888880" y="3392996"/>
              <a:ext cx="360040" cy="36004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/>
            </a:p>
          </p:txBody>
        </p:sp>
        <p:sp>
          <p:nvSpPr>
            <p:cNvPr id="30" name="Rectangle 15"/>
            <p:cNvSpPr>
              <a:spLocks noChangeArrowheads="1"/>
            </p:cNvSpPr>
            <p:nvPr/>
          </p:nvSpPr>
          <p:spPr bwMode="auto">
            <a:xfrm>
              <a:off x="3851920" y="3356992"/>
              <a:ext cx="432048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1600" dirty="0" smtClean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3</a:t>
              </a:r>
              <a:endParaRPr lang="da-DK" altLang="zh-CN" sz="1600" dirty="0">
                <a:solidFill>
                  <a:schemeClr val="bg1">
                    <a:lumMod val="95000"/>
                  </a:schemeClr>
                </a:solidFill>
                <a:latin typeface="Arial" charset="0"/>
                <a:sym typeface="Verdana" pitchFamily="34" charset="0"/>
              </a:endParaRPr>
            </a:p>
          </p:txBody>
        </p:sp>
      </p:grpSp>
      <p:sp>
        <p:nvSpPr>
          <p:cNvPr id="36" name="Rectangle 15"/>
          <p:cNvSpPr>
            <a:spLocks noChangeArrowheads="1"/>
          </p:cNvSpPr>
          <p:nvPr/>
        </p:nvSpPr>
        <p:spPr bwMode="auto">
          <a:xfrm>
            <a:off x="2123728" y="3068960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39" name="Rectangle 15"/>
          <p:cNvSpPr>
            <a:spLocks noChangeArrowheads="1"/>
          </p:cNvSpPr>
          <p:nvPr/>
        </p:nvSpPr>
        <p:spPr bwMode="auto">
          <a:xfrm>
            <a:off x="827584" y="3501008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42" name="Rectangle 15"/>
          <p:cNvSpPr>
            <a:spLocks noChangeArrowheads="1"/>
          </p:cNvSpPr>
          <p:nvPr/>
        </p:nvSpPr>
        <p:spPr bwMode="auto">
          <a:xfrm>
            <a:off x="2123728" y="2636912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43" name="Rectangle 15"/>
          <p:cNvSpPr>
            <a:spLocks noChangeArrowheads="1"/>
          </p:cNvSpPr>
          <p:nvPr/>
        </p:nvSpPr>
        <p:spPr bwMode="auto">
          <a:xfrm>
            <a:off x="1691680" y="3068960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grpSp>
        <p:nvGrpSpPr>
          <p:cNvPr id="58" name="组 57"/>
          <p:cNvGrpSpPr/>
          <p:nvPr/>
        </p:nvGrpSpPr>
        <p:grpSpPr>
          <a:xfrm>
            <a:off x="2987824" y="4797152"/>
            <a:ext cx="433960" cy="432048"/>
            <a:chOff x="3851920" y="3356992"/>
            <a:chExt cx="433960" cy="432048"/>
          </a:xfrm>
        </p:grpSpPr>
        <p:sp>
          <p:nvSpPr>
            <p:cNvPr id="59" name="Rectangle 15"/>
            <p:cNvSpPr>
              <a:spLocks noChangeArrowheads="1"/>
            </p:cNvSpPr>
            <p:nvPr/>
          </p:nvSpPr>
          <p:spPr bwMode="auto">
            <a:xfrm>
              <a:off x="3851920" y="3356992"/>
              <a:ext cx="433960" cy="43204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</a:p>
          </p:txBody>
        </p:sp>
        <p:sp>
          <p:nvSpPr>
            <p:cNvPr id="60" name="椭圆 59"/>
            <p:cNvSpPr/>
            <p:nvPr/>
          </p:nvSpPr>
          <p:spPr>
            <a:xfrm>
              <a:off x="3888880" y="3392996"/>
              <a:ext cx="360040" cy="36004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/>
            </a:p>
          </p:txBody>
        </p:sp>
        <p:sp>
          <p:nvSpPr>
            <p:cNvPr id="61" name="Rectangle 15"/>
            <p:cNvSpPr>
              <a:spLocks noChangeArrowheads="1"/>
            </p:cNvSpPr>
            <p:nvPr/>
          </p:nvSpPr>
          <p:spPr bwMode="auto">
            <a:xfrm>
              <a:off x="3851920" y="3356992"/>
              <a:ext cx="432048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6</a:t>
              </a:r>
            </a:p>
          </p:txBody>
        </p:sp>
      </p:grpSp>
      <p:grpSp>
        <p:nvGrpSpPr>
          <p:cNvPr id="62" name="组 61"/>
          <p:cNvGrpSpPr/>
          <p:nvPr/>
        </p:nvGrpSpPr>
        <p:grpSpPr>
          <a:xfrm>
            <a:off x="2555776" y="4365104"/>
            <a:ext cx="433960" cy="432048"/>
            <a:chOff x="2987824" y="3356992"/>
            <a:chExt cx="433960" cy="432048"/>
          </a:xfrm>
        </p:grpSpPr>
        <p:sp>
          <p:nvSpPr>
            <p:cNvPr id="63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3960" cy="43204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</a:p>
          </p:txBody>
        </p:sp>
        <p:sp>
          <p:nvSpPr>
            <p:cNvPr id="64" name="椭圆 63"/>
            <p:cNvSpPr/>
            <p:nvPr/>
          </p:nvSpPr>
          <p:spPr>
            <a:xfrm>
              <a:off x="3024784" y="3392996"/>
              <a:ext cx="360040" cy="36004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/>
            </a:p>
          </p:txBody>
        </p:sp>
        <p:sp>
          <p:nvSpPr>
            <p:cNvPr id="65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2048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5</a:t>
              </a:r>
            </a:p>
          </p:txBody>
        </p:sp>
      </p:grpSp>
      <p:grpSp>
        <p:nvGrpSpPr>
          <p:cNvPr id="137" name="组 136"/>
          <p:cNvGrpSpPr/>
          <p:nvPr/>
        </p:nvGrpSpPr>
        <p:grpSpPr>
          <a:xfrm>
            <a:off x="2123728" y="3933056"/>
            <a:ext cx="433960" cy="432048"/>
            <a:chOff x="3851920" y="3356992"/>
            <a:chExt cx="433960" cy="432048"/>
          </a:xfrm>
        </p:grpSpPr>
        <p:sp>
          <p:nvSpPr>
            <p:cNvPr id="138" name="Rectangle 15"/>
            <p:cNvSpPr>
              <a:spLocks noChangeArrowheads="1"/>
            </p:cNvSpPr>
            <p:nvPr/>
          </p:nvSpPr>
          <p:spPr bwMode="auto">
            <a:xfrm>
              <a:off x="3851920" y="3356992"/>
              <a:ext cx="433960" cy="43204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</a:p>
          </p:txBody>
        </p:sp>
        <p:sp>
          <p:nvSpPr>
            <p:cNvPr id="139" name="椭圆 138"/>
            <p:cNvSpPr/>
            <p:nvPr/>
          </p:nvSpPr>
          <p:spPr>
            <a:xfrm>
              <a:off x="3888880" y="3392996"/>
              <a:ext cx="360040" cy="36004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/>
            </a:p>
          </p:txBody>
        </p:sp>
        <p:sp>
          <p:nvSpPr>
            <p:cNvPr id="140" name="Rectangle 15"/>
            <p:cNvSpPr>
              <a:spLocks noChangeArrowheads="1"/>
            </p:cNvSpPr>
            <p:nvPr/>
          </p:nvSpPr>
          <p:spPr bwMode="auto">
            <a:xfrm>
              <a:off x="3851920" y="3356992"/>
              <a:ext cx="432048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1600" dirty="0" smtClean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4</a:t>
              </a:r>
              <a:endParaRPr lang="da-DK" altLang="zh-CN" sz="1600" dirty="0">
                <a:solidFill>
                  <a:schemeClr val="bg1">
                    <a:lumMod val="95000"/>
                  </a:schemeClr>
                </a:solidFill>
                <a:latin typeface="Arial" charset="0"/>
                <a:sym typeface="Verdana" pitchFamily="34" charset="0"/>
              </a:endParaRPr>
            </a:p>
          </p:txBody>
        </p:sp>
      </p:grpSp>
      <p:sp>
        <p:nvSpPr>
          <p:cNvPr id="80" name="Rectangle 15"/>
          <p:cNvSpPr>
            <a:spLocks noChangeArrowheads="1"/>
          </p:cNvSpPr>
          <p:nvPr/>
        </p:nvSpPr>
        <p:spPr bwMode="auto">
          <a:xfrm>
            <a:off x="2987824" y="2636912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81" name="Rectangle 15"/>
          <p:cNvSpPr>
            <a:spLocks noChangeArrowheads="1"/>
          </p:cNvSpPr>
          <p:nvPr/>
        </p:nvSpPr>
        <p:spPr bwMode="auto">
          <a:xfrm>
            <a:off x="2555776" y="2636912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82" name="Rectangle 15"/>
          <p:cNvSpPr>
            <a:spLocks noChangeArrowheads="1"/>
          </p:cNvSpPr>
          <p:nvPr/>
        </p:nvSpPr>
        <p:spPr bwMode="auto">
          <a:xfrm>
            <a:off x="2987824" y="3068960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84" name="Rectangle 15"/>
          <p:cNvSpPr>
            <a:spLocks noChangeArrowheads="1"/>
          </p:cNvSpPr>
          <p:nvPr/>
        </p:nvSpPr>
        <p:spPr bwMode="auto">
          <a:xfrm>
            <a:off x="2555776" y="3068960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85" name="Rectangle 15"/>
          <p:cNvSpPr>
            <a:spLocks noChangeArrowheads="1"/>
          </p:cNvSpPr>
          <p:nvPr/>
        </p:nvSpPr>
        <p:spPr bwMode="auto">
          <a:xfrm>
            <a:off x="2987824" y="3501008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87" name="Rectangle 15"/>
          <p:cNvSpPr>
            <a:spLocks noChangeArrowheads="1"/>
          </p:cNvSpPr>
          <p:nvPr/>
        </p:nvSpPr>
        <p:spPr bwMode="auto">
          <a:xfrm>
            <a:off x="2555776" y="3501008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88" name="Rectangle 15"/>
          <p:cNvSpPr>
            <a:spLocks noChangeArrowheads="1"/>
          </p:cNvSpPr>
          <p:nvPr/>
        </p:nvSpPr>
        <p:spPr bwMode="auto">
          <a:xfrm>
            <a:off x="2987824" y="3933056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89" name="Rectangle 15"/>
          <p:cNvSpPr>
            <a:spLocks noChangeArrowheads="1"/>
          </p:cNvSpPr>
          <p:nvPr/>
        </p:nvSpPr>
        <p:spPr bwMode="auto">
          <a:xfrm>
            <a:off x="1691680" y="2636912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90" name="Rectangle 15"/>
          <p:cNvSpPr>
            <a:spLocks noChangeArrowheads="1"/>
          </p:cNvSpPr>
          <p:nvPr/>
        </p:nvSpPr>
        <p:spPr bwMode="auto">
          <a:xfrm>
            <a:off x="1691680" y="4365104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92" name="Rectangle 15"/>
          <p:cNvSpPr>
            <a:spLocks noChangeArrowheads="1"/>
          </p:cNvSpPr>
          <p:nvPr/>
        </p:nvSpPr>
        <p:spPr bwMode="auto">
          <a:xfrm>
            <a:off x="827584" y="4365104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97" name="Rectangle 15"/>
          <p:cNvSpPr>
            <a:spLocks noChangeArrowheads="1"/>
          </p:cNvSpPr>
          <p:nvPr/>
        </p:nvSpPr>
        <p:spPr bwMode="auto">
          <a:xfrm>
            <a:off x="1259632" y="4365104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100" name="Rectangle 15"/>
          <p:cNvSpPr>
            <a:spLocks noChangeArrowheads="1"/>
          </p:cNvSpPr>
          <p:nvPr/>
        </p:nvSpPr>
        <p:spPr bwMode="auto">
          <a:xfrm>
            <a:off x="1691680" y="4797152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101" name="Rectangle 15"/>
          <p:cNvSpPr>
            <a:spLocks noChangeArrowheads="1"/>
          </p:cNvSpPr>
          <p:nvPr/>
        </p:nvSpPr>
        <p:spPr bwMode="auto">
          <a:xfrm>
            <a:off x="2123728" y="4797152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103" name="Rectangle 15"/>
          <p:cNvSpPr>
            <a:spLocks noChangeArrowheads="1"/>
          </p:cNvSpPr>
          <p:nvPr/>
        </p:nvSpPr>
        <p:spPr bwMode="auto">
          <a:xfrm>
            <a:off x="827584" y="4797152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104" name="Rectangle 15"/>
          <p:cNvSpPr>
            <a:spLocks noChangeArrowheads="1"/>
          </p:cNvSpPr>
          <p:nvPr/>
        </p:nvSpPr>
        <p:spPr bwMode="auto">
          <a:xfrm>
            <a:off x="1259632" y="4797152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108" name="Rectangle 15"/>
          <p:cNvSpPr>
            <a:spLocks noChangeArrowheads="1"/>
          </p:cNvSpPr>
          <p:nvPr/>
        </p:nvSpPr>
        <p:spPr bwMode="auto">
          <a:xfrm>
            <a:off x="827584" y="3933056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109" name="Rectangle 15"/>
          <p:cNvSpPr>
            <a:spLocks noChangeArrowheads="1"/>
          </p:cNvSpPr>
          <p:nvPr/>
        </p:nvSpPr>
        <p:spPr bwMode="auto">
          <a:xfrm>
            <a:off x="1259632" y="3933056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169" name="Rectangle 15"/>
          <p:cNvSpPr>
            <a:spLocks noChangeArrowheads="1"/>
          </p:cNvSpPr>
          <p:nvPr/>
        </p:nvSpPr>
        <p:spPr bwMode="auto">
          <a:xfrm>
            <a:off x="1259632" y="5229200"/>
            <a:ext cx="1728192" cy="1080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r>
              <a:rPr lang="da-DK" altLang="zh-CN" sz="2000" i="1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A</a:t>
            </a:r>
          </a:p>
          <a:p>
            <a:pPr algn="ctr" eaLnBrk="0" hangingPunct="0">
              <a:buSzPct val="100000"/>
            </a:pPr>
            <a:r>
              <a:rPr lang="da-DK" altLang="zh-CN" sz="2000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(6x6)</a:t>
            </a:r>
          </a:p>
          <a:p>
            <a:pPr algn="ctr" eaLnBrk="0" hangingPunct="0">
              <a:buSzPct val="100000"/>
            </a:pPr>
            <a:r>
              <a:rPr lang="da-DK" altLang="zh-CN" sz="2000" i="1" dirty="0" err="1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nnzA</a:t>
            </a:r>
            <a:r>
              <a:rPr lang="da-DK" altLang="zh-CN" sz="2000" i="1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 </a:t>
            </a:r>
            <a:r>
              <a:rPr lang="da-DK" altLang="zh-CN" sz="2000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= 16</a:t>
            </a: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grpSp>
        <p:nvGrpSpPr>
          <p:cNvPr id="93" name="组 92"/>
          <p:cNvGrpSpPr/>
          <p:nvPr/>
        </p:nvGrpSpPr>
        <p:grpSpPr>
          <a:xfrm>
            <a:off x="1259632" y="2636912"/>
            <a:ext cx="433960" cy="432048"/>
            <a:chOff x="2987824" y="3356992"/>
            <a:chExt cx="433960" cy="432048"/>
          </a:xfrm>
        </p:grpSpPr>
        <p:sp>
          <p:nvSpPr>
            <p:cNvPr id="94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3960" cy="43204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</a:p>
          </p:txBody>
        </p:sp>
        <p:sp>
          <p:nvSpPr>
            <p:cNvPr id="95" name="椭圆 94"/>
            <p:cNvSpPr/>
            <p:nvPr/>
          </p:nvSpPr>
          <p:spPr>
            <a:xfrm>
              <a:off x="3024784" y="3392996"/>
              <a:ext cx="360040" cy="360040"/>
            </a:xfrm>
            <a:prstGeom prst="ellipse">
              <a:avLst/>
            </a:prstGeom>
            <a:gradFill>
              <a:gsLst>
                <a:gs pos="0">
                  <a:srgbClr val="0000FF"/>
                </a:gs>
                <a:gs pos="80000">
                  <a:srgbClr val="448594"/>
                </a:gs>
                <a:gs pos="100000">
                  <a:srgbClr val="2E8EE1"/>
                </a:gs>
              </a:gsLst>
            </a:gradFill>
            <a:ln>
              <a:solidFill>
                <a:srgbClr val="3366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/>
            </a:p>
          </p:txBody>
        </p:sp>
        <p:sp>
          <p:nvSpPr>
            <p:cNvPr id="96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2048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1600" dirty="0" smtClean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7</a:t>
              </a:r>
              <a:endParaRPr lang="da-DK" altLang="zh-CN" sz="1600" dirty="0">
                <a:solidFill>
                  <a:schemeClr val="bg1">
                    <a:lumMod val="95000"/>
                  </a:schemeClr>
                </a:solidFill>
                <a:latin typeface="Arial" charset="0"/>
                <a:sym typeface="Verdana" pitchFamily="34" charset="0"/>
              </a:endParaRPr>
            </a:p>
          </p:txBody>
        </p:sp>
      </p:grpSp>
      <p:grpSp>
        <p:nvGrpSpPr>
          <p:cNvPr id="102" name="组 101"/>
          <p:cNvGrpSpPr/>
          <p:nvPr/>
        </p:nvGrpSpPr>
        <p:grpSpPr>
          <a:xfrm>
            <a:off x="1691680" y="3068960"/>
            <a:ext cx="433960" cy="432048"/>
            <a:chOff x="2987824" y="3356992"/>
            <a:chExt cx="433960" cy="432048"/>
          </a:xfrm>
        </p:grpSpPr>
        <p:sp>
          <p:nvSpPr>
            <p:cNvPr id="105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3960" cy="43204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</a:p>
          </p:txBody>
        </p:sp>
        <p:sp>
          <p:nvSpPr>
            <p:cNvPr id="110" name="椭圆 109"/>
            <p:cNvSpPr/>
            <p:nvPr/>
          </p:nvSpPr>
          <p:spPr>
            <a:xfrm>
              <a:off x="3024784" y="3392996"/>
              <a:ext cx="360040" cy="360040"/>
            </a:xfrm>
            <a:prstGeom prst="ellipse">
              <a:avLst/>
            </a:prstGeom>
            <a:gradFill>
              <a:gsLst>
                <a:gs pos="0">
                  <a:srgbClr val="0000FF"/>
                </a:gs>
                <a:gs pos="80000">
                  <a:srgbClr val="448594"/>
                </a:gs>
                <a:gs pos="100000">
                  <a:srgbClr val="2E8EE1"/>
                </a:gs>
              </a:gsLst>
            </a:gradFill>
            <a:ln>
              <a:solidFill>
                <a:srgbClr val="3366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/>
            </a:p>
          </p:txBody>
        </p:sp>
        <p:sp>
          <p:nvSpPr>
            <p:cNvPr id="111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2048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8</a:t>
              </a:r>
            </a:p>
          </p:txBody>
        </p:sp>
      </p:grpSp>
      <p:grpSp>
        <p:nvGrpSpPr>
          <p:cNvPr id="118" name="组 117"/>
          <p:cNvGrpSpPr/>
          <p:nvPr/>
        </p:nvGrpSpPr>
        <p:grpSpPr>
          <a:xfrm>
            <a:off x="2123728" y="3501008"/>
            <a:ext cx="433960" cy="432048"/>
            <a:chOff x="2987824" y="3356992"/>
            <a:chExt cx="433960" cy="432048"/>
          </a:xfrm>
        </p:grpSpPr>
        <p:sp>
          <p:nvSpPr>
            <p:cNvPr id="119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3960" cy="43204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</a:p>
          </p:txBody>
        </p:sp>
        <p:sp>
          <p:nvSpPr>
            <p:cNvPr id="120" name="椭圆 119"/>
            <p:cNvSpPr/>
            <p:nvPr/>
          </p:nvSpPr>
          <p:spPr>
            <a:xfrm>
              <a:off x="3024784" y="3392996"/>
              <a:ext cx="360040" cy="360040"/>
            </a:xfrm>
            <a:prstGeom prst="ellipse">
              <a:avLst/>
            </a:prstGeom>
            <a:gradFill>
              <a:gsLst>
                <a:gs pos="0">
                  <a:srgbClr val="0000FF"/>
                </a:gs>
                <a:gs pos="80000">
                  <a:srgbClr val="448594"/>
                </a:gs>
                <a:gs pos="100000">
                  <a:srgbClr val="2E8EE1"/>
                </a:gs>
              </a:gsLst>
            </a:gradFill>
            <a:ln>
              <a:solidFill>
                <a:srgbClr val="3366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/>
            </a:p>
          </p:txBody>
        </p:sp>
        <p:sp>
          <p:nvSpPr>
            <p:cNvPr id="121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2048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9</a:t>
              </a:r>
            </a:p>
          </p:txBody>
        </p:sp>
      </p:grpSp>
      <p:grpSp>
        <p:nvGrpSpPr>
          <p:cNvPr id="122" name="组 121"/>
          <p:cNvGrpSpPr/>
          <p:nvPr/>
        </p:nvGrpSpPr>
        <p:grpSpPr>
          <a:xfrm>
            <a:off x="2555776" y="3933056"/>
            <a:ext cx="433960" cy="432048"/>
            <a:chOff x="2987824" y="3356992"/>
            <a:chExt cx="433960" cy="432048"/>
          </a:xfrm>
        </p:grpSpPr>
        <p:sp>
          <p:nvSpPr>
            <p:cNvPr id="123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3960" cy="43204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</a:p>
          </p:txBody>
        </p:sp>
        <p:sp>
          <p:nvSpPr>
            <p:cNvPr id="124" name="椭圆 123"/>
            <p:cNvSpPr/>
            <p:nvPr/>
          </p:nvSpPr>
          <p:spPr>
            <a:xfrm>
              <a:off x="3024784" y="3392996"/>
              <a:ext cx="360040" cy="360040"/>
            </a:xfrm>
            <a:prstGeom prst="ellipse">
              <a:avLst/>
            </a:prstGeom>
            <a:gradFill>
              <a:gsLst>
                <a:gs pos="0">
                  <a:srgbClr val="0000FF"/>
                </a:gs>
                <a:gs pos="80000">
                  <a:srgbClr val="448594"/>
                </a:gs>
                <a:gs pos="100000">
                  <a:srgbClr val="2E8EE1"/>
                </a:gs>
              </a:gsLst>
            </a:gradFill>
            <a:ln>
              <a:solidFill>
                <a:srgbClr val="3366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/>
            </a:p>
          </p:txBody>
        </p:sp>
        <p:sp>
          <p:nvSpPr>
            <p:cNvPr id="125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2048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1600" dirty="0" smtClean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10</a:t>
              </a:r>
              <a:endParaRPr lang="da-DK" altLang="zh-CN" sz="1600" dirty="0">
                <a:solidFill>
                  <a:schemeClr val="bg1">
                    <a:lumMod val="95000"/>
                  </a:schemeClr>
                </a:solidFill>
                <a:latin typeface="Arial" charset="0"/>
                <a:sym typeface="Verdana" pitchFamily="34" charset="0"/>
              </a:endParaRPr>
            </a:p>
          </p:txBody>
        </p:sp>
      </p:grpSp>
      <p:grpSp>
        <p:nvGrpSpPr>
          <p:cNvPr id="126" name="组 125"/>
          <p:cNvGrpSpPr/>
          <p:nvPr/>
        </p:nvGrpSpPr>
        <p:grpSpPr>
          <a:xfrm>
            <a:off x="2987824" y="4365104"/>
            <a:ext cx="433960" cy="432048"/>
            <a:chOff x="2987824" y="3356992"/>
            <a:chExt cx="433960" cy="432048"/>
          </a:xfrm>
        </p:grpSpPr>
        <p:sp>
          <p:nvSpPr>
            <p:cNvPr id="127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3960" cy="43204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</a:p>
          </p:txBody>
        </p:sp>
        <p:sp>
          <p:nvSpPr>
            <p:cNvPr id="128" name="椭圆 127"/>
            <p:cNvSpPr/>
            <p:nvPr/>
          </p:nvSpPr>
          <p:spPr>
            <a:xfrm>
              <a:off x="3024784" y="3392996"/>
              <a:ext cx="360040" cy="360040"/>
            </a:xfrm>
            <a:prstGeom prst="ellipse">
              <a:avLst/>
            </a:prstGeom>
            <a:gradFill>
              <a:gsLst>
                <a:gs pos="0">
                  <a:srgbClr val="0000FF"/>
                </a:gs>
                <a:gs pos="80000">
                  <a:srgbClr val="448594"/>
                </a:gs>
                <a:gs pos="100000">
                  <a:srgbClr val="2E8EE1"/>
                </a:gs>
              </a:gsLst>
            </a:gradFill>
            <a:ln>
              <a:solidFill>
                <a:srgbClr val="3366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/>
            </a:p>
          </p:txBody>
        </p:sp>
        <p:sp>
          <p:nvSpPr>
            <p:cNvPr id="129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2048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1600" dirty="0" smtClean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11</a:t>
              </a:r>
              <a:endParaRPr lang="da-DK" altLang="zh-CN" sz="1600" dirty="0">
                <a:solidFill>
                  <a:schemeClr val="bg1">
                    <a:lumMod val="95000"/>
                  </a:schemeClr>
                </a:solidFill>
                <a:latin typeface="Arial" charset="0"/>
                <a:sym typeface="Verdana" pitchFamily="34" charset="0"/>
              </a:endParaRPr>
            </a:p>
          </p:txBody>
        </p:sp>
      </p:grpSp>
      <p:grpSp>
        <p:nvGrpSpPr>
          <p:cNvPr id="130" name="组 129"/>
          <p:cNvGrpSpPr/>
          <p:nvPr/>
        </p:nvGrpSpPr>
        <p:grpSpPr>
          <a:xfrm>
            <a:off x="827584" y="3068960"/>
            <a:ext cx="433960" cy="432048"/>
            <a:chOff x="2987824" y="3356992"/>
            <a:chExt cx="433960" cy="432048"/>
          </a:xfrm>
        </p:grpSpPr>
        <p:sp>
          <p:nvSpPr>
            <p:cNvPr id="131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3960" cy="43204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</a:p>
          </p:txBody>
        </p:sp>
        <p:sp>
          <p:nvSpPr>
            <p:cNvPr id="132" name="椭圆 131"/>
            <p:cNvSpPr/>
            <p:nvPr/>
          </p:nvSpPr>
          <p:spPr>
            <a:xfrm>
              <a:off x="3024784" y="3392996"/>
              <a:ext cx="360040" cy="360040"/>
            </a:xfrm>
            <a:prstGeom prst="ellipse">
              <a:avLst/>
            </a:prstGeom>
            <a:gradFill>
              <a:gsLst>
                <a:gs pos="0">
                  <a:srgbClr val="008000"/>
                </a:gs>
                <a:gs pos="80000">
                  <a:srgbClr val="49A021"/>
                </a:gs>
                <a:gs pos="100000">
                  <a:srgbClr val="57E128"/>
                </a:gs>
              </a:gsLst>
            </a:gradFill>
            <a:ln>
              <a:solidFill>
                <a:srgbClr val="49A02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/>
            </a:p>
          </p:txBody>
        </p:sp>
        <p:sp>
          <p:nvSpPr>
            <p:cNvPr id="133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2048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1600" dirty="0" smtClean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12</a:t>
              </a:r>
              <a:endParaRPr lang="da-DK" altLang="zh-CN" sz="1600" dirty="0">
                <a:solidFill>
                  <a:schemeClr val="bg1">
                    <a:lumMod val="95000"/>
                  </a:schemeClr>
                </a:solidFill>
                <a:latin typeface="Arial" charset="0"/>
                <a:sym typeface="Verdana" pitchFamily="34" charset="0"/>
              </a:endParaRPr>
            </a:p>
          </p:txBody>
        </p:sp>
      </p:grpSp>
      <p:grpSp>
        <p:nvGrpSpPr>
          <p:cNvPr id="134" name="组 133"/>
          <p:cNvGrpSpPr/>
          <p:nvPr/>
        </p:nvGrpSpPr>
        <p:grpSpPr>
          <a:xfrm>
            <a:off x="1259632" y="3501008"/>
            <a:ext cx="433960" cy="432048"/>
            <a:chOff x="2987824" y="3356992"/>
            <a:chExt cx="433960" cy="432048"/>
          </a:xfrm>
        </p:grpSpPr>
        <p:sp>
          <p:nvSpPr>
            <p:cNvPr id="135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3960" cy="43204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</a:p>
          </p:txBody>
        </p:sp>
        <p:sp>
          <p:nvSpPr>
            <p:cNvPr id="136" name="椭圆 135"/>
            <p:cNvSpPr/>
            <p:nvPr/>
          </p:nvSpPr>
          <p:spPr>
            <a:xfrm>
              <a:off x="3024784" y="3392996"/>
              <a:ext cx="360040" cy="360040"/>
            </a:xfrm>
            <a:prstGeom prst="ellipse">
              <a:avLst/>
            </a:prstGeom>
            <a:gradFill>
              <a:gsLst>
                <a:gs pos="0">
                  <a:srgbClr val="008000"/>
                </a:gs>
                <a:gs pos="80000">
                  <a:srgbClr val="49A021"/>
                </a:gs>
                <a:gs pos="100000">
                  <a:srgbClr val="57E128"/>
                </a:gs>
              </a:gsLst>
            </a:gradFill>
            <a:ln>
              <a:solidFill>
                <a:srgbClr val="49A02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/>
            </a:p>
          </p:txBody>
        </p:sp>
        <p:sp>
          <p:nvSpPr>
            <p:cNvPr id="141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2048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1600" dirty="0" smtClean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13</a:t>
              </a:r>
              <a:endParaRPr lang="da-DK" altLang="zh-CN" sz="1600" dirty="0">
                <a:solidFill>
                  <a:schemeClr val="bg1">
                    <a:lumMod val="95000"/>
                  </a:schemeClr>
                </a:solidFill>
                <a:latin typeface="Arial" charset="0"/>
                <a:sym typeface="Verdana" pitchFamily="34" charset="0"/>
              </a:endParaRPr>
            </a:p>
          </p:txBody>
        </p:sp>
      </p:grpSp>
      <p:grpSp>
        <p:nvGrpSpPr>
          <p:cNvPr id="142" name="组 141"/>
          <p:cNvGrpSpPr/>
          <p:nvPr/>
        </p:nvGrpSpPr>
        <p:grpSpPr>
          <a:xfrm>
            <a:off x="1691680" y="3933056"/>
            <a:ext cx="433960" cy="432048"/>
            <a:chOff x="2987824" y="3356992"/>
            <a:chExt cx="433960" cy="432048"/>
          </a:xfrm>
        </p:grpSpPr>
        <p:sp>
          <p:nvSpPr>
            <p:cNvPr id="143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3960" cy="43204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</a:p>
          </p:txBody>
        </p:sp>
        <p:sp>
          <p:nvSpPr>
            <p:cNvPr id="145" name="椭圆 144"/>
            <p:cNvSpPr/>
            <p:nvPr/>
          </p:nvSpPr>
          <p:spPr>
            <a:xfrm>
              <a:off x="3024784" y="3392996"/>
              <a:ext cx="360040" cy="360040"/>
            </a:xfrm>
            <a:prstGeom prst="ellipse">
              <a:avLst/>
            </a:prstGeom>
            <a:gradFill>
              <a:gsLst>
                <a:gs pos="0">
                  <a:srgbClr val="008000"/>
                </a:gs>
                <a:gs pos="80000">
                  <a:srgbClr val="49A021"/>
                </a:gs>
                <a:gs pos="100000">
                  <a:srgbClr val="57E128"/>
                </a:gs>
              </a:gsLst>
            </a:gradFill>
            <a:ln>
              <a:solidFill>
                <a:srgbClr val="49A02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/>
            </a:p>
          </p:txBody>
        </p:sp>
        <p:sp>
          <p:nvSpPr>
            <p:cNvPr id="146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2048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1600" dirty="0" smtClean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14</a:t>
              </a:r>
              <a:endParaRPr lang="da-DK" altLang="zh-CN" sz="1600" dirty="0">
                <a:solidFill>
                  <a:schemeClr val="bg1">
                    <a:lumMod val="95000"/>
                  </a:schemeClr>
                </a:solidFill>
                <a:latin typeface="Arial" charset="0"/>
                <a:sym typeface="Verdana" pitchFamily="34" charset="0"/>
              </a:endParaRPr>
            </a:p>
          </p:txBody>
        </p:sp>
      </p:grpSp>
      <p:grpSp>
        <p:nvGrpSpPr>
          <p:cNvPr id="165" name="组 164"/>
          <p:cNvGrpSpPr/>
          <p:nvPr/>
        </p:nvGrpSpPr>
        <p:grpSpPr>
          <a:xfrm>
            <a:off x="2123728" y="4365104"/>
            <a:ext cx="433960" cy="432048"/>
            <a:chOff x="2987824" y="3356992"/>
            <a:chExt cx="433960" cy="432048"/>
          </a:xfrm>
        </p:grpSpPr>
        <p:sp>
          <p:nvSpPr>
            <p:cNvPr id="166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3960" cy="43204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</a:p>
          </p:txBody>
        </p:sp>
        <p:sp>
          <p:nvSpPr>
            <p:cNvPr id="167" name="椭圆 166"/>
            <p:cNvSpPr/>
            <p:nvPr/>
          </p:nvSpPr>
          <p:spPr>
            <a:xfrm>
              <a:off x="3024784" y="3392996"/>
              <a:ext cx="360040" cy="360040"/>
            </a:xfrm>
            <a:prstGeom prst="ellipse">
              <a:avLst/>
            </a:prstGeom>
            <a:gradFill>
              <a:gsLst>
                <a:gs pos="0">
                  <a:srgbClr val="008000"/>
                </a:gs>
                <a:gs pos="80000">
                  <a:srgbClr val="49A021"/>
                </a:gs>
                <a:gs pos="100000">
                  <a:srgbClr val="57E128"/>
                </a:gs>
              </a:gsLst>
            </a:gradFill>
            <a:ln>
              <a:solidFill>
                <a:srgbClr val="49A02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/>
            </a:p>
          </p:txBody>
        </p:sp>
        <p:sp>
          <p:nvSpPr>
            <p:cNvPr id="170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2048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1600" dirty="0" smtClean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15</a:t>
              </a:r>
              <a:endParaRPr lang="da-DK" altLang="zh-CN" sz="1600" dirty="0">
                <a:solidFill>
                  <a:schemeClr val="bg1">
                    <a:lumMod val="95000"/>
                  </a:schemeClr>
                </a:solidFill>
                <a:latin typeface="Arial" charset="0"/>
                <a:sym typeface="Verdana" pitchFamily="34" charset="0"/>
              </a:endParaRPr>
            </a:p>
          </p:txBody>
        </p:sp>
      </p:grpSp>
      <p:grpSp>
        <p:nvGrpSpPr>
          <p:cNvPr id="171" name="组 170"/>
          <p:cNvGrpSpPr/>
          <p:nvPr/>
        </p:nvGrpSpPr>
        <p:grpSpPr>
          <a:xfrm>
            <a:off x="2555776" y="4797152"/>
            <a:ext cx="433960" cy="432048"/>
            <a:chOff x="2987824" y="3356992"/>
            <a:chExt cx="433960" cy="432048"/>
          </a:xfrm>
        </p:grpSpPr>
        <p:sp>
          <p:nvSpPr>
            <p:cNvPr id="172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3960" cy="43204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</a:p>
          </p:txBody>
        </p:sp>
        <p:sp>
          <p:nvSpPr>
            <p:cNvPr id="173" name="椭圆 172"/>
            <p:cNvSpPr/>
            <p:nvPr/>
          </p:nvSpPr>
          <p:spPr>
            <a:xfrm>
              <a:off x="3024784" y="3392996"/>
              <a:ext cx="360040" cy="360040"/>
            </a:xfrm>
            <a:prstGeom prst="ellipse">
              <a:avLst/>
            </a:prstGeom>
            <a:gradFill>
              <a:gsLst>
                <a:gs pos="0">
                  <a:srgbClr val="008000"/>
                </a:gs>
                <a:gs pos="80000">
                  <a:srgbClr val="49A021"/>
                </a:gs>
                <a:gs pos="100000">
                  <a:srgbClr val="57E128"/>
                </a:gs>
              </a:gsLst>
            </a:gradFill>
            <a:ln>
              <a:solidFill>
                <a:srgbClr val="49A02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/>
            </a:p>
          </p:txBody>
        </p:sp>
        <p:sp>
          <p:nvSpPr>
            <p:cNvPr id="174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2048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1600" dirty="0" smtClean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16</a:t>
              </a:r>
              <a:endParaRPr lang="da-DK" altLang="zh-CN" sz="1600" dirty="0">
                <a:solidFill>
                  <a:schemeClr val="bg1">
                    <a:lumMod val="95000"/>
                  </a:schemeClr>
                </a:solidFill>
                <a:latin typeface="Arial" charset="0"/>
                <a:sym typeface="Verdana" pitchFamily="34" charset="0"/>
              </a:endParaRPr>
            </a:p>
          </p:txBody>
        </p:sp>
      </p:grpSp>
      <p:sp>
        <p:nvSpPr>
          <p:cNvPr id="199" name="Rectangle 15"/>
          <p:cNvSpPr>
            <a:spLocks noChangeArrowheads="1"/>
          </p:cNvSpPr>
          <p:nvPr/>
        </p:nvSpPr>
        <p:spPr bwMode="auto">
          <a:xfrm>
            <a:off x="4716016" y="3140968"/>
            <a:ext cx="1150937" cy="360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r" eaLnBrk="0" hangingPunct="0">
              <a:buSzPct val="100000"/>
            </a:pPr>
            <a:r>
              <a:rPr lang="da-DK" altLang="zh-CN" sz="1600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diagonal (-1) =</a:t>
            </a:r>
            <a:endParaRPr lang="da-DK" altLang="zh-CN" sz="16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grpSp>
        <p:nvGrpSpPr>
          <p:cNvPr id="200" name="组 199"/>
          <p:cNvGrpSpPr/>
          <p:nvPr/>
        </p:nvGrpSpPr>
        <p:grpSpPr>
          <a:xfrm>
            <a:off x="5868144" y="3717032"/>
            <a:ext cx="433960" cy="432048"/>
            <a:chOff x="2987824" y="3356992"/>
            <a:chExt cx="433960" cy="432048"/>
          </a:xfrm>
        </p:grpSpPr>
        <p:sp>
          <p:nvSpPr>
            <p:cNvPr id="201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3960" cy="43204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</a:p>
          </p:txBody>
        </p:sp>
        <p:sp>
          <p:nvSpPr>
            <p:cNvPr id="202" name="椭圆 201"/>
            <p:cNvSpPr/>
            <p:nvPr/>
          </p:nvSpPr>
          <p:spPr>
            <a:xfrm>
              <a:off x="3024784" y="3392996"/>
              <a:ext cx="360040" cy="36004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/>
            </a:p>
          </p:txBody>
        </p:sp>
        <p:sp>
          <p:nvSpPr>
            <p:cNvPr id="203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2048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1600" dirty="0" smtClean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1</a:t>
              </a:r>
              <a:endParaRPr lang="da-DK" altLang="zh-CN" sz="1600" dirty="0">
                <a:solidFill>
                  <a:schemeClr val="bg1">
                    <a:lumMod val="95000"/>
                  </a:schemeClr>
                </a:solidFill>
                <a:latin typeface="Arial" charset="0"/>
                <a:sym typeface="Verdana" pitchFamily="34" charset="0"/>
              </a:endParaRPr>
            </a:p>
          </p:txBody>
        </p:sp>
      </p:grpSp>
      <p:grpSp>
        <p:nvGrpSpPr>
          <p:cNvPr id="204" name="组 203"/>
          <p:cNvGrpSpPr/>
          <p:nvPr/>
        </p:nvGrpSpPr>
        <p:grpSpPr>
          <a:xfrm>
            <a:off x="6300192" y="3717032"/>
            <a:ext cx="433960" cy="432048"/>
            <a:chOff x="3851920" y="3356992"/>
            <a:chExt cx="433960" cy="432048"/>
          </a:xfrm>
        </p:grpSpPr>
        <p:sp>
          <p:nvSpPr>
            <p:cNvPr id="205" name="Rectangle 15"/>
            <p:cNvSpPr>
              <a:spLocks noChangeArrowheads="1"/>
            </p:cNvSpPr>
            <p:nvPr/>
          </p:nvSpPr>
          <p:spPr bwMode="auto">
            <a:xfrm>
              <a:off x="3851920" y="3356992"/>
              <a:ext cx="433960" cy="43204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</a:p>
          </p:txBody>
        </p:sp>
        <p:sp>
          <p:nvSpPr>
            <p:cNvPr id="206" name="椭圆 205"/>
            <p:cNvSpPr/>
            <p:nvPr/>
          </p:nvSpPr>
          <p:spPr>
            <a:xfrm>
              <a:off x="3888880" y="3392996"/>
              <a:ext cx="360040" cy="36004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/>
            </a:p>
          </p:txBody>
        </p:sp>
        <p:sp>
          <p:nvSpPr>
            <p:cNvPr id="207" name="Rectangle 15"/>
            <p:cNvSpPr>
              <a:spLocks noChangeArrowheads="1"/>
            </p:cNvSpPr>
            <p:nvPr/>
          </p:nvSpPr>
          <p:spPr bwMode="auto">
            <a:xfrm>
              <a:off x="3851920" y="3356992"/>
              <a:ext cx="432048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1600" dirty="0" smtClean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2</a:t>
              </a:r>
              <a:endParaRPr lang="da-DK" altLang="zh-CN" sz="1600" dirty="0">
                <a:solidFill>
                  <a:schemeClr val="bg1">
                    <a:lumMod val="95000"/>
                  </a:schemeClr>
                </a:solidFill>
                <a:latin typeface="Arial" charset="0"/>
                <a:sym typeface="Verdana" pitchFamily="34" charset="0"/>
              </a:endParaRPr>
            </a:p>
          </p:txBody>
        </p:sp>
      </p:grpSp>
      <p:grpSp>
        <p:nvGrpSpPr>
          <p:cNvPr id="208" name="组 207"/>
          <p:cNvGrpSpPr/>
          <p:nvPr/>
        </p:nvGrpSpPr>
        <p:grpSpPr>
          <a:xfrm>
            <a:off x="6732240" y="3717032"/>
            <a:ext cx="433960" cy="432048"/>
            <a:chOff x="3851920" y="3356992"/>
            <a:chExt cx="433960" cy="432048"/>
          </a:xfrm>
        </p:grpSpPr>
        <p:sp>
          <p:nvSpPr>
            <p:cNvPr id="209" name="Rectangle 15"/>
            <p:cNvSpPr>
              <a:spLocks noChangeArrowheads="1"/>
            </p:cNvSpPr>
            <p:nvPr/>
          </p:nvSpPr>
          <p:spPr bwMode="auto">
            <a:xfrm>
              <a:off x="3851920" y="3356992"/>
              <a:ext cx="433960" cy="43204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</a:p>
          </p:txBody>
        </p:sp>
        <p:sp>
          <p:nvSpPr>
            <p:cNvPr id="210" name="椭圆 209"/>
            <p:cNvSpPr/>
            <p:nvPr/>
          </p:nvSpPr>
          <p:spPr>
            <a:xfrm>
              <a:off x="3888880" y="3392996"/>
              <a:ext cx="360040" cy="36004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/>
            </a:p>
          </p:txBody>
        </p:sp>
        <p:sp>
          <p:nvSpPr>
            <p:cNvPr id="211" name="Rectangle 15"/>
            <p:cNvSpPr>
              <a:spLocks noChangeArrowheads="1"/>
            </p:cNvSpPr>
            <p:nvPr/>
          </p:nvSpPr>
          <p:spPr bwMode="auto">
            <a:xfrm>
              <a:off x="3851920" y="3356992"/>
              <a:ext cx="432048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1600" dirty="0" smtClean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3</a:t>
              </a:r>
              <a:endParaRPr lang="da-DK" altLang="zh-CN" sz="1600" dirty="0">
                <a:solidFill>
                  <a:schemeClr val="bg1">
                    <a:lumMod val="95000"/>
                  </a:schemeClr>
                </a:solidFill>
                <a:latin typeface="Arial" charset="0"/>
                <a:sym typeface="Verdana" pitchFamily="34" charset="0"/>
              </a:endParaRPr>
            </a:p>
          </p:txBody>
        </p:sp>
      </p:grpSp>
      <p:grpSp>
        <p:nvGrpSpPr>
          <p:cNvPr id="212" name="组 211"/>
          <p:cNvGrpSpPr/>
          <p:nvPr/>
        </p:nvGrpSpPr>
        <p:grpSpPr>
          <a:xfrm>
            <a:off x="7164288" y="3717032"/>
            <a:ext cx="433960" cy="432048"/>
            <a:chOff x="3851920" y="3356992"/>
            <a:chExt cx="433960" cy="432048"/>
          </a:xfrm>
        </p:grpSpPr>
        <p:sp>
          <p:nvSpPr>
            <p:cNvPr id="213" name="Rectangle 15"/>
            <p:cNvSpPr>
              <a:spLocks noChangeArrowheads="1"/>
            </p:cNvSpPr>
            <p:nvPr/>
          </p:nvSpPr>
          <p:spPr bwMode="auto">
            <a:xfrm>
              <a:off x="3851920" y="3356992"/>
              <a:ext cx="433960" cy="43204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</a:p>
          </p:txBody>
        </p:sp>
        <p:sp>
          <p:nvSpPr>
            <p:cNvPr id="214" name="椭圆 213"/>
            <p:cNvSpPr/>
            <p:nvPr/>
          </p:nvSpPr>
          <p:spPr>
            <a:xfrm>
              <a:off x="3888880" y="3392996"/>
              <a:ext cx="360040" cy="36004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/>
            </a:p>
          </p:txBody>
        </p:sp>
        <p:sp>
          <p:nvSpPr>
            <p:cNvPr id="215" name="Rectangle 15"/>
            <p:cNvSpPr>
              <a:spLocks noChangeArrowheads="1"/>
            </p:cNvSpPr>
            <p:nvPr/>
          </p:nvSpPr>
          <p:spPr bwMode="auto">
            <a:xfrm>
              <a:off x="3851920" y="3356992"/>
              <a:ext cx="432048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1600" dirty="0" smtClean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4</a:t>
              </a:r>
              <a:endParaRPr lang="da-DK" altLang="zh-CN" sz="1600" dirty="0">
                <a:solidFill>
                  <a:schemeClr val="bg1">
                    <a:lumMod val="95000"/>
                  </a:schemeClr>
                </a:solidFill>
                <a:latin typeface="Arial" charset="0"/>
                <a:sym typeface="Verdana" pitchFamily="34" charset="0"/>
              </a:endParaRPr>
            </a:p>
          </p:txBody>
        </p:sp>
      </p:grpSp>
      <p:grpSp>
        <p:nvGrpSpPr>
          <p:cNvPr id="216" name="组 215"/>
          <p:cNvGrpSpPr/>
          <p:nvPr/>
        </p:nvGrpSpPr>
        <p:grpSpPr>
          <a:xfrm>
            <a:off x="7596336" y="3717032"/>
            <a:ext cx="433960" cy="432048"/>
            <a:chOff x="2987824" y="3356992"/>
            <a:chExt cx="433960" cy="432048"/>
          </a:xfrm>
        </p:grpSpPr>
        <p:sp>
          <p:nvSpPr>
            <p:cNvPr id="217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3960" cy="43204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</a:p>
          </p:txBody>
        </p:sp>
        <p:sp>
          <p:nvSpPr>
            <p:cNvPr id="218" name="椭圆 217"/>
            <p:cNvSpPr/>
            <p:nvPr/>
          </p:nvSpPr>
          <p:spPr>
            <a:xfrm>
              <a:off x="3024784" y="3392996"/>
              <a:ext cx="360040" cy="36004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/>
            </a:p>
          </p:txBody>
        </p:sp>
        <p:sp>
          <p:nvSpPr>
            <p:cNvPr id="219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2048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5</a:t>
              </a:r>
            </a:p>
          </p:txBody>
        </p:sp>
      </p:grpSp>
      <p:grpSp>
        <p:nvGrpSpPr>
          <p:cNvPr id="220" name="组 219"/>
          <p:cNvGrpSpPr/>
          <p:nvPr/>
        </p:nvGrpSpPr>
        <p:grpSpPr>
          <a:xfrm>
            <a:off x="8028384" y="3717032"/>
            <a:ext cx="433960" cy="432048"/>
            <a:chOff x="3851920" y="3356992"/>
            <a:chExt cx="433960" cy="432048"/>
          </a:xfrm>
        </p:grpSpPr>
        <p:sp>
          <p:nvSpPr>
            <p:cNvPr id="221" name="Rectangle 15"/>
            <p:cNvSpPr>
              <a:spLocks noChangeArrowheads="1"/>
            </p:cNvSpPr>
            <p:nvPr/>
          </p:nvSpPr>
          <p:spPr bwMode="auto">
            <a:xfrm>
              <a:off x="3851920" y="3356992"/>
              <a:ext cx="433960" cy="43204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</a:p>
          </p:txBody>
        </p:sp>
        <p:sp>
          <p:nvSpPr>
            <p:cNvPr id="222" name="椭圆 221"/>
            <p:cNvSpPr/>
            <p:nvPr/>
          </p:nvSpPr>
          <p:spPr>
            <a:xfrm>
              <a:off x="3888880" y="3392996"/>
              <a:ext cx="360040" cy="36004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/>
            </a:p>
          </p:txBody>
        </p:sp>
        <p:sp>
          <p:nvSpPr>
            <p:cNvPr id="223" name="Rectangle 15"/>
            <p:cNvSpPr>
              <a:spLocks noChangeArrowheads="1"/>
            </p:cNvSpPr>
            <p:nvPr/>
          </p:nvSpPr>
          <p:spPr bwMode="auto">
            <a:xfrm>
              <a:off x="3851920" y="3356992"/>
              <a:ext cx="432048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6</a:t>
              </a:r>
            </a:p>
          </p:txBody>
        </p:sp>
      </p:grpSp>
      <p:sp>
        <p:nvSpPr>
          <p:cNvPr id="224" name="Rectangle 15"/>
          <p:cNvSpPr>
            <a:spLocks noChangeArrowheads="1"/>
          </p:cNvSpPr>
          <p:nvPr/>
        </p:nvSpPr>
        <p:spPr bwMode="auto">
          <a:xfrm>
            <a:off x="4716016" y="3717032"/>
            <a:ext cx="1150937" cy="360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r" eaLnBrk="0" hangingPunct="0">
              <a:buSzPct val="100000"/>
            </a:pPr>
            <a:r>
              <a:rPr lang="da-DK" altLang="zh-CN" sz="1600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diagonal (0) =</a:t>
            </a:r>
            <a:endParaRPr lang="da-DK" altLang="zh-CN" sz="16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grpSp>
        <p:nvGrpSpPr>
          <p:cNvPr id="229" name="组 228"/>
          <p:cNvGrpSpPr/>
          <p:nvPr/>
        </p:nvGrpSpPr>
        <p:grpSpPr>
          <a:xfrm>
            <a:off x="5868144" y="4293096"/>
            <a:ext cx="433960" cy="432048"/>
            <a:chOff x="2987824" y="3356992"/>
            <a:chExt cx="433960" cy="432048"/>
          </a:xfrm>
        </p:grpSpPr>
        <p:sp>
          <p:nvSpPr>
            <p:cNvPr id="230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3960" cy="43204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</a:p>
          </p:txBody>
        </p:sp>
        <p:sp>
          <p:nvSpPr>
            <p:cNvPr id="231" name="椭圆 230"/>
            <p:cNvSpPr/>
            <p:nvPr/>
          </p:nvSpPr>
          <p:spPr>
            <a:xfrm>
              <a:off x="3024784" y="3392996"/>
              <a:ext cx="360040" cy="360040"/>
            </a:xfrm>
            <a:prstGeom prst="ellipse">
              <a:avLst/>
            </a:prstGeom>
            <a:gradFill>
              <a:gsLst>
                <a:gs pos="0">
                  <a:srgbClr val="0000FF"/>
                </a:gs>
                <a:gs pos="80000">
                  <a:srgbClr val="448594"/>
                </a:gs>
                <a:gs pos="100000">
                  <a:srgbClr val="2E8EE1"/>
                </a:gs>
              </a:gsLst>
            </a:gradFill>
            <a:ln>
              <a:solidFill>
                <a:srgbClr val="3366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/>
            </a:p>
          </p:txBody>
        </p:sp>
        <p:sp>
          <p:nvSpPr>
            <p:cNvPr id="232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2048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1600" dirty="0" smtClean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7</a:t>
              </a:r>
              <a:endParaRPr lang="da-DK" altLang="zh-CN" sz="1600" dirty="0">
                <a:solidFill>
                  <a:schemeClr val="bg1">
                    <a:lumMod val="95000"/>
                  </a:schemeClr>
                </a:solidFill>
                <a:latin typeface="Arial" charset="0"/>
                <a:sym typeface="Verdana" pitchFamily="34" charset="0"/>
              </a:endParaRPr>
            </a:p>
          </p:txBody>
        </p:sp>
      </p:grpSp>
      <p:grpSp>
        <p:nvGrpSpPr>
          <p:cNvPr id="233" name="组 232"/>
          <p:cNvGrpSpPr/>
          <p:nvPr/>
        </p:nvGrpSpPr>
        <p:grpSpPr>
          <a:xfrm>
            <a:off x="6300192" y="3140968"/>
            <a:ext cx="433960" cy="432048"/>
            <a:chOff x="2987824" y="3356992"/>
            <a:chExt cx="433960" cy="432048"/>
          </a:xfrm>
        </p:grpSpPr>
        <p:sp>
          <p:nvSpPr>
            <p:cNvPr id="234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3960" cy="43204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</a:p>
          </p:txBody>
        </p:sp>
        <p:sp>
          <p:nvSpPr>
            <p:cNvPr id="235" name="椭圆 234"/>
            <p:cNvSpPr/>
            <p:nvPr/>
          </p:nvSpPr>
          <p:spPr>
            <a:xfrm>
              <a:off x="3024784" y="3392996"/>
              <a:ext cx="360040" cy="360040"/>
            </a:xfrm>
            <a:prstGeom prst="ellipse">
              <a:avLst/>
            </a:prstGeom>
            <a:gradFill>
              <a:gsLst>
                <a:gs pos="0">
                  <a:srgbClr val="008000"/>
                </a:gs>
                <a:gs pos="80000">
                  <a:srgbClr val="49A021"/>
                </a:gs>
                <a:gs pos="100000">
                  <a:srgbClr val="57E128"/>
                </a:gs>
              </a:gsLst>
            </a:gradFill>
            <a:ln>
              <a:solidFill>
                <a:srgbClr val="49A02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/>
            </a:p>
          </p:txBody>
        </p:sp>
        <p:sp>
          <p:nvSpPr>
            <p:cNvPr id="236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2048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1600" dirty="0" smtClean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12</a:t>
              </a:r>
              <a:endParaRPr lang="da-DK" altLang="zh-CN" sz="1600" dirty="0">
                <a:solidFill>
                  <a:schemeClr val="bg1">
                    <a:lumMod val="95000"/>
                  </a:schemeClr>
                </a:solidFill>
                <a:latin typeface="Arial" charset="0"/>
                <a:sym typeface="Verdana" pitchFamily="34" charset="0"/>
              </a:endParaRPr>
            </a:p>
          </p:txBody>
        </p:sp>
      </p:grpSp>
      <p:grpSp>
        <p:nvGrpSpPr>
          <p:cNvPr id="237" name="组 236"/>
          <p:cNvGrpSpPr/>
          <p:nvPr/>
        </p:nvGrpSpPr>
        <p:grpSpPr>
          <a:xfrm>
            <a:off x="6300192" y="4293096"/>
            <a:ext cx="433960" cy="432048"/>
            <a:chOff x="2987824" y="3356992"/>
            <a:chExt cx="433960" cy="432048"/>
          </a:xfrm>
        </p:grpSpPr>
        <p:sp>
          <p:nvSpPr>
            <p:cNvPr id="238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3960" cy="43204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</a:p>
          </p:txBody>
        </p:sp>
        <p:sp>
          <p:nvSpPr>
            <p:cNvPr id="239" name="椭圆 238"/>
            <p:cNvSpPr/>
            <p:nvPr/>
          </p:nvSpPr>
          <p:spPr>
            <a:xfrm>
              <a:off x="3024784" y="3392996"/>
              <a:ext cx="360040" cy="360040"/>
            </a:xfrm>
            <a:prstGeom prst="ellipse">
              <a:avLst/>
            </a:prstGeom>
            <a:gradFill>
              <a:gsLst>
                <a:gs pos="0">
                  <a:srgbClr val="0000FF"/>
                </a:gs>
                <a:gs pos="80000">
                  <a:srgbClr val="448594"/>
                </a:gs>
                <a:gs pos="100000">
                  <a:srgbClr val="2E8EE1"/>
                </a:gs>
              </a:gsLst>
            </a:gradFill>
            <a:ln>
              <a:solidFill>
                <a:srgbClr val="3366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/>
            </a:p>
          </p:txBody>
        </p:sp>
        <p:sp>
          <p:nvSpPr>
            <p:cNvPr id="240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2048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8</a:t>
              </a:r>
            </a:p>
          </p:txBody>
        </p:sp>
      </p:grpSp>
      <p:grpSp>
        <p:nvGrpSpPr>
          <p:cNvPr id="241" name="组 240"/>
          <p:cNvGrpSpPr/>
          <p:nvPr/>
        </p:nvGrpSpPr>
        <p:grpSpPr>
          <a:xfrm>
            <a:off x="6732240" y="3140968"/>
            <a:ext cx="433960" cy="432048"/>
            <a:chOff x="2987824" y="3356992"/>
            <a:chExt cx="433960" cy="432048"/>
          </a:xfrm>
        </p:grpSpPr>
        <p:sp>
          <p:nvSpPr>
            <p:cNvPr id="242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3960" cy="43204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</a:p>
          </p:txBody>
        </p:sp>
        <p:sp>
          <p:nvSpPr>
            <p:cNvPr id="243" name="椭圆 242"/>
            <p:cNvSpPr/>
            <p:nvPr/>
          </p:nvSpPr>
          <p:spPr>
            <a:xfrm>
              <a:off x="3024784" y="3392996"/>
              <a:ext cx="360040" cy="360040"/>
            </a:xfrm>
            <a:prstGeom prst="ellipse">
              <a:avLst/>
            </a:prstGeom>
            <a:gradFill>
              <a:gsLst>
                <a:gs pos="0">
                  <a:srgbClr val="008000"/>
                </a:gs>
                <a:gs pos="80000">
                  <a:srgbClr val="49A021"/>
                </a:gs>
                <a:gs pos="100000">
                  <a:srgbClr val="57E128"/>
                </a:gs>
              </a:gsLst>
            </a:gradFill>
            <a:ln>
              <a:solidFill>
                <a:srgbClr val="49A02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/>
            </a:p>
          </p:txBody>
        </p:sp>
        <p:sp>
          <p:nvSpPr>
            <p:cNvPr id="244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2048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1600" dirty="0" smtClean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13</a:t>
              </a:r>
              <a:endParaRPr lang="da-DK" altLang="zh-CN" sz="1600" dirty="0">
                <a:solidFill>
                  <a:schemeClr val="bg1">
                    <a:lumMod val="95000"/>
                  </a:schemeClr>
                </a:solidFill>
                <a:latin typeface="Arial" charset="0"/>
                <a:sym typeface="Verdana" pitchFamily="34" charset="0"/>
              </a:endParaRPr>
            </a:p>
          </p:txBody>
        </p:sp>
      </p:grpSp>
      <p:grpSp>
        <p:nvGrpSpPr>
          <p:cNvPr id="245" name="组 244"/>
          <p:cNvGrpSpPr/>
          <p:nvPr/>
        </p:nvGrpSpPr>
        <p:grpSpPr>
          <a:xfrm>
            <a:off x="6732240" y="4293096"/>
            <a:ext cx="433960" cy="432048"/>
            <a:chOff x="2987824" y="3356992"/>
            <a:chExt cx="433960" cy="432048"/>
          </a:xfrm>
        </p:grpSpPr>
        <p:sp>
          <p:nvSpPr>
            <p:cNvPr id="246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3960" cy="43204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</a:p>
          </p:txBody>
        </p:sp>
        <p:sp>
          <p:nvSpPr>
            <p:cNvPr id="247" name="椭圆 246"/>
            <p:cNvSpPr/>
            <p:nvPr/>
          </p:nvSpPr>
          <p:spPr>
            <a:xfrm>
              <a:off x="3024784" y="3392996"/>
              <a:ext cx="360040" cy="360040"/>
            </a:xfrm>
            <a:prstGeom prst="ellipse">
              <a:avLst/>
            </a:prstGeom>
            <a:gradFill>
              <a:gsLst>
                <a:gs pos="0">
                  <a:srgbClr val="0000FF"/>
                </a:gs>
                <a:gs pos="80000">
                  <a:srgbClr val="448594"/>
                </a:gs>
                <a:gs pos="100000">
                  <a:srgbClr val="2E8EE1"/>
                </a:gs>
              </a:gsLst>
            </a:gradFill>
            <a:ln>
              <a:solidFill>
                <a:srgbClr val="3366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/>
            </a:p>
          </p:txBody>
        </p:sp>
        <p:sp>
          <p:nvSpPr>
            <p:cNvPr id="248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2048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9</a:t>
              </a:r>
            </a:p>
          </p:txBody>
        </p:sp>
      </p:grpSp>
      <p:grpSp>
        <p:nvGrpSpPr>
          <p:cNvPr id="249" name="组 248"/>
          <p:cNvGrpSpPr/>
          <p:nvPr/>
        </p:nvGrpSpPr>
        <p:grpSpPr>
          <a:xfrm>
            <a:off x="7164288" y="3140968"/>
            <a:ext cx="433960" cy="432048"/>
            <a:chOff x="2987824" y="3356992"/>
            <a:chExt cx="433960" cy="432048"/>
          </a:xfrm>
        </p:grpSpPr>
        <p:sp>
          <p:nvSpPr>
            <p:cNvPr id="250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3960" cy="43204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</a:p>
          </p:txBody>
        </p:sp>
        <p:sp>
          <p:nvSpPr>
            <p:cNvPr id="251" name="椭圆 250"/>
            <p:cNvSpPr/>
            <p:nvPr/>
          </p:nvSpPr>
          <p:spPr>
            <a:xfrm>
              <a:off x="3024784" y="3392996"/>
              <a:ext cx="360040" cy="360040"/>
            </a:xfrm>
            <a:prstGeom prst="ellipse">
              <a:avLst/>
            </a:prstGeom>
            <a:gradFill>
              <a:gsLst>
                <a:gs pos="0">
                  <a:srgbClr val="008000"/>
                </a:gs>
                <a:gs pos="80000">
                  <a:srgbClr val="49A021"/>
                </a:gs>
                <a:gs pos="100000">
                  <a:srgbClr val="57E128"/>
                </a:gs>
              </a:gsLst>
            </a:gradFill>
            <a:ln>
              <a:solidFill>
                <a:srgbClr val="49A02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/>
            </a:p>
          </p:txBody>
        </p:sp>
        <p:sp>
          <p:nvSpPr>
            <p:cNvPr id="252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2048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1600" dirty="0" smtClean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14</a:t>
              </a:r>
              <a:endParaRPr lang="da-DK" altLang="zh-CN" sz="1600" dirty="0">
                <a:solidFill>
                  <a:schemeClr val="bg1">
                    <a:lumMod val="95000"/>
                  </a:schemeClr>
                </a:solidFill>
                <a:latin typeface="Arial" charset="0"/>
                <a:sym typeface="Verdana" pitchFamily="34" charset="0"/>
              </a:endParaRPr>
            </a:p>
          </p:txBody>
        </p:sp>
      </p:grpSp>
      <p:grpSp>
        <p:nvGrpSpPr>
          <p:cNvPr id="253" name="组 252"/>
          <p:cNvGrpSpPr/>
          <p:nvPr/>
        </p:nvGrpSpPr>
        <p:grpSpPr>
          <a:xfrm>
            <a:off x="7164288" y="4293096"/>
            <a:ext cx="433960" cy="432048"/>
            <a:chOff x="2987824" y="3356992"/>
            <a:chExt cx="433960" cy="432048"/>
          </a:xfrm>
        </p:grpSpPr>
        <p:sp>
          <p:nvSpPr>
            <p:cNvPr id="254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3960" cy="43204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</a:p>
          </p:txBody>
        </p:sp>
        <p:sp>
          <p:nvSpPr>
            <p:cNvPr id="255" name="椭圆 254"/>
            <p:cNvSpPr/>
            <p:nvPr/>
          </p:nvSpPr>
          <p:spPr>
            <a:xfrm>
              <a:off x="3024784" y="3392996"/>
              <a:ext cx="360040" cy="360040"/>
            </a:xfrm>
            <a:prstGeom prst="ellipse">
              <a:avLst/>
            </a:prstGeom>
            <a:gradFill>
              <a:gsLst>
                <a:gs pos="0">
                  <a:srgbClr val="0000FF"/>
                </a:gs>
                <a:gs pos="80000">
                  <a:srgbClr val="448594"/>
                </a:gs>
                <a:gs pos="100000">
                  <a:srgbClr val="2E8EE1"/>
                </a:gs>
              </a:gsLst>
            </a:gradFill>
            <a:ln>
              <a:solidFill>
                <a:srgbClr val="3366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/>
            </a:p>
          </p:txBody>
        </p:sp>
        <p:sp>
          <p:nvSpPr>
            <p:cNvPr id="256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2048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1600" dirty="0" smtClean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10</a:t>
              </a:r>
              <a:endParaRPr lang="da-DK" altLang="zh-CN" sz="1600" dirty="0">
                <a:solidFill>
                  <a:schemeClr val="bg1">
                    <a:lumMod val="95000"/>
                  </a:schemeClr>
                </a:solidFill>
                <a:latin typeface="Arial" charset="0"/>
                <a:sym typeface="Verdana" pitchFamily="34" charset="0"/>
              </a:endParaRPr>
            </a:p>
          </p:txBody>
        </p:sp>
      </p:grpSp>
      <p:grpSp>
        <p:nvGrpSpPr>
          <p:cNvPr id="257" name="组 256"/>
          <p:cNvGrpSpPr/>
          <p:nvPr/>
        </p:nvGrpSpPr>
        <p:grpSpPr>
          <a:xfrm>
            <a:off x="7596336" y="3140968"/>
            <a:ext cx="433960" cy="432048"/>
            <a:chOff x="2987824" y="3356992"/>
            <a:chExt cx="433960" cy="432048"/>
          </a:xfrm>
        </p:grpSpPr>
        <p:sp>
          <p:nvSpPr>
            <p:cNvPr id="258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3960" cy="43204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</a:p>
          </p:txBody>
        </p:sp>
        <p:sp>
          <p:nvSpPr>
            <p:cNvPr id="259" name="椭圆 258"/>
            <p:cNvSpPr/>
            <p:nvPr/>
          </p:nvSpPr>
          <p:spPr>
            <a:xfrm>
              <a:off x="3024784" y="3392996"/>
              <a:ext cx="360040" cy="360040"/>
            </a:xfrm>
            <a:prstGeom prst="ellipse">
              <a:avLst/>
            </a:prstGeom>
            <a:gradFill>
              <a:gsLst>
                <a:gs pos="0">
                  <a:srgbClr val="008000"/>
                </a:gs>
                <a:gs pos="80000">
                  <a:srgbClr val="49A021"/>
                </a:gs>
                <a:gs pos="100000">
                  <a:srgbClr val="57E128"/>
                </a:gs>
              </a:gsLst>
            </a:gradFill>
            <a:ln>
              <a:solidFill>
                <a:srgbClr val="49A02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/>
            </a:p>
          </p:txBody>
        </p:sp>
        <p:sp>
          <p:nvSpPr>
            <p:cNvPr id="260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2048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1600" dirty="0" smtClean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15</a:t>
              </a:r>
              <a:endParaRPr lang="da-DK" altLang="zh-CN" sz="1600" dirty="0">
                <a:solidFill>
                  <a:schemeClr val="bg1">
                    <a:lumMod val="95000"/>
                  </a:schemeClr>
                </a:solidFill>
                <a:latin typeface="Arial" charset="0"/>
                <a:sym typeface="Verdana" pitchFamily="34" charset="0"/>
              </a:endParaRPr>
            </a:p>
          </p:txBody>
        </p:sp>
      </p:grpSp>
      <p:grpSp>
        <p:nvGrpSpPr>
          <p:cNvPr id="261" name="组 260"/>
          <p:cNvGrpSpPr/>
          <p:nvPr/>
        </p:nvGrpSpPr>
        <p:grpSpPr>
          <a:xfrm>
            <a:off x="7596336" y="4293096"/>
            <a:ext cx="433960" cy="432048"/>
            <a:chOff x="2987824" y="3356992"/>
            <a:chExt cx="433960" cy="432048"/>
          </a:xfrm>
        </p:grpSpPr>
        <p:sp>
          <p:nvSpPr>
            <p:cNvPr id="262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3960" cy="43204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</a:p>
          </p:txBody>
        </p:sp>
        <p:sp>
          <p:nvSpPr>
            <p:cNvPr id="263" name="椭圆 262"/>
            <p:cNvSpPr/>
            <p:nvPr/>
          </p:nvSpPr>
          <p:spPr>
            <a:xfrm>
              <a:off x="3024784" y="3392996"/>
              <a:ext cx="360040" cy="360040"/>
            </a:xfrm>
            <a:prstGeom prst="ellipse">
              <a:avLst/>
            </a:prstGeom>
            <a:gradFill>
              <a:gsLst>
                <a:gs pos="0">
                  <a:srgbClr val="0000FF"/>
                </a:gs>
                <a:gs pos="80000">
                  <a:srgbClr val="448594"/>
                </a:gs>
                <a:gs pos="100000">
                  <a:srgbClr val="2E8EE1"/>
                </a:gs>
              </a:gsLst>
            </a:gradFill>
            <a:ln>
              <a:solidFill>
                <a:srgbClr val="3366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/>
            </a:p>
          </p:txBody>
        </p:sp>
        <p:sp>
          <p:nvSpPr>
            <p:cNvPr id="264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2048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1600" dirty="0" smtClean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11</a:t>
              </a:r>
              <a:endParaRPr lang="da-DK" altLang="zh-CN" sz="1600" dirty="0">
                <a:solidFill>
                  <a:schemeClr val="bg1">
                    <a:lumMod val="95000"/>
                  </a:schemeClr>
                </a:solidFill>
                <a:latin typeface="Arial" charset="0"/>
                <a:sym typeface="Verdana" pitchFamily="34" charset="0"/>
              </a:endParaRPr>
            </a:p>
          </p:txBody>
        </p:sp>
      </p:grpSp>
      <p:grpSp>
        <p:nvGrpSpPr>
          <p:cNvPr id="265" name="组 264"/>
          <p:cNvGrpSpPr/>
          <p:nvPr/>
        </p:nvGrpSpPr>
        <p:grpSpPr>
          <a:xfrm>
            <a:off x="8028384" y="3140968"/>
            <a:ext cx="433960" cy="432048"/>
            <a:chOff x="2987824" y="3356992"/>
            <a:chExt cx="433960" cy="432048"/>
          </a:xfrm>
        </p:grpSpPr>
        <p:sp>
          <p:nvSpPr>
            <p:cNvPr id="266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3960" cy="43204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</a:p>
          </p:txBody>
        </p:sp>
        <p:sp>
          <p:nvSpPr>
            <p:cNvPr id="267" name="椭圆 266"/>
            <p:cNvSpPr/>
            <p:nvPr/>
          </p:nvSpPr>
          <p:spPr>
            <a:xfrm>
              <a:off x="3024784" y="3392996"/>
              <a:ext cx="360040" cy="360040"/>
            </a:xfrm>
            <a:prstGeom prst="ellipse">
              <a:avLst/>
            </a:prstGeom>
            <a:gradFill>
              <a:gsLst>
                <a:gs pos="0">
                  <a:srgbClr val="008000"/>
                </a:gs>
                <a:gs pos="80000">
                  <a:srgbClr val="49A021"/>
                </a:gs>
                <a:gs pos="100000">
                  <a:srgbClr val="57E128"/>
                </a:gs>
              </a:gsLst>
            </a:gradFill>
            <a:ln>
              <a:solidFill>
                <a:srgbClr val="49A02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/>
            </a:p>
          </p:txBody>
        </p:sp>
        <p:sp>
          <p:nvSpPr>
            <p:cNvPr id="268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2048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1600" dirty="0" smtClean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16</a:t>
              </a:r>
              <a:endParaRPr lang="da-DK" altLang="zh-CN" sz="1600" dirty="0">
                <a:solidFill>
                  <a:schemeClr val="bg1">
                    <a:lumMod val="95000"/>
                  </a:schemeClr>
                </a:solidFill>
                <a:latin typeface="Arial" charset="0"/>
                <a:sym typeface="Verdana" pitchFamily="34" charset="0"/>
              </a:endParaRPr>
            </a:p>
          </p:txBody>
        </p:sp>
      </p:grpSp>
      <p:sp>
        <p:nvSpPr>
          <p:cNvPr id="273" name="Rectangle 15"/>
          <p:cNvSpPr>
            <a:spLocks noChangeArrowheads="1"/>
          </p:cNvSpPr>
          <p:nvPr/>
        </p:nvSpPr>
        <p:spPr bwMode="auto">
          <a:xfrm>
            <a:off x="5868144" y="3140968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r>
              <a:rPr lang="da-DK" altLang="zh-CN" sz="2000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0</a:t>
            </a: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274" name="Rectangle 15"/>
          <p:cNvSpPr>
            <a:spLocks noChangeArrowheads="1"/>
          </p:cNvSpPr>
          <p:nvPr/>
        </p:nvSpPr>
        <p:spPr bwMode="auto">
          <a:xfrm>
            <a:off x="8028384" y="4293096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r>
              <a:rPr lang="da-DK" altLang="zh-CN" sz="2000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0</a:t>
            </a: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275" name="Rectangle 3"/>
          <p:cNvSpPr txBox="1">
            <a:spLocks noChangeArrowheads="1"/>
          </p:cNvSpPr>
          <p:nvPr/>
        </p:nvSpPr>
        <p:spPr bwMode="auto">
          <a:xfrm>
            <a:off x="1042989" y="1700808"/>
            <a:ext cx="7129412" cy="6478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342900" indent="-342900" eaLnBrk="0" hangingPunct="0">
              <a:spcBef>
                <a:spcPts val="1200"/>
              </a:spcBef>
              <a:buFontTx/>
              <a:buChar char="•"/>
              <a:defRPr/>
            </a:pPr>
            <a:r>
              <a:rPr lang="en-US" altLang="zh-CN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Store nonzero entries on diagonals.</a:t>
            </a:r>
            <a:endParaRPr lang="en-US" altLang="zh-CN" sz="1600" b="1" kern="0" noProof="1">
              <a:solidFill>
                <a:srgbClr val="212121"/>
              </a:solidFill>
              <a:latin typeface="+mn-lt"/>
              <a:sym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49512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042988" y="460375"/>
            <a:ext cx="7921625" cy="736377"/>
          </a:xfrm>
        </p:spPr>
        <p:txBody>
          <a:bodyPr/>
          <a:lstStyle/>
          <a:p>
            <a:r>
              <a:rPr lang="en-US" altLang="zh-CN" sz="3200" noProof="1" smtClean="0">
                <a:sym typeface="Verdana" pitchFamily="34" charset="0"/>
              </a:rPr>
              <a:t>Storage format – Diagonal (DIA)</a:t>
            </a:r>
            <a:endParaRPr lang="en-US" altLang="zh-CN" sz="3200" noProof="1" smtClean="0">
              <a:solidFill>
                <a:srgbClr val="933027"/>
              </a:solidFill>
              <a:sym typeface="Verdana" pitchFamily="34" charset="0"/>
            </a:endParaRPr>
          </a:p>
        </p:txBody>
      </p:sp>
      <p:sp>
        <p:nvSpPr>
          <p:cNvPr id="10243" name="Footer Placeholder 3"/>
          <p:cNvSpPr>
            <a:spLocks noGrp="1"/>
          </p:cNvSpPr>
          <p:nvPr>
            <p:ph type="ftr" sz="quarter" idx="14"/>
          </p:nvPr>
        </p:nvSpPr>
        <p:spPr>
          <a:noFill/>
        </p:spPr>
        <p:txBody>
          <a:bodyPr/>
          <a:lstStyle/>
          <a:p>
            <a:r>
              <a:rPr lang="en-US" altLang="zh-CN" noProof="1" smtClean="0"/>
              <a:t>Faculty of Science</a:t>
            </a:r>
          </a:p>
        </p:txBody>
      </p:sp>
      <p:sp>
        <p:nvSpPr>
          <p:cNvPr id="10244" name="Slide Number Placeholder 5"/>
          <p:cNvSpPr>
            <a:spLocks noGrp="1"/>
          </p:cNvSpPr>
          <p:nvPr>
            <p:ph type="sldNum" sz="quarter" idx="16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AABF0D7A-581C-4D2D-9D06-0B18E6A46BA3}" type="slidenum">
              <a:rPr lang="en-US" altLang="zh-CN" noProof="1" dirty="0" smtClean="0"/>
              <a:pPr/>
              <a:t>21</a:t>
            </a:fld>
            <a:endParaRPr lang="en-US" altLang="zh-CN" noProof="1" smtClean="0"/>
          </a:p>
        </p:txBody>
      </p:sp>
      <p:sp>
        <p:nvSpPr>
          <p:cNvPr id="144" name="Rectangle 15"/>
          <p:cNvSpPr>
            <a:spLocks noChangeArrowheads="1"/>
          </p:cNvSpPr>
          <p:nvPr/>
        </p:nvSpPr>
        <p:spPr bwMode="auto">
          <a:xfrm>
            <a:off x="4716016" y="4293096"/>
            <a:ext cx="1150937" cy="360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r" eaLnBrk="0" hangingPunct="0">
              <a:buSzPct val="100000"/>
            </a:pPr>
            <a:r>
              <a:rPr lang="da-DK" altLang="zh-CN" sz="1600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diagonal</a:t>
            </a:r>
            <a:r>
              <a:rPr lang="zh-CN" altLang="en-US" sz="1600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 </a:t>
            </a:r>
            <a:r>
              <a:rPr lang="da-DK" altLang="zh-CN" sz="1600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(+1) =</a:t>
            </a:r>
            <a:endParaRPr lang="da-DK" altLang="zh-CN" sz="16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147" name="Rectangle 15"/>
          <p:cNvSpPr>
            <a:spLocks noChangeArrowheads="1"/>
          </p:cNvSpPr>
          <p:nvPr/>
        </p:nvSpPr>
        <p:spPr bwMode="auto">
          <a:xfrm>
            <a:off x="4932040" y="5229200"/>
            <a:ext cx="3312368" cy="1080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r>
              <a:rPr lang="da-DK" altLang="zh-CN" sz="2000" i="1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A </a:t>
            </a:r>
            <a:r>
              <a: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(in</a:t>
            </a:r>
            <a:r>
              <a:rPr lang="zh-CN" altLang="en-US" sz="2000" dirty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 </a:t>
            </a:r>
            <a:r>
              <a:rPr lang="en-US" altLang="zh-CN" sz="2000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DIA</a:t>
            </a:r>
            <a:r>
              <a:rPr lang="zh-CN" altLang="en-US" sz="2000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 </a:t>
            </a:r>
            <a:r>
              <a:rPr lang="en-US" altLang="zh-CN" sz="2000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format)</a:t>
            </a:r>
          </a:p>
          <a:p>
            <a:pPr algn="ctr" eaLnBrk="0" hangingPunct="0">
              <a:buSzPct val="100000"/>
            </a:pPr>
            <a:r>
              <a:rPr lang="da-DK" altLang="zh-CN" sz="2000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(6x6)</a:t>
            </a:r>
          </a:p>
          <a:p>
            <a:pPr algn="ctr" eaLnBrk="0" hangingPunct="0">
              <a:buSzPct val="100000"/>
            </a:pPr>
            <a:r>
              <a:rPr lang="da-DK" altLang="zh-CN" sz="2000" i="1" dirty="0" err="1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nnzA</a:t>
            </a:r>
            <a:r>
              <a:rPr lang="da-DK" altLang="zh-CN" sz="2000" i="1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 </a:t>
            </a:r>
            <a:r>
              <a:rPr lang="da-DK" altLang="zh-CN" sz="2000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= 18</a:t>
            </a: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grpSp>
        <p:nvGrpSpPr>
          <p:cNvPr id="54" name="组 53"/>
          <p:cNvGrpSpPr/>
          <p:nvPr/>
        </p:nvGrpSpPr>
        <p:grpSpPr>
          <a:xfrm>
            <a:off x="1259632" y="3068960"/>
            <a:ext cx="433960" cy="432048"/>
            <a:chOff x="3851920" y="3356992"/>
            <a:chExt cx="433960" cy="432048"/>
          </a:xfrm>
        </p:grpSpPr>
        <p:sp>
          <p:nvSpPr>
            <p:cNvPr id="55" name="Rectangle 15"/>
            <p:cNvSpPr>
              <a:spLocks noChangeArrowheads="1"/>
            </p:cNvSpPr>
            <p:nvPr/>
          </p:nvSpPr>
          <p:spPr bwMode="auto">
            <a:xfrm>
              <a:off x="3851920" y="3356992"/>
              <a:ext cx="433960" cy="43204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</a:p>
          </p:txBody>
        </p:sp>
        <p:sp>
          <p:nvSpPr>
            <p:cNvPr id="56" name="椭圆 55"/>
            <p:cNvSpPr/>
            <p:nvPr/>
          </p:nvSpPr>
          <p:spPr>
            <a:xfrm>
              <a:off x="3888880" y="3392996"/>
              <a:ext cx="360040" cy="36004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/>
            </a:p>
          </p:txBody>
        </p:sp>
        <p:sp>
          <p:nvSpPr>
            <p:cNvPr id="57" name="Rectangle 15"/>
            <p:cNvSpPr>
              <a:spLocks noChangeArrowheads="1"/>
            </p:cNvSpPr>
            <p:nvPr/>
          </p:nvSpPr>
          <p:spPr bwMode="auto">
            <a:xfrm>
              <a:off x="3851920" y="3356992"/>
              <a:ext cx="432048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1600" dirty="0" smtClean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2</a:t>
              </a:r>
              <a:endParaRPr lang="da-DK" altLang="zh-CN" sz="1600" dirty="0">
                <a:solidFill>
                  <a:schemeClr val="bg1">
                    <a:lumMod val="95000"/>
                  </a:schemeClr>
                </a:solidFill>
                <a:latin typeface="Arial" charset="0"/>
                <a:sym typeface="Verdana" pitchFamily="34" charset="0"/>
              </a:endParaRPr>
            </a:p>
          </p:txBody>
        </p:sp>
      </p:grpSp>
      <p:grpSp>
        <p:nvGrpSpPr>
          <p:cNvPr id="5" name="组 4"/>
          <p:cNvGrpSpPr/>
          <p:nvPr/>
        </p:nvGrpSpPr>
        <p:grpSpPr>
          <a:xfrm>
            <a:off x="827584" y="2636912"/>
            <a:ext cx="433960" cy="432048"/>
            <a:chOff x="2987824" y="3356992"/>
            <a:chExt cx="433960" cy="432048"/>
          </a:xfrm>
        </p:grpSpPr>
        <p:sp>
          <p:nvSpPr>
            <p:cNvPr id="6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3960" cy="43204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</a:p>
          </p:txBody>
        </p:sp>
        <p:sp>
          <p:nvSpPr>
            <p:cNvPr id="2" name="椭圆 1"/>
            <p:cNvSpPr/>
            <p:nvPr/>
          </p:nvSpPr>
          <p:spPr>
            <a:xfrm>
              <a:off x="3024784" y="3392996"/>
              <a:ext cx="360040" cy="36004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/>
            </a:p>
          </p:txBody>
        </p:sp>
        <p:sp>
          <p:nvSpPr>
            <p:cNvPr id="23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2048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1600" dirty="0" smtClean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1</a:t>
              </a:r>
              <a:endParaRPr lang="da-DK" altLang="zh-CN" sz="1600" dirty="0">
                <a:solidFill>
                  <a:schemeClr val="bg1">
                    <a:lumMod val="95000"/>
                  </a:schemeClr>
                </a:solidFill>
                <a:latin typeface="Arial" charset="0"/>
                <a:sym typeface="Verdana" pitchFamily="34" charset="0"/>
              </a:endParaRPr>
            </a:p>
          </p:txBody>
        </p:sp>
      </p:grpSp>
      <p:grpSp>
        <p:nvGrpSpPr>
          <p:cNvPr id="25" name="组 24"/>
          <p:cNvGrpSpPr/>
          <p:nvPr/>
        </p:nvGrpSpPr>
        <p:grpSpPr>
          <a:xfrm>
            <a:off x="1691680" y="3501008"/>
            <a:ext cx="433960" cy="432048"/>
            <a:chOff x="3851920" y="3356992"/>
            <a:chExt cx="433960" cy="432048"/>
          </a:xfrm>
        </p:grpSpPr>
        <p:sp>
          <p:nvSpPr>
            <p:cNvPr id="28" name="Rectangle 15"/>
            <p:cNvSpPr>
              <a:spLocks noChangeArrowheads="1"/>
            </p:cNvSpPr>
            <p:nvPr/>
          </p:nvSpPr>
          <p:spPr bwMode="auto">
            <a:xfrm>
              <a:off x="3851920" y="3356992"/>
              <a:ext cx="433960" cy="43204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</a:p>
          </p:txBody>
        </p:sp>
        <p:sp>
          <p:nvSpPr>
            <p:cNvPr id="29" name="椭圆 28"/>
            <p:cNvSpPr/>
            <p:nvPr/>
          </p:nvSpPr>
          <p:spPr>
            <a:xfrm>
              <a:off x="3888880" y="3392996"/>
              <a:ext cx="360040" cy="36004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/>
            </a:p>
          </p:txBody>
        </p:sp>
        <p:sp>
          <p:nvSpPr>
            <p:cNvPr id="30" name="Rectangle 15"/>
            <p:cNvSpPr>
              <a:spLocks noChangeArrowheads="1"/>
            </p:cNvSpPr>
            <p:nvPr/>
          </p:nvSpPr>
          <p:spPr bwMode="auto">
            <a:xfrm>
              <a:off x="3851920" y="3356992"/>
              <a:ext cx="432048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1600" dirty="0" smtClean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3</a:t>
              </a:r>
              <a:endParaRPr lang="da-DK" altLang="zh-CN" sz="1600" dirty="0">
                <a:solidFill>
                  <a:schemeClr val="bg1">
                    <a:lumMod val="95000"/>
                  </a:schemeClr>
                </a:solidFill>
                <a:latin typeface="Arial" charset="0"/>
                <a:sym typeface="Verdana" pitchFamily="34" charset="0"/>
              </a:endParaRPr>
            </a:p>
          </p:txBody>
        </p:sp>
      </p:grpSp>
      <p:sp>
        <p:nvSpPr>
          <p:cNvPr id="36" name="Rectangle 15"/>
          <p:cNvSpPr>
            <a:spLocks noChangeArrowheads="1"/>
          </p:cNvSpPr>
          <p:nvPr/>
        </p:nvSpPr>
        <p:spPr bwMode="auto">
          <a:xfrm>
            <a:off x="2123728" y="3068960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39" name="Rectangle 15"/>
          <p:cNvSpPr>
            <a:spLocks noChangeArrowheads="1"/>
          </p:cNvSpPr>
          <p:nvPr/>
        </p:nvSpPr>
        <p:spPr bwMode="auto">
          <a:xfrm>
            <a:off x="1259632" y="3933056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42" name="Rectangle 15"/>
          <p:cNvSpPr>
            <a:spLocks noChangeArrowheads="1"/>
          </p:cNvSpPr>
          <p:nvPr/>
        </p:nvSpPr>
        <p:spPr bwMode="auto">
          <a:xfrm>
            <a:off x="2123728" y="2636912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43" name="Rectangle 15"/>
          <p:cNvSpPr>
            <a:spLocks noChangeArrowheads="1"/>
          </p:cNvSpPr>
          <p:nvPr/>
        </p:nvSpPr>
        <p:spPr bwMode="auto">
          <a:xfrm>
            <a:off x="1691680" y="3068960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grpSp>
        <p:nvGrpSpPr>
          <p:cNvPr id="58" name="组 57"/>
          <p:cNvGrpSpPr/>
          <p:nvPr/>
        </p:nvGrpSpPr>
        <p:grpSpPr>
          <a:xfrm>
            <a:off x="2987824" y="4797152"/>
            <a:ext cx="433960" cy="432048"/>
            <a:chOff x="3851920" y="3356992"/>
            <a:chExt cx="433960" cy="432048"/>
          </a:xfrm>
        </p:grpSpPr>
        <p:sp>
          <p:nvSpPr>
            <p:cNvPr id="59" name="Rectangle 15"/>
            <p:cNvSpPr>
              <a:spLocks noChangeArrowheads="1"/>
            </p:cNvSpPr>
            <p:nvPr/>
          </p:nvSpPr>
          <p:spPr bwMode="auto">
            <a:xfrm>
              <a:off x="3851920" y="3356992"/>
              <a:ext cx="433960" cy="43204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</a:p>
          </p:txBody>
        </p:sp>
        <p:sp>
          <p:nvSpPr>
            <p:cNvPr id="60" name="椭圆 59"/>
            <p:cNvSpPr/>
            <p:nvPr/>
          </p:nvSpPr>
          <p:spPr>
            <a:xfrm>
              <a:off x="3888880" y="3392996"/>
              <a:ext cx="360040" cy="36004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/>
            </a:p>
          </p:txBody>
        </p:sp>
        <p:sp>
          <p:nvSpPr>
            <p:cNvPr id="61" name="Rectangle 15"/>
            <p:cNvSpPr>
              <a:spLocks noChangeArrowheads="1"/>
            </p:cNvSpPr>
            <p:nvPr/>
          </p:nvSpPr>
          <p:spPr bwMode="auto">
            <a:xfrm>
              <a:off x="3851920" y="3356992"/>
              <a:ext cx="432048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6</a:t>
              </a:r>
            </a:p>
          </p:txBody>
        </p:sp>
      </p:grpSp>
      <p:grpSp>
        <p:nvGrpSpPr>
          <p:cNvPr id="62" name="组 61"/>
          <p:cNvGrpSpPr/>
          <p:nvPr/>
        </p:nvGrpSpPr>
        <p:grpSpPr>
          <a:xfrm>
            <a:off x="2555776" y="4365104"/>
            <a:ext cx="433960" cy="432048"/>
            <a:chOff x="2987824" y="3356992"/>
            <a:chExt cx="433960" cy="432048"/>
          </a:xfrm>
        </p:grpSpPr>
        <p:sp>
          <p:nvSpPr>
            <p:cNvPr id="63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3960" cy="43204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</a:p>
          </p:txBody>
        </p:sp>
        <p:sp>
          <p:nvSpPr>
            <p:cNvPr id="64" name="椭圆 63"/>
            <p:cNvSpPr/>
            <p:nvPr/>
          </p:nvSpPr>
          <p:spPr>
            <a:xfrm>
              <a:off x="3024784" y="3392996"/>
              <a:ext cx="360040" cy="36004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/>
            </a:p>
          </p:txBody>
        </p:sp>
        <p:sp>
          <p:nvSpPr>
            <p:cNvPr id="65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2048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5</a:t>
              </a:r>
            </a:p>
          </p:txBody>
        </p:sp>
      </p:grpSp>
      <p:grpSp>
        <p:nvGrpSpPr>
          <p:cNvPr id="137" name="组 136"/>
          <p:cNvGrpSpPr/>
          <p:nvPr/>
        </p:nvGrpSpPr>
        <p:grpSpPr>
          <a:xfrm>
            <a:off x="2123728" y="3933056"/>
            <a:ext cx="433960" cy="432048"/>
            <a:chOff x="3851920" y="3356992"/>
            <a:chExt cx="433960" cy="432048"/>
          </a:xfrm>
        </p:grpSpPr>
        <p:sp>
          <p:nvSpPr>
            <p:cNvPr id="138" name="Rectangle 15"/>
            <p:cNvSpPr>
              <a:spLocks noChangeArrowheads="1"/>
            </p:cNvSpPr>
            <p:nvPr/>
          </p:nvSpPr>
          <p:spPr bwMode="auto">
            <a:xfrm>
              <a:off x="3851920" y="3356992"/>
              <a:ext cx="433960" cy="43204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</a:p>
          </p:txBody>
        </p:sp>
        <p:sp>
          <p:nvSpPr>
            <p:cNvPr id="139" name="椭圆 138"/>
            <p:cNvSpPr/>
            <p:nvPr/>
          </p:nvSpPr>
          <p:spPr>
            <a:xfrm>
              <a:off x="3888880" y="3392996"/>
              <a:ext cx="360040" cy="36004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/>
            </a:p>
          </p:txBody>
        </p:sp>
        <p:sp>
          <p:nvSpPr>
            <p:cNvPr id="140" name="Rectangle 15"/>
            <p:cNvSpPr>
              <a:spLocks noChangeArrowheads="1"/>
            </p:cNvSpPr>
            <p:nvPr/>
          </p:nvSpPr>
          <p:spPr bwMode="auto">
            <a:xfrm>
              <a:off x="3851920" y="3356992"/>
              <a:ext cx="432048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1600" dirty="0" smtClean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4</a:t>
              </a:r>
              <a:endParaRPr lang="da-DK" altLang="zh-CN" sz="1600" dirty="0">
                <a:solidFill>
                  <a:schemeClr val="bg1">
                    <a:lumMod val="95000"/>
                  </a:schemeClr>
                </a:solidFill>
                <a:latin typeface="Arial" charset="0"/>
                <a:sym typeface="Verdana" pitchFamily="34" charset="0"/>
              </a:endParaRPr>
            </a:p>
          </p:txBody>
        </p:sp>
      </p:grpSp>
      <p:sp>
        <p:nvSpPr>
          <p:cNvPr id="80" name="Rectangle 15"/>
          <p:cNvSpPr>
            <a:spLocks noChangeArrowheads="1"/>
          </p:cNvSpPr>
          <p:nvPr/>
        </p:nvSpPr>
        <p:spPr bwMode="auto">
          <a:xfrm>
            <a:off x="2987824" y="2636912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81" name="Rectangle 15"/>
          <p:cNvSpPr>
            <a:spLocks noChangeArrowheads="1"/>
          </p:cNvSpPr>
          <p:nvPr/>
        </p:nvSpPr>
        <p:spPr bwMode="auto">
          <a:xfrm>
            <a:off x="2555776" y="2636912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82" name="Rectangle 15"/>
          <p:cNvSpPr>
            <a:spLocks noChangeArrowheads="1"/>
          </p:cNvSpPr>
          <p:nvPr/>
        </p:nvSpPr>
        <p:spPr bwMode="auto">
          <a:xfrm>
            <a:off x="2987824" y="3068960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84" name="Rectangle 15"/>
          <p:cNvSpPr>
            <a:spLocks noChangeArrowheads="1"/>
          </p:cNvSpPr>
          <p:nvPr/>
        </p:nvSpPr>
        <p:spPr bwMode="auto">
          <a:xfrm>
            <a:off x="2555776" y="3068960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85" name="Rectangle 15"/>
          <p:cNvSpPr>
            <a:spLocks noChangeArrowheads="1"/>
          </p:cNvSpPr>
          <p:nvPr/>
        </p:nvSpPr>
        <p:spPr bwMode="auto">
          <a:xfrm>
            <a:off x="2987824" y="3501008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87" name="Rectangle 15"/>
          <p:cNvSpPr>
            <a:spLocks noChangeArrowheads="1"/>
          </p:cNvSpPr>
          <p:nvPr/>
        </p:nvSpPr>
        <p:spPr bwMode="auto">
          <a:xfrm>
            <a:off x="2555776" y="3501008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89" name="Rectangle 15"/>
          <p:cNvSpPr>
            <a:spLocks noChangeArrowheads="1"/>
          </p:cNvSpPr>
          <p:nvPr/>
        </p:nvSpPr>
        <p:spPr bwMode="auto">
          <a:xfrm>
            <a:off x="1691680" y="2636912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90" name="Rectangle 15"/>
          <p:cNvSpPr>
            <a:spLocks noChangeArrowheads="1"/>
          </p:cNvSpPr>
          <p:nvPr/>
        </p:nvSpPr>
        <p:spPr bwMode="auto">
          <a:xfrm>
            <a:off x="1691680" y="4365104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92" name="Rectangle 15"/>
          <p:cNvSpPr>
            <a:spLocks noChangeArrowheads="1"/>
          </p:cNvSpPr>
          <p:nvPr/>
        </p:nvSpPr>
        <p:spPr bwMode="auto">
          <a:xfrm>
            <a:off x="827584" y="4365104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97" name="Rectangle 15"/>
          <p:cNvSpPr>
            <a:spLocks noChangeArrowheads="1"/>
          </p:cNvSpPr>
          <p:nvPr/>
        </p:nvSpPr>
        <p:spPr bwMode="auto">
          <a:xfrm>
            <a:off x="1259632" y="4365104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100" name="Rectangle 15"/>
          <p:cNvSpPr>
            <a:spLocks noChangeArrowheads="1"/>
          </p:cNvSpPr>
          <p:nvPr/>
        </p:nvSpPr>
        <p:spPr bwMode="auto">
          <a:xfrm>
            <a:off x="1691680" y="4797152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101" name="Rectangle 15"/>
          <p:cNvSpPr>
            <a:spLocks noChangeArrowheads="1"/>
          </p:cNvSpPr>
          <p:nvPr/>
        </p:nvSpPr>
        <p:spPr bwMode="auto">
          <a:xfrm>
            <a:off x="2123728" y="4797152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103" name="Rectangle 15"/>
          <p:cNvSpPr>
            <a:spLocks noChangeArrowheads="1"/>
          </p:cNvSpPr>
          <p:nvPr/>
        </p:nvSpPr>
        <p:spPr bwMode="auto">
          <a:xfrm>
            <a:off x="827584" y="4797152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104" name="Rectangle 15"/>
          <p:cNvSpPr>
            <a:spLocks noChangeArrowheads="1"/>
          </p:cNvSpPr>
          <p:nvPr/>
        </p:nvSpPr>
        <p:spPr bwMode="auto">
          <a:xfrm>
            <a:off x="1259632" y="4797152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108" name="Rectangle 15"/>
          <p:cNvSpPr>
            <a:spLocks noChangeArrowheads="1"/>
          </p:cNvSpPr>
          <p:nvPr/>
        </p:nvSpPr>
        <p:spPr bwMode="auto">
          <a:xfrm>
            <a:off x="827584" y="3933056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169" name="Rectangle 15"/>
          <p:cNvSpPr>
            <a:spLocks noChangeArrowheads="1"/>
          </p:cNvSpPr>
          <p:nvPr/>
        </p:nvSpPr>
        <p:spPr bwMode="auto">
          <a:xfrm>
            <a:off x="1259632" y="5229200"/>
            <a:ext cx="1728192" cy="1080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r>
              <a:rPr lang="da-DK" altLang="zh-CN" sz="2000" i="1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A</a:t>
            </a:r>
          </a:p>
          <a:p>
            <a:pPr algn="ctr" eaLnBrk="0" hangingPunct="0">
              <a:buSzPct val="100000"/>
            </a:pPr>
            <a:r>
              <a:rPr lang="da-DK" altLang="zh-CN" sz="2000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(6x6)</a:t>
            </a:r>
          </a:p>
          <a:p>
            <a:pPr algn="ctr" eaLnBrk="0" hangingPunct="0">
              <a:buSzPct val="100000"/>
            </a:pPr>
            <a:r>
              <a:rPr lang="da-DK" altLang="zh-CN" sz="2000" i="1" dirty="0" err="1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nnzA</a:t>
            </a:r>
            <a:r>
              <a:rPr lang="da-DK" altLang="zh-CN" sz="2000" i="1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 </a:t>
            </a:r>
            <a:r>
              <a:rPr lang="da-DK" altLang="zh-CN" sz="2000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= 1</a:t>
            </a:r>
            <a:r>
              <a:rPr lang="en-US" altLang="zh-CN" sz="2000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8</a:t>
            </a: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grpSp>
        <p:nvGrpSpPr>
          <p:cNvPr id="93" name="组 92"/>
          <p:cNvGrpSpPr/>
          <p:nvPr/>
        </p:nvGrpSpPr>
        <p:grpSpPr>
          <a:xfrm>
            <a:off x="1259632" y="2636912"/>
            <a:ext cx="433960" cy="432048"/>
            <a:chOff x="2987824" y="3356992"/>
            <a:chExt cx="433960" cy="432048"/>
          </a:xfrm>
        </p:grpSpPr>
        <p:sp>
          <p:nvSpPr>
            <p:cNvPr id="94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3960" cy="43204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</a:p>
          </p:txBody>
        </p:sp>
        <p:sp>
          <p:nvSpPr>
            <p:cNvPr id="95" name="椭圆 94"/>
            <p:cNvSpPr/>
            <p:nvPr/>
          </p:nvSpPr>
          <p:spPr>
            <a:xfrm>
              <a:off x="3024784" y="3392996"/>
              <a:ext cx="360040" cy="360040"/>
            </a:xfrm>
            <a:prstGeom prst="ellipse">
              <a:avLst/>
            </a:prstGeom>
            <a:gradFill>
              <a:gsLst>
                <a:gs pos="0">
                  <a:srgbClr val="0000FF"/>
                </a:gs>
                <a:gs pos="80000">
                  <a:srgbClr val="448594"/>
                </a:gs>
                <a:gs pos="100000">
                  <a:srgbClr val="2E8EE1"/>
                </a:gs>
              </a:gsLst>
            </a:gradFill>
            <a:ln>
              <a:solidFill>
                <a:srgbClr val="3366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/>
            </a:p>
          </p:txBody>
        </p:sp>
        <p:sp>
          <p:nvSpPr>
            <p:cNvPr id="96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2048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1600" dirty="0" smtClean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7</a:t>
              </a:r>
              <a:endParaRPr lang="da-DK" altLang="zh-CN" sz="1600" dirty="0">
                <a:solidFill>
                  <a:schemeClr val="bg1">
                    <a:lumMod val="95000"/>
                  </a:schemeClr>
                </a:solidFill>
                <a:latin typeface="Arial" charset="0"/>
                <a:sym typeface="Verdana" pitchFamily="34" charset="0"/>
              </a:endParaRPr>
            </a:p>
          </p:txBody>
        </p:sp>
      </p:grpSp>
      <p:grpSp>
        <p:nvGrpSpPr>
          <p:cNvPr id="102" name="组 101"/>
          <p:cNvGrpSpPr/>
          <p:nvPr/>
        </p:nvGrpSpPr>
        <p:grpSpPr>
          <a:xfrm>
            <a:off x="1691680" y="3068960"/>
            <a:ext cx="433960" cy="432048"/>
            <a:chOff x="2987824" y="3356992"/>
            <a:chExt cx="433960" cy="432048"/>
          </a:xfrm>
        </p:grpSpPr>
        <p:sp>
          <p:nvSpPr>
            <p:cNvPr id="105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3960" cy="43204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</a:p>
          </p:txBody>
        </p:sp>
        <p:sp>
          <p:nvSpPr>
            <p:cNvPr id="110" name="椭圆 109"/>
            <p:cNvSpPr/>
            <p:nvPr/>
          </p:nvSpPr>
          <p:spPr>
            <a:xfrm>
              <a:off x="3024784" y="3392996"/>
              <a:ext cx="360040" cy="360040"/>
            </a:xfrm>
            <a:prstGeom prst="ellipse">
              <a:avLst/>
            </a:prstGeom>
            <a:gradFill>
              <a:gsLst>
                <a:gs pos="0">
                  <a:srgbClr val="0000FF"/>
                </a:gs>
                <a:gs pos="80000">
                  <a:srgbClr val="448594"/>
                </a:gs>
                <a:gs pos="100000">
                  <a:srgbClr val="2E8EE1"/>
                </a:gs>
              </a:gsLst>
            </a:gradFill>
            <a:ln>
              <a:solidFill>
                <a:srgbClr val="3366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/>
            </a:p>
          </p:txBody>
        </p:sp>
        <p:sp>
          <p:nvSpPr>
            <p:cNvPr id="111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2048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8</a:t>
              </a:r>
            </a:p>
          </p:txBody>
        </p:sp>
      </p:grpSp>
      <p:grpSp>
        <p:nvGrpSpPr>
          <p:cNvPr id="118" name="组 117"/>
          <p:cNvGrpSpPr/>
          <p:nvPr/>
        </p:nvGrpSpPr>
        <p:grpSpPr>
          <a:xfrm>
            <a:off x="2123728" y="3501008"/>
            <a:ext cx="433960" cy="432048"/>
            <a:chOff x="2987824" y="3356992"/>
            <a:chExt cx="433960" cy="432048"/>
          </a:xfrm>
        </p:grpSpPr>
        <p:sp>
          <p:nvSpPr>
            <p:cNvPr id="119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3960" cy="43204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</a:p>
          </p:txBody>
        </p:sp>
        <p:sp>
          <p:nvSpPr>
            <p:cNvPr id="120" name="椭圆 119"/>
            <p:cNvSpPr/>
            <p:nvPr/>
          </p:nvSpPr>
          <p:spPr>
            <a:xfrm>
              <a:off x="3024784" y="3392996"/>
              <a:ext cx="360040" cy="360040"/>
            </a:xfrm>
            <a:prstGeom prst="ellipse">
              <a:avLst/>
            </a:prstGeom>
            <a:gradFill>
              <a:gsLst>
                <a:gs pos="0">
                  <a:srgbClr val="0000FF"/>
                </a:gs>
                <a:gs pos="80000">
                  <a:srgbClr val="448594"/>
                </a:gs>
                <a:gs pos="100000">
                  <a:srgbClr val="2E8EE1"/>
                </a:gs>
              </a:gsLst>
            </a:gradFill>
            <a:ln>
              <a:solidFill>
                <a:srgbClr val="3366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/>
            </a:p>
          </p:txBody>
        </p:sp>
        <p:sp>
          <p:nvSpPr>
            <p:cNvPr id="121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2048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9</a:t>
              </a:r>
            </a:p>
          </p:txBody>
        </p:sp>
      </p:grpSp>
      <p:grpSp>
        <p:nvGrpSpPr>
          <p:cNvPr id="122" name="组 121"/>
          <p:cNvGrpSpPr/>
          <p:nvPr/>
        </p:nvGrpSpPr>
        <p:grpSpPr>
          <a:xfrm>
            <a:off x="2555776" y="3933056"/>
            <a:ext cx="433960" cy="432048"/>
            <a:chOff x="2987824" y="3356992"/>
            <a:chExt cx="433960" cy="432048"/>
          </a:xfrm>
        </p:grpSpPr>
        <p:sp>
          <p:nvSpPr>
            <p:cNvPr id="123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3960" cy="43204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</a:p>
          </p:txBody>
        </p:sp>
        <p:sp>
          <p:nvSpPr>
            <p:cNvPr id="124" name="椭圆 123"/>
            <p:cNvSpPr/>
            <p:nvPr/>
          </p:nvSpPr>
          <p:spPr>
            <a:xfrm>
              <a:off x="3024784" y="3392996"/>
              <a:ext cx="360040" cy="360040"/>
            </a:xfrm>
            <a:prstGeom prst="ellipse">
              <a:avLst/>
            </a:prstGeom>
            <a:gradFill>
              <a:gsLst>
                <a:gs pos="0">
                  <a:srgbClr val="0000FF"/>
                </a:gs>
                <a:gs pos="80000">
                  <a:srgbClr val="448594"/>
                </a:gs>
                <a:gs pos="100000">
                  <a:srgbClr val="2E8EE1"/>
                </a:gs>
              </a:gsLst>
            </a:gradFill>
            <a:ln>
              <a:solidFill>
                <a:srgbClr val="3366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/>
            </a:p>
          </p:txBody>
        </p:sp>
        <p:sp>
          <p:nvSpPr>
            <p:cNvPr id="125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2048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1600" dirty="0" smtClean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10</a:t>
              </a:r>
              <a:endParaRPr lang="da-DK" altLang="zh-CN" sz="1600" dirty="0">
                <a:solidFill>
                  <a:schemeClr val="bg1">
                    <a:lumMod val="95000"/>
                  </a:schemeClr>
                </a:solidFill>
                <a:latin typeface="Arial" charset="0"/>
                <a:sym typeface="Verdana" pitchFamily="34" charset="0"/>
              </a:endParaRPr>
            </a:p>
          </p:txBody>
        </p:sp>
      </p:grpSp>
      <p:grpSp>
        <p:nvGrpSpPr>
          <p:cNvPr id="126" name="组 125"/>
          <p:cNvGrpSpPr/>
          <p:nvPr/>
        </p:nvGrpSpPr>
        <p:grpSpPr>
          <a:xfrm>
            <a:off x="2987824" y="4365104"/>
            <a:ext cx="433960" cy="432048"/>
            <a:chOff x="2987824" y="3356992"/>
            <a:chExt cx="433960" cy="432048"/>
          </a:xfrm>
        </p:grpSpPr>
        <p:sp>
          <p:nvSpPr>
            <p:cNvPr id="127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3960" cy="43204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</a:p>
          </p:txBody>
        </p:sp>
        <p:sp>
          <p:nvSpPr>
            <p:cNvPr id="128" name="椭圆 127"/>
            <p:cNvSpPr/>
            <p:nvPr/>
          </p:nvSpPr>
          <p:spPr>
            <a:xfrm>
              <a:off x="3024784" y="3392996"/>
              <a:ext cx="360040" cy="360040"/>
            </a:xfrm>
            <a:prstGeom prst="ellipse">
              <a:avLst/>
            </a:prstGeom>
            <a:gradFill>
              <a:gsLst>
                <a:gs pos="0">
                  <a:srgbClr val="0000FF"/>
                </a:gs>
                <a:gs pos="80000">
                  <a:srgbClr val="448594"/>
                </a:gs>
                <a:gs pos="100000">
                  <a:srgbClr val="2E8EE1"/>
                </a:gs>
              </a:gsLst>
            </a:gradFill>
            <a:ln>
              <a:solidFill>
                <a:srgbClr val="3366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/>
            </a:p>
          </p:txBody>
        </p:sp>
        <p:sp>
          <p:nvSpPr>
            <p:cNvPr id="129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2048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1600" dirty="0" smtClean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11</a:t>
              </a:r>
              <a:endParaRPr lang="da-DK" altLang="zh-CN" sz="1600" dirty="0">
                <a:solidFill>
                  <a:schemeClr val="bg1">
                    <a:lumMod val="95000"/>
                  </a:schemeClr>
                </a:solidFill>
                <a:latin typeface="Arial" charset="0"/>
                <a:sym typeface="Verdana" pitchFamily="34" charset="0"/>
              </a:endParaRPr>
            </a:p>
          </p:txBody>
        </p:sp>
      </p:grpSp>
      <p:grpSp>
        <p:nvGrpSpPr>
          <p:cNvPr id="130" name="组 129"/>
          <p:cNvGrpSpPr/>
          <p:nvPr/>
        </p:nvGrpSpPr>
        <p:grpSpPr>
          <a:xfrm>
            <a:off x="827584" y="3068960"/>
            <a:ext cx="433960" cy="432048"/>
            <a:chOff x="2987824" y="3356992"/>
            <a:chExt cx="433960" cy="432048"/>
          </a:xfrm>
        </p:grpSpPr>
        <p:sp>
          <p:nvSpPr>
            <p:cNvPr id="131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3960" cy="43204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</a:p>
          </p:txBody>
        </p:sp>
        <p:sp>
          <p:nvSpPr>
            <p:cNvPr id="132" name="椭圆 131"/>
            <p:cNvSpPr/>
            <p:nvPr/>
          </p:nvSpPr>
          <p:spPr>
            <a:xfrm>
              <a:off x="3024784" y="3392996"/>
              <a:ext cx="360040" cy="360040"/>
            </a:xfrm>
            <a:prstGeom prst="ellipse">
              <a:avLst/>
            </a:prstGeom>
            <a:gradFill>
              <a:gsLst>
                <a:gs pos="0">
                  <a:srgbClr val="008000"/>
                </a:gs>
                <a:gs pos="80000">
                  <a:srgbClr val="49A021"/>
                </a:gs>
                <a:gs pos="100000">
                  <a:srgbClr val="57E128"/>
                </a:gs>
              </a:gsLst>
            </a:gradFill>
            <a:ln>
              <a:solidFill>
                <a:srgbClr val="49A02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/>
            </a:p>
          </p:txBody>
        </p:sp>
        <p:sp>
          <p:nvSpPr>
            <p:cNvPr id="133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2048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1600" dirty="0" smtClean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12</a:t>
              </a:r>
              <a:endParaRPr lang="da-DK" altLang="zh-CN" sz="1600" dirty="0">
                <a:solidFill>
                  <a:schemeClr val="bg1">
                    <a:lumMod val="95000"/>
                  </a:schemeClr>
                </a:solidFill>
                <a:latin typeface="Arial" charset="0"/>
                <a:sym typeface="Verdana" pitchFamily="34" charset="0"/>
              </a:endParaRPr>
            </a:p>
          </p:txBody>
        </p:sp>
      </p:grpSp>
      <p:grpSp>
        <p:nvGrpSpPr>
          <p:cNvPr id="134" name="组 133"/>
          <p:cNvGrpSpPr/>
          <p:nvPr/>
        </p:nvGrpSpPr>
        <p:grpSpPr>
          <a:xfrm>
            <a:off x="1259632" y="3501008"/>
            <a:ext cx="433960" cy="432048"/>
            <a:chOff x="2987824" y="3356992"/>
            <a:chExt cx="433960" cy="432048"/>
          </a:xfrm>
        </p:grpSpPr>
        <p:sp>
          <p:nvSpPr>
            <p:cNvPr id="135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3960" cy="43204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</a:p>
          </p:txBody>
        </p:sp>
        <p:sp>
          <p:nvSpPr>
            <p:cNvPr id="136" name="椭圆 135"/>
            <p:cNvSpPr/>
            <p:nvPr/>
          </p:nvSpPr>
          <p:spPr>
            <a:xfrm>
              <a:off x="3024784" y="3392996"/>
              <a:ext cx="360040" cy="360040"/>
            </a:xfrm>
            <a:prstGeom prst="ellipse">
              <a:avLst/>
            </a:prstGeom>
            <a:gradFill>
              <a:gsLst>
                <a:gs pos="0">
                  <a:srgbClr val="008000"/>
                </a:gs>
                <a:gs pos="80000">
                  <a:srgbClr val="49A021"/>
                </a:gs>
                <a:gs pos="100000">
                  <a:srgbClr val="57E128"/>
                </a:gs>
              </a:gsLst>
            </a:gradFill>
            <a:ln>
              <a:solidFill>
                <a:srgbClr val="49A02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/>
            </a:p>
          </p:txBody>
        </p:sp>
        <p:sp>
          <p:nvSpPr>
            <p:cNvPr id="141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2048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1600" dirty="0" smtClean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13</a:t>
              </a:r>
              <a:endParaRPr lang="da-DK" altLang="zh-CN" sz="1600" dirty="0">
                <a:solidFill>
                  <a:schemeClr val="bg1">
                    <a:lumMod val="95000"/>
                  </a:schemeClr>
                </a:solidFill>
                <a:latin typeface="Arial" charset="0"/>
                <a:sym typeface="Verdana" pitchFamily="34" charset="0"/>
              </a:endParaRPr>
            </a:p>
          </p:txBody>
        </p:sp>
      </p:grpSp>
      <p:grpSp>
        <p:nvGrpSpPr>
          <p:cNvPr id="142" name="组 141"/>
          <p:cNvGrpSpPr/>
          <p:nvPr/>
        </p:nvGrpSpPr>
        <p:grpSpPr>
          <a:xfrm>
            <a:off x="1691680" y="3933056"/>
            <a:ext cx="433960" cy="432048"/>
            <a:chOff x="2987824" y="3356992"/>
            <a:chExt cx="433960" cy="432048"/>
          </a:xfrm>
        </p:grpSpPr>
        <p:sp>
          <p:nvSpPr>
            <p:cNvPr id="143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3960" cy="43204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</a:p>
          </p:txBody>
        </p:sp>
        <p:sp>
          <p:nvSpPr>
            <p:cNvPr id="145" name="椭圆 144"/>
            <p:cNvSpPr/>
            <p:nvPr/>
          </p:nvSpPr>
          <p:spPr>
            <a:xfrm>
              <a:off x="3024784" y="3392996"/>
              <a:ext cx="360040" cy="360040"/>
            </a:xfrm>
            <a:prstGeom prst="ellipse">
              <a:avLst/>
            </a:prstGeom>
            <a:gradFill>
              <a:gsLst>
                <a:gs pos="0">
                  <a:srgbClr val="008000"/>
                </a:gs>
                <a:gs pos="80000">
                  <a:srgbClr val="49A021"/>
                </a:gs>
                <a:gs pos="100000">
                  <a:srgbClr val="57E128"/>
                </a:gs>
              </a:gsLst>
            </a:gradFill>
            <a:ln>
              <a:solidFill>
                <a:srgbClr val="49A02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/>
            </a:p>
          </p:txBody>
        </p:sp>
        <p:sp>
          <p:nvSpPr>
            <p:cNvPr id="146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2048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1600" dirty="0" smtClean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14</a:t>
              </a:r>
              <a:endParaRPr lang="da-DK" altLang="zh-CN" sz="1600" dirty="0">
                <a:solidFill>
                  <a:schemeClr val="bg1">
                    <a:lumMod val="95000"/>
                  </a:schemeClr>
                </a:solidFill>
                <a:latin typeface="Arial" charset="0"/>
                <a:sym typeface="Verdana" pitchFamily="34" charset="0"/>
              </a:endParaRPr>
            </a:p>
          </p:txBody>
        </p:sp>
      </p:grpSp>
      <p:grpSp>
        <p:nvGrpSpPr>
          <p:cNvPr id="165" name="组 164"/>
          <p:cNvGrpSpPr/>
          <p:nvPr/>
        </p:nvGrpSpPr>
        <p:grpSpPr>
          <a:xfrm>
            <a:off x="2123728" y="4365104"/>
            <a:ext cx="433960" cy="432048"/>
            <a:chOff x="2987824" y="3356992"/>
            <a:chExt cx="433960" cy="432048"/>
          </a:xfrm>
        </p:grpSpPr>
        <p:sp>
          <p:nvSpPr>
            <p:cNvPr id="166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3960" cy="43204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</a:p>
          </p:txBody>
        </p:sp>
        <p:sp>
          <p:nvSpPr>
            <p:cNvPr id="167" name="椭圆 166"/>
            <p:cNvSpPr/>
            <p:nvPr/>
          </p:nvSpPr>
          <p:spPr>
            <a:xfrm>
              <a:off x="3024784" y="3392996"/>
              <a:ext cx="360040" cy="360040"/>
            </a:xfrm>
            <a:prstGeom prst="ellipse">
              <a:avLst/>
            </a:prstGeom>
            <a:gradFill>
              <a:gsLst>
                <a:gs pos="0">
                  <a:srgbClr val="008000"/>
                </a:gs>
                <a:gs pos="80000">
                  <a:srgbClr val="49A021"/>
                </a:gs>
                <a:gs pos="100000">
                  <a:srgbClr val="57E128"/>
                </a:gs>
              </a:gsLst>
            </a:gradFill>
            <a:ln>
              <a:solidFill>
                <a:srgbClr val="49A02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/>
            </a:p>
          </p:txBody>
        </p:sp>
        <p:sp>
          <p:nvSpPr>
            <p:cNvPr id="170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2048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1600" dirty="0" smtClean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15</a:t>
              </a:r>
              <a:endParaRPr lang="da-DK" altLang="zh-CN" sz="1600" dirty="0">
                <a:solidFill>
                  <a:schemeClr val="bg1">
                    <a:lumMod val="95000"/>
                  </a:schemeClr>
                </a:solidFill>
                <a:latin typeface="Arial" charset="0"/>
                <a:sym typeface="Verdana" pitchFamily="34" charset="0"/>
              </a:endParaRPr>
            </a:p>
          </p:txBody>
        </p:sp>
      </p:grpSp>
      <p:grpSp>
        <p:nvGrpSpPr>
          <p:cNvPr id="171" name="组 170"/>
          <p:cNvGrpSpPr/>
          <p:nvPr/>
        </p:nvGrpSpPr>
        <p:grpSpPr>
          <a:xfrm>
            <a:off x="2555776" y="4797152"/>
            <a:ext cx="433960" cy="432048"/>
            <a:chOff x="2987824" y="3356992"/>
            <a:chExt cx="433960" cy="432048"/>
          </a:xfrm>
        </p:grpSpPr>
        <p:sp>
          <p:nvSpPr>
            <p:cNvPr id="172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3960" cy="43204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</a:p>
          </p:txBody>
        </p:sp>
        <p:sp>
          <p:nvSpPr>
            <p:cNvPr id="173" name="椭圆 172"/>
            <p:cNvSpPr/>
            <p:nvPr/>
          </p:nvSpPr>
          <p:spPr>
            <a:xfrm>
              <a:off x="3024784" y="3392996"/>
              <a:ext cx="360040" cy="360040"/>
            </a:xfrm>
            <a:prstGeom prst="ellipse">
              <a:avLst/>
            </a:prstGeom>
            <a:gradFill>
              <a:gsLst>
                <a:gs pos="0">
                  <a:srgbClr val="008000"/>
                </a:gs>
                <a:gs pos="80000">
                  <a:srgbClr val="49A021"/>
                </a:gs>
                <a:gs pos="100000">
                  <a:srgbClr val="57E128"/>
                </a:gs>
              </a:gsLst>
            </a:gradFill>
            <a:ln>
              <a:solidFill>
                <a:srgbClr val="49A02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/>
            </a:p>
          </p:txBody>
        </p:sp>
        <p:sp>
          <p:nvSpPr>
            <p:cNvPr id="174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2048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1600" dirty="0" smtClean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16</a:t>
              </a:r>
              <a:endParaRPr lang="da-DK" altLang="zh-CN" sz="1600" dirty="0">
                <a:solidFill>
                  <a:schemeClr val="bg1">
                    <a:lumMod val="95000"/>
                  </a:schemeClr>
                </a:solidFill>
                <a:latin typeface="Arial" charset="0"/>
                <a:sym typeface="Verdana" pitchFamily="34" charset="0"/>
              </a:endParaRPr>
            </a:p>
          </p:txBody>
        </p:sp>
      </p:grpSp>
      <p:sp>
        <p:nvSpPr>
          <p:cNvPr id="199" name="Rectangle 15"/>
          <p:cNvSpPr>
            <a:spLocks noChangeArrowheads="1"/>
          </p:cNvSpPr>
          <p:nvPr/>
        </p:nvSpPr>
        <p:spPr bwMode="auto">
          <a:xfrm>
            <a:off x="4716016" y="3140968"/>
            <a:ext cx="1150937" cy="360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r" eaLnBrk="0" hangingPunct="0">
              <a:buSzPct val="100000"/>
            </a:pPr>
            <a:r>
              <a:rPr lang="da-DK" altLang="zh-CN" sz="1600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diagonal (-1) =</a:t>
            </a:r>
            <a:endParaRPr lang="da-DK" altLang="zh-CN" sz="16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grpSp>
        <p:nvGrpSpPr>
          <p:cNvPr id="200" name="组 199"/>
          <p:cNvGrpSpPr/>
          <p:nvPr/>
        </p:nvGrpSpPr>
        <p:grpSpPr>
          <a:xfrm>
            <a:off x="5868144" y="3717032"/>
            <a:ext cx="433960" cy="432048"/>
            <a:chOff x="2987824" y="3356992"/>
            <a:chExt cx="433960" cy="432048"/>
          </a:xfrm>
        </p:grpSpPr>
        <p:sp>
          <p:nvSpPr>
            <p:cNvPr id="201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3960" cy="43204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</a:p>
          </p:txBody>
        </p:sp>
        <p:sp>
          <p:nvSpPr>
            <p:cNvPr id="202" name="椭圆 201"/>
            <p:cNvSpPr/>
            <p:nvPr/>
          </p:nvSpPr>
          <p:spPr>
            <a:xfrm>
              <a:off x="3024784" y="3392996"/>
              <a:ext cx="360040" cy="36004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/>
            </a:p>
          </p:txBody>
        </p:sp>
        <p:sp>
          <p:nvSpPr>
            <p:cNvPr id="203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2048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1600" dirty="0" smtClean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1</a:t>
              </a:r>
              <a:endParaRPr lang="da-DK" altLang="zh-CN" sz="1600" dirty="0">
                <a:solidFill>
                  <a:schemeClr val="bg1">
                    <a:lumMod val="95000"/>
                  </a:schemeClr>
                </a:solidFill>
                <a:latin typeface="Arial" charset="0"/>
                <a:sym typeface="Verdana" pitchFamily="34" charset="0"/>
              </a:endParaRPr>
            </a:p>
          </p:txBody>
        </p:sp>
      </p:grpSp>
      <p:grpSp>
        <p:nvGrpSpPr>
          <p:cNvPr id="204" name="组 203"/>
          <p:cNvGrpSpPr/>
          <p:nvPr/>
        </p:nvGrpSpPr>
        <p:grpSpPr>
          <a:xfrm>
            <a:off x="6300192" y="3717032"/>
            <a:ext cx="433960" cy="432048"/>
            <a:chOff x="3851920" y="3356992"/>
            <a:chExt cx="433960" cy="432048"/>
          </a:xfrm>
        </p:grpSpPr>
        <p:sp>
          <p:nvSpPr>
            <p:cNvPr id="205" name="Rectangle 15"/>
            <p:cNvSpPr>
              <a:spLocks noChangeArrowheads="1"/>
            </p:cNvSpPr>
            <p:nvPr/>
          </p:nvSpPr>
          <p:spPr bwMode="auto">
            <a:xfrm>
              <a:off x="3851920" y="3356992"/>
              <a:ext cx="433960" cy="43204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</a:p>
          </p:txBody>
        </p:sp>
        <p:sp>
          <p:nvSpPr>
            <p:cNvPr id="206" name="椭圆 205"/>
            <p:cNvSpPr/>
            <p:nvPr/>
          </p:nvSpPr>
          <p:spPr>
            <a:xfrm>
              <a:off x="3888880" y="3392996"/>
              <a:ext cx="360040" cy="36004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/>
            </a:p>
          </p:txBody>
        </p:sp>
        <p:sp>
          <p:nvSpPr>
            <p:cNvPr id="207" name="Rectangle 15"/>
            <p:cNvSpPr>
              <a:spLocks noChangeArrowheads="1"/>
            </p:cNvSpPr>
            <p:nvPr/>
          </p:nvSpPr>
          <p:spPr bwMode="auto">
            <a:xfrm>
              <a:off x="3851920" y="3356992"/>
              <a:ext cx="432048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1600" dirty="0" smtClean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2</a:t>
              </a:r>
              <a:endParaRPr lang="da-DK" altLang="zh-CN" sz="1600" dirty="0">
                <a:solidFill>
                  <a:schemeClr val="bg1">
                    <a:lumMod val="95000"/>
                  </a:schemeClr>
                </a:solidFill>
                <a:latin typeface="Arial" charset="0"/>
                <a:sym typeface="Verdana" pitchFamily="34" charset="0"/>
              </a:endParaRPr>
            </a:p>
          </p:txBody>
        </p:sp>
      </p:grpSp>
      <p:grpSp>
        <p:nvGrpSpPr>
          <p:cNvPr id="208" name="组 207"/>
          <p:cNvGrpSpPr/>
          <p:nvPr/>
        </p:nvGrpSpPr>
        <p:grpSpPr>
          <a:xfrm>
            <a:off x="6732240" y="3717032"/>
            <a:ext cx="433960" cy="432048"/>
            <a:chOff x="3851920" y="3356992"/>
            <a:chExt cx="433960" cy="432048"/>
          </a:xfrm>
        </p:grpSpPr>
        <p:sp>
          <p:nvSpPr>
            <p:cNvPr id="209" name="Rectangle 15"/>
            <p:cNvSpPr>
              <a:spLocks noChangeArrowheads="1"/>
            </p:cNvSpPr>
            <p:nvPr/>
          </p:nvSpPr>
          <p:spPr bwMode="auto">
            <a:xfrm>
              <a:off x="3851920" y="3356992"/>
              <a:ext cx="433960" cy="43204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</a:p>
          </p:txBody>
        </p:sp>
        <p:sp>
          <p:nvSpPr>
            <p:cNvPr id="210" name="椭圆 209"/>
            <p:cNvSpPr/>
            <p:nvPr/>
          </p:nvSpPr>
          <p:spPr>
            <a:xfrm>
              <a:off x="3888880" y="3392996"/>
              <a:ext cx="360040" cy="36004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/>
            </a:p>
          </p:txBody>
        </p:sp>
        <p:sp>
          <p:nvSpPr>
            <p:cNvPr id="211" name="Rectangle 15"/>
            <p:cNvSpPr>
              <a:spLocks noChangeArrowheads="1"/>
            </p:cNvSpPr>
            <p:nvPr/>
          </p:nvSpPr>
          <p:spPr bwMode="auto">
            <a:xfrm>
              <a:off x="3851920" y="3356992"/>
              <a:ext cx="432048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1600" dirty="0" smtClean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3</a:t>
              </a:r>
              <a:endParaRPr lang="da-DK" altLang="zh-CN" sz="1600" dirty="0">
                <a:solidFill>
                  <a:schemeClr val="bg1">
                    <a:lumMod val="95000"/>
                  </a:schemeClr>
                </a:solidFill>
                <a:latin typeface="Arial" charset="0"/>
                <a:sym typeface="Verdana" pitchFamily="34" charset="0"/>
              </a:endParaRPr>
            </a:p>
          </p:txBody>
        </p:sp>
      </p:grpSp>
      <p:grpSp>
        <p:nvGrpSpPr>
          <p:cNvPr id="212" name="组 211"/>
          <p:cNvGrpSpPr/>
          <p:nvPr/>
        </p:nvGrpSpPr>
        <p:grpSpPr>
          <a:xfrm>
            <a:off x="7164288" y="3717032"/>
            <a:ext cx="433960" cy="432048"/>
            <a:chOff x="3851920" y="3356992"/>
            <a:chExt cx="433960" cy="432048"/>
          </a:xfrm>
        </p:grpSpPr>
        <p:sp>
          <p:nvSpPr>
            <p:cNvPr id="213" name="Rectangle 15"/>
            <p:cNvSpPr>
              <a:spLocks noChangeArrowheads="1"/>
            </p:cNvSpPr>
            <p:nvPr/>
          </p:nvSpPr>
          <p:spPr bwMode="auto">
            <a:xfrm>
              <a:off x="3851920" y="3356992"/>
              <a:ext cx="433960" cy="43204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</a:p>
          </p:txBody>
        </p:sp>
        <p:sp>
          <p:nvSpPr>
            <p:cNvPr id="214" name="椭圆 213"/>
            <p:cNvSpPr/>
            <p:nvPr/>
          </p:nvSpPr>
          <p:spPr>
            <a:xfrm>
              <a:off x="3888880" y="3392996"/>
              <a:ext cx="360040" cy="36004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/>
            </a:p>
          </p:txBody>
        </p:sp>
        <p:sp>
          <p:nvSpPr>
            <p:cNvPr id="215" name="Rectangle 15"/>
            <p:cNvSpPr>
              <a:spLocks noChangeArrowheads="1"/>
            </p:cNvSpPr>
            <p:nvPr/>
          </p:nvSpPr>
          <p:spPr bwMode="auto">
            <a:xfrm>
              <a:off x="3851920" y="3356992"/>
              <a:ext cx="432048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1600" dirty="0" smtClean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4</a:t>
              </a:r>
              <a:endParaRPr lang="da-DK" altLang="zh-CN" sz="1600" dirty="0">
                <a:solidFill>
                  <a:schemeClr val="bg1">
                    <a:lumMod val="95000"/>
                  </a:schemeClr>
                </a:solidFill>
                <a:latin typeface="Arial" charset="0"/>
                <a:sym typeface="Verdana" pitchFamily="34" charset="0"/>
              </a:endParaRPr>
            </a:p>
          </p:txBody>
        </p:sp>
      </p:grpSp>
      <p:grpSp>
        <p:nvGrpSpPr>
          <p:cNvPr id="216" name="组 215"/>
          <p:cNvGrpSpPr/>
          <p:nvPr/>
        </p:nvGrpSpPr>
        <p:grpSpPr>
          <a:xfrm>
            <a:off x="7596336" y="3717032"/>
            <a:ext cx="433960" cy="432048"/>
            <a:chOff x="2987824" y="3356992"/>
            <a:chExt cx="433960" cy="432048"/>
          </a:xfrm>
        </p:grpSpPr>
        <p:sp>
          <p:nvSpPr>
            <p:cNvPr id="217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3960" cy="43204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</a:p>
          </p:txBody>
        </p:sp>
        <p:sp>
          <p:nvSpPr>
            <p:cNvPr id="218" name="椭圆 217"/>
            <p:cNvSpPr/>
            <p:nvPr/>
          </p:nvSpPr>
          <p:spPr>
            <a:xfrm>
              <a:off x="3024784" y="3392996"/>
              <a:ext cx="360040" cy="36004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/>
            </a:p>
          </p:txBody>
        </p:sp>
        <p:sp>
          <p:nvSpPr>
            <p:cNvPr id="219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2048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5</a:t>
              </a:r>
            </a:p>
          </p:txBody>
        </p:sp>
      </p:grpSp>
      <p:grpSp>
        <p:nvGrpSpPr>
          <p:cNvPr id="220" name="组 219"/>
          <p:cNvGrpSpPr/>
          <p:nvPr/>
        </p:nvGrpSpPr>
        <p:grpSpPr>
          <a:xfrm>
            <a:off x="8028384" y="3717032"/>
            <a:ext cx="433960" cy="432048"/>
            <a:chOff x="3851920" y="3356992"/>
            <a:chExt cx="433960" cy="432048"/>
          </a:xfrm>
        </p:grpSpPr>
        <p:sp>
          <p:nvSpPr>
            <p:cNvPr id="221" name="Rectangle 15"/>
            <p:cNvSpPr>
              <a:spLocks noChangeArrowheads="1"/>
            </p:cNvSpPr>
            <p:nvPr/>
          </p:nvSpPr>
          <p:spPr bwMode="auto">
            <a:xfrm>
              <a:off x="3851920" y="3356992"/>
              <a:ext cx="433960" cy="43204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</a:p>
          </p:txBody>
        </p:sp>
        <p:sp>
          <p:nvSpPr>
            <p:cNvPr id="222" name="椭圆 221"/>
            <p:cNvSpPr/>
            <p:nvPr/>
          </p:nvSpPr>
          <p:spPr>
            <a:xfrm>
              <a:off x="3888880" y="3392996"/>
              <a:ext cx="360040" cy="36004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/>
            </a:p>
          </p:txBody>
        </p:sp>
        <p:sp>
          <p:nvSpPr>
            <p:cNvPr id="223" name="Rectangle 15"/>
            <p:cNvSpPr>
              <a:spLocks noChangeArrowheads="1"/>
            </p:cNvSpPr>
            <p:nvPr/>
          </p:nvSpPr>
          <p:spPr bwMode="auto">
            <a:xfrm>
              <a:off x="3851920" y="3356992"/>
              <a:ext cx="432048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6</a:t>
              </a:r>
            </a:p>
          </p:txBody>
        </p:sp>
      </p:grpSp>
      <p:sp>
        <p:nvSpPr>
          <p:cNvPr id="224" name="Rectangle 15"/>
          <p:cNvSpPr>
            <a:spLocks noChangeArrowheads="1"/>
          </p:cNvSpPr>
          <p:nvPr/>
        </p:nvSpPr>
        <p:spPr bwMode="auto">
          <a:xfrm>
            <a:off x="4716016" y="3717032"/>
            <a:ext cx="1150937" cy="360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r" eaLnBrk="0" hangingPunct="0">
              <a:buSzPct val="100000"/>
            </a:pPr>
            <a:r>
              <a:rPr lang="da-DK" altLang="zh-CN" sz="1600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diagonal (0) =</a:t>
            </a:r>
            <a:endParaRPr lang="da-DK" altLang="zh-CN" sz="16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grpSp>
        <p:nvGrpSpPr>
          <p:cNvPr id="229" name="组 228"/>
          <p:cNvGrpSpPr/>
          <p:nvPr/>
        </p:nvGrpSpPr>
        <p:grpSpPr>
          <a:xfrm>
            <a:off x="5868144" y="4293096"/>
            <a:ext cx="433960" cy="432048"/>
            <a:chOff x="2987824" y="3356992"/>
            <a:chExt cx="433960" cy="432048"/>
          </a:xfrm>
        </p:grpSpPr>
        <p:sp>
          <p:nvSpPr>
            <p:cNvPr id="230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3960" cy="43204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</a:p>
          </p:txBody>
        </p:sp>
        <p:sp>
          <p:nvSpPr>
            <p:cNvPr id="231" name="椭圆 230"/>
            <p:cNvSpPr/>
            <p:nvPr/>
          </p:nvSpPr>
          <p:spPr>
            <a:xfrm>
              <a:off x="3024784" y="3392996"/>
              <a:ext cx="360040" cy="360040"/>
            </a:xfrm>
            <a:prstGeom prst="ellipse">
              <a:avLst/>
            </a:prstGeom>
            <a:gradFill>
              <a:gsLst>
                <a:gs pos="0">
                  <a:srgbClr val="0000FF"/>
                </a:gs>
                <a:gs pos="80000">
                  <a:srgbClr val="448594"/>
                </a:gs>
                <a:gs pos="100000">
                  <a:srgbClr val="2E8EE1"/>
                </a:gs>
              </a:gsLst>
            </a:gradFill>
            <a:ln>
              <a:solidFill>
                <a:srgbClr val="3366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/>
            </a:p>
          </p:txBody>
        </p:sp>
        <p:sp>
          <p:nvSpPr>
            <p:cNvPr id="232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2048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1600" dirty="0" smtClean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7</a:t>
              </a:r>
              <a:endParaRPr lang="da-DK" altLang="zh-CN" sz="1600" dirty="0">
                <a:solidFill>
                  <a:schemeClr val="bg1">
                    <a:lumMod val="95000"/>
                  </a:schemeClr>
                </a:solidFill>
                <a:latin typeface="Arial" charset="0"/>
                <a:sym typeface="Verdana" pitchFamily="34" charset="0"/>
              </a:endParaRPr>
            </a:p>
          </p:txBody>
        </p:sp>
      </p:grpSp>
      <p:grpSp>
        <p:nvGrpSpPr>
          <p:cNvPr id="233" name="组 232"/>
          <p:cNvGrpSpPr/>
          <p:nvPr/>
        </p:nvGrpSpPr>
        <p:grpSpPr>
          <a:xfrm>
            <a:off x="6300192" y="3140968"/>
            <a:ext cx="433960" cy="432048"/>
            <a:chOff x="2987824" y="3356992"/>
            <a:chExt cx="433960" cy="432048"/>
          </a:xfrm>
        </p:grpSpPr>
        <p:sp>
          <p:nvSpPr>
            <p:cNvPr id="234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3960" cy="43204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</a:p>
          </p:txBody>
        </p:sp>
        <p:sp>
          <p:nvSpPr>
            <p:cNvPr id="235" name="椭圆 234"/>
            <p:cNvSpPr/>
            <p:nvPr/>
          </p:nvSpPr>
          <p:spPr>
            <a:xfrm>
              <a:off x="3024784" y="3392996"/>
              <a:ext cx="360040" cy="360040"/>
            </a:xfrm>
            <a:prstGeom prst="ellipse">
              <a:avLst/>
            </a:prstGeom>
            <a:gradFill>
              <a:gsLst>
                <a:gs pos="0">
                  <a:srgbClr val="008000"/>
                </a:gs>
                <a:gs pos="80000">
                  <a:srgbClr val="49A021"/>
                </a:gs>
                <a:gs pos="100000">
                  <a:srgbClr val="57E128"/>
                </a:gs>
              </a:gsLst>
            </a:gradFill>
            <a:ln>
              <a:solidFill>
                <a:srgbClr val="49A02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/>
            </a:p>
          </p:txBody>
        </p:sp>
        <p:sp>
          <p:nvSpPr>
            <p:cNvPr id="236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2048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1600" dirty="0" smtClean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12</a:t>
              </a:r>
              <a:endParaRPr lang="da-DK" altLang="zh-CN" sz="1600" dirty="0">
                <a:solidFill>
                  <a:schemeClr val="bg1">
                    <a:lumMod val="95000"/>
                  </a:schemeClr>
                </a:solidFill>
                <a:latin typeface="Arial" charset="0"/>
                <a:sym typeface="Verdana" pitchFamily="34" charset="0"/>
              </a:endParaRPr>
            </a:p>
          </p:txBody>
        </p:sp>
      </p:grpSp>
      <p:grpSp>
        <p:nvGrpSpPr>
          <p:cNvPr id="237" name="组 236"/>
          <p:cNvGrpSpPr/>
          <p:nvPr/>
        </p:nvGrpSpPr>
        <p:grpSpPr>
          <a:xfrm>
            <a:off x="6300192" y="4293096"/>
            <a:ext cx="433960" cy="432048"/>
            <a:chOff x="2987824" y="3356992"/>
            <a:chExt cx="433960" cy="432048"/>
          </a:xfrm>
        </p:grpSpPr>
        <p:sp>
          <p:nvSpPr>
            <p:cNvPr id="238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3960" cy="43204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</a:p>
          </p:txBody>
        </p:sp>
        <p:sp>
          <p:nvSpPr>
            <p:cNvPr id="239" name="椭圆 238"/>
            <p:cNvSpPr/>
            <p:nvPr/>
          </p:nvSpPr>
          <p:spPr>
            <a:xfrm>
              <a:off x="3024784" y="3392996"/>
              <a:ext cx="360040" cy="360040"/>
            </a:xfrm>
            <a:prstGeom prst="ellipse">
              <a:avLst/>
            </a:prstGeom>
            <a:gradFill>
              <a:gsLst>
                <a:gs pos="0">
                  <a:srgbClr val="0000FF"/>
                </a:gs>
                <a:gs pos="80000">
                  <a:srgbClr val="448594"/>
                </a:gs>
                <a:gs pos="100000">
                  <a:srgbClr val="2E8EE1"/>
                </a:gs>
              </a:gsLst>
            </a:gradFill>
            <a:ln>
              <a:solidFill>
                <a:srgbClr val="3366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/>
            </a:p>
          </p:txBody>
        </p:sp>
        <p:sp>
          <p:nvSpPr>
            <p:cNvPr id="240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2048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8</a:t>
              </a:r>
            </a:p>
          </p:txBody>
        </p:sp>
      </p:grpSp>
      <p:grpSp>
        <p:nvGrpSpPr>
          <p:cNvPr id="241" name="组 240"/>
          <p:cNvGrpSpPr/>
          <p:nvPr/>
        </p:nvGrpSpPr>
        <p:grpSpPr>
          <a:xfrm>
            <a:off x="6732240" y="3140968"/>
            <a:ext cx="433960" cy="432048"/>
            <a:chOff x="2987824" y="3356992"/>
            <a:chExt cx="433960" cy="432048"/>
          </a:xfrm>
        </p:grpSpPr>
        <p:sp>
          <p:nvSpPr>
            <p:cNvPr id="242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3960" cy="43204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</a:p>
          </p:txBody>
        </p:sp>
        <p:sp>
          <p:nvSpPr>
            <p:cNvPr id="243" name="椭圆 242"/>
            <p:cNvSpPr/>
            <p:nvPr/>
          </p:nvSpPr>
          <p:spPr>
            <a:xfrm>
              <a:off x="3024784" y="3392996"/>
              <a:ext cx="360040" cy="360040"/>
            </a:xfrm>
            <a:prstGeom prst="ellipse">
              <a:avLst/>
            </a:prstGeom>
            <a:gradFill>
              <a:gsLst>
                <a:gs pos="0">
                  <a:srgbClr val="008000"/>
                </a:gs>
                <a:gs pos="80000">
                  <a:srgbClr val="49A021"/>
                </a:gs>
                <a:gs pos="100000">
                  <a:srgbClr val="57E128"/>
                </a:gs>
              </a:gsLst>
            </a:gradFill>
            <a:ln>
              <a:solidFill>
                <a:srgbClr val="49A02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/>
            </a:p>
          </p:txBody>
        </p:sp>
        <p:sp>
          <p:nvSpPr>
            <p:cNvPr id="244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2048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1600" dirty="0" smtClean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13</a:t>
              </a:r>
              <a:endParaRPr lang="da-DK" altLang="zh-CN" sz="1600" dirty="0">
                <a:solidFill>
                  <a:schemeClr val="bg1">
                    <a:lumMod val="95000"/>
                  </a:schemeClr>
                </a:solidFill>
                <a:latin typeface="Arial" charset="0"/>
                <a:sym typeface="Verdana" pitchFamily="34" charset="0"/>
              </a:endParaRPr>
            </a:p>
          </p:txBody>
        </p:sp>
      </p:grpSp>
      <p:grpSp>
        <p:nvGrpSpPr>
          <p:cNvPr id="245" name="组 244"/>
          <p:cNvGrpSpPr/>
          <p:nvPr/>
        </p:nvGrpSpPr>
        <p:grpSpPr>
          <a:xfrm>
            <a:off x="6732240" y="4293096"/>
            <a:ext cx="433960" cy="432048"/>
            <a:chOff x="2987824" y="3356992"/>
            <a:chExt cx="433960" cy="432048"/>
          </a:xfrm>
        </p:grpSpPr>
        <p:sp>
          <p:nvSpPr>
            <p:cNvPr id="246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3960" cy="43204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</a:p>
          </p:txBody>
        </p:sp>
        <p:sp>
          <p:nvSpPr>
            <p:cNvPr id="247" name="椭圆 246"/>
            <p:cNvSpPr/>
            <p:nvPr/>
          </p:nvSpPr>
          <p:spPr>
            <a:xfrm>
              <a:off x="3024784" y="3392996"/>
              <a:ext cx="360040" cy="360040"/>
            </a:xfrm>
            <a:prstGeom prst="ellipse">
              <a:avLst/>
            </a:prstGeom>
            <a:gradFill>
              <a:gsLst>
                <a:gs pos="0">
                  <a:srgbClr val="0000FF"/>
                </a:gs>
                <a:gs pos="80000">
                  <a:srgbClr val="448594"/>
                </a:gs>
                <a:gs pos="100000">
                  <a:srgbClr val="2E8EE1"/>
                </a:gs>
              </a:gsLst>
            </a:gradFill>
            <a:ln>
              <a:solidFill>
                <a:srgbClr val="3366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/>
            </a:p>
          </p:txBody>
        </p:sp>
        <p:sp>
          <p:nvSpPr>
            <p:cNvPr id="248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2048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9</a:t>
              </a:r>
            </a:p>
          </p:txBody>
        </p:sp>
      </p:grpSp>
      <p:grpSp>
        <p:nvGrpSpPr>
          <p:cNvPr id="249" name="组 248"/>
          <p:cNvGrpSpPr/>
          <p:nvPr/>
        </p:nvGrpSpPr>
        <p:grpSpPr>
          <a:xfrm>
            <a:off x="7164288" y="3140968"/>
            <a:ext cx="433960" cy="432048"/>
            <a:chOff x="2987824" y="3356992"/>
            <a:chExt cx="433960" cy="432048"/>
          </a:xfrm>
        </p:grpSpPr>
        <p:sp>
          <p:nvSpPr>
            <p:cNvPr id="250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3960" cy="43204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</a:p>
          </p:txBody>
        </p:sp>
        <p:sp>
          <p:nvSpPr>
            <p:cNvPr id="251" name="椭圆 250"/>
            <p:cNvSpPr/>
            <p:nvPr/>
          </p:nvSpPr>
          <p:spPr>
            <a:xfrm>
              <a:off x="3024784" y="3392996"/>
              <a:ext cx="360040" cy="360040"/>
            </a:xfrm>
            <a:prstGeom prst="ellipse">
              <a:avLst/>
            </a:prstGeom>
            <a:gradFill>
              <a:gsLst>
                <a:gs pos="0">
                  <a:srgbClr val="008000"/>
                </a:gs>
                <a:gs pos="80000">
                  <a:srgbClr val="49A021"/>
                </a:gs>
                <a:gs pos="100000">
                  <a:srgbClr val="57E128"/>
                </a:gs>
              </a:gsLst>
            </a:gradFill>
            <a:ln>
              <a:solidFill>
                <a:srgbClr val="49A02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/>
            </a:p>
          </p:txBody>
        </p:sp>
        <p:sp>
          <p:nvSpPr>
            <p:cNvPr id="252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2048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1600" dirty="0" smtClean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14</a:t>
              </a:r>
              <a:endParaRPr lang="da-DK" altLang="zh-CN" sz="1600" dirty="0">
                <a:solidFill>
                  <a:schemeClr val="bg1">
                    <a:lumMod val="95000"/>
                  </a:schemeClr>
                </a:solidFill>
                <a:latin typeface="Arial" charset="0"/>
                <a:sym typeface="Verdana" pitchFamily="34" charset="0"/>
              </a:endParaRPr>
            </a:p>
          </p:txBody>
        </p:sp>
      </p:grpSp>
      <p:grpSp>
        <p:nvGrpSpPr>
          <p:cNvPr id="253" name="组 252"/>
          <p:cNvGrpSpPr/>
          <p:nvPr/>
        </p:nvGrpSpPr>
        <p:grpSpPr>
          <a:xfrm>
            <a:off x="7164288" y="4293096"/>
            <a:ext cx="433960" cy="432048"/>
            <a:chOff x="2987824" y="3356992"/>
            <a:chExt cx="433960" cy="432048"/>
          </a:xfrm>
        </p:grpSpPr>
        <p:sp>
          <p:nvSpPr>
            <p:cNvPr id="254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3960" cy="43204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</a:p>
          </p:txBody>
        </p:sp>
        <p:sp>
          <p:nvSpPr>
            <p:cNvPr id="255" name="椭圆 254"/>
            <p:cNvSpPr/>
            <p:nvPr/>
          </p:nvSpPr>
          <p:spPr>
            <a:xfrm>
              <a:off x="3024784" y="3392996"/>
              <a:ext cx="360040" cy="360040"/>
            </a:xfrm>
            <a:prstGeom prst="ellipse">
              <a:avLst/>
            </a:prstGeom>
            <a:gradFill>
              <a:gsLst>
                <a:gs pos="0">
                  <a:srgbClr val="0000FF"/>
                </a:gs>
                <a:gs pos="80000">
                  <a:srgbClr val="448594"/>
                </a:gs>
                <a:gs pos="100000">
                  <a:srgbClr val="2E8EE1"/>
                </a:gs>
              </a:gsLst>
            </a:gradFill>
            <a:ln>
              <a:solidFill>
                <a:srgbClr val="3366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/>
            </a:p>
          </p:txBody>
        </p:sp>
        <p:sp>
          <p:nvSpPr>
            <p:cNvPr id="256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2048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1600" dirty="0" smtClean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10</a:t>
              </a:r>
              <a:endParaRPr lang="da-DK" altLang="zh-CN" sz="1600" dirty="0">
                <a:solidFill>
                  <a:schemeClr val="bg1">
                    <a:lumMod val="95000"/>
                  </a:schemeClr>
                </a:solidFill>
                <a:latin typeface="Arial" charset="0"/>
                <a:sym typeface="Verdana" pitchFamily="34" charset="0"/>
              </a:endParaRPr>
            </a:p>
          </p:txBody>
        </p:sp>
      </p:grpSp>
      <p:grpSp>
        <p:nvGrpSpPr>
          <p:cNvPr id="257" name="组 256"/>
          <p:cNvGrpSpPr/>
          <p:nvPr/>
        </p:nvGrpSpPr>
        <p:grpSpPr>
          <a:xfrm>
            <a:off x="7596336" y="3140968"/>
            <a:ext cx="433960" cy="432048"/>
            <a:chOff x="2987824" y="3356992"/>
            <a:chExt cx="433960" cy="432048"/>
          </a:xfrm>
        </p:grpSpPr>
        <p:sp>
          <p:nvSpPr>
            <p:cNvPr id="258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3960" cy="43204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</a:p>
          </p:txBody>
        </p:sp>
        <p:sp>
          <p:nvSpPr>
            <p:cNvPr id="259" name="椭圆 258"/>
            <p:cNvSpPr/>
            <p:nvPr/>
          </p:nvSpPr>
          <p:spPr>
            <a:xfrm>
              <a:off x="3024784" y="3392996"/>
              <a:ext cx="360040" cy="360040"/>
            </a:xfrm>
            <a:prstGeom prst="ellipse">
              <a:avLst/>
            </a:prstGeom>
            <a:gradFill>
              <a:gsLst>
                <a:gs pos="0">
                  <a:srgbClr val="008000"/>
                </a:gs>
                <a:gs pos="80000">
                  <a:srgbClr val="49A021"/>
                </a:gs>
                <a:gs pos="100000">
                  <a:srgbClr val="57E128"/>
                </a:gs>
              </a:gsLst>
            </a:gradFill>
            <a:ln>
              <a:solidFill>
                <a:srgbClr val="49A02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/>
            </a:p>
          </p:txBody>
        </p:sp>
        <p:sp>
          <p:nvSpPr>
            <p:cNvPr id="260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2048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1600" dirty="0" smtClean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15</a:t>
              </a:r>
              <a:endParaRPr lang="da-DK" altLang="zh-CN" sz="1600" dirty="0">
                <a:solidFill>
                  <a:schemeClr val="bg1">
                    <a:lumMod val="95000"/>
                  </a:schemeClr>
                </a:solidFill>
                <a:latin typeface="Arial" charset="0"/>
                <a:sym typeface="Verdana" pitchFamily="34" charset="0"/>
              </a:endParaRPr>
            </a:p>
          </p:txBody>
        </p:sp>
      </p:grpSp>
      <p:grpSp>
        <p:nvGrpSpPr>
          <p:cNvPr id="261" name="组 260"/>
          <p:cNvGrpSpPr/>
          <p:nvPr/>
        </p:nvGrpSpPr>
        <p:grpSpPr>
          <a:xfrm>
            <a:off x="7596336" y="4293096"/>
            <a:ext cx="433960" cy="432048"/>
            <a:chOff x="2987824" y="3356992"/>
            <a:chExt cx="433960" cy="432048"/>
          </a:xfrm>
        </p:grpSpPr>
        <p:sp>
          <p:nvSpPr>
            <p:cNvPr id="262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3960" cy="43204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</a:p>
          </p:txBody>
        </p:sp>
        <p:sp>
          <p:nvSpPr>
            <p:cNvPr id="263" name="椭圆 262"/>
            <p:cNvSpPr/>
            <p:nvPr/>
          </p:nvSpPr>
          <p:spPr>
            <a:xfrm>
              <a:off x="3024784" y="3392996"/>
              <a:ext cx="360040" cy="360040"/>
            </a:xfrm>
            <a:prstGeom prst="ellipse">
              <a:avLst/>
            </a:prstGeom>
            <a:gradFill>
              <a:gsLst>
                <a:gs pos="0">
                  <a:srgbClr val="0000FF"/>
                </a:gs>
                <a:gs pos="80000">
                  <a:srgbClr val="448594"/>
                </a:gs>
                <a:gs pos="100000">
                  <a:srgbClr val="2E8EE1"/>
                </a:gs>
              </a:gsLst>
            </a:gradFill>
            <a:ln>
              <a:solidFill>
                <a:srgbClr val="3366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/>
            </a:p>
          </p:txBody>
        </p:sp>
        <p:sp>
          <p:nvSpPr>
            <p:cNvPr id="264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2048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1600" dirty="0" smtClean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11</a:t>
              </a:r>
              <a:endParaRPr lang="da-DK" altLang="zh-CN" sz="1600" dirty="0">
                <a:solidFill>
                  <a:schemeClr val="bg1">
                    <a:lumMod val="95000"/>
                  </a:schemeClr>
                </a:solidFill>
                <a:latin typeface="Arial" charset="0"/>
                <a:sym typeface="Verdana" pitchFamily="34" charset="0"/>
              </a:endParaRPr>
            </a:p>
          </p:txBody>
        </p:sp>
      </p:grpSp>
      <p:grpSp>
        <p:nvGrpSpPr>
          <p:cNvPr id="265" name="组 264"/>
          <p:cNvGrpSpPr/>
          <p:nvPr/>
        </p:nvGrpSpPr>
        <p:grpSpPr>
          <a:xfrm>
            <a:off x="8028384" y="3140968"/>
            <a:ext cx="433960" cy="432048"/>
            <a:chOff x="2987824" y="3356992"/>
            <a:chExt cx="433960" cy="432048"/>
          </a:xfrm>
        </p:grpSpPr>
        <p:sp>
          <p:nvSpPr>
            <p:cNvPr id="266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3960" cy="43204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</a:p>
          </p:txBody>
        </p:sp>
        <p:sp>
          <p:nvSpPr>
            <p:cNvPr id="267" name="椭圆 266"/>
            <p:cNvSpPr/>
            <p:nvPr/>
          </p:nvSpPr>
          <p:spPr>
            <a:xfrm>
              <a:off x="3024784" y="3392996"/>
              <a:ext cx="360040" cy="360040"/>
            </a:xfrm>
            <a:prstGeom prst="ellipse">
              <a:avLst/>
            </a:prstGeom>
            <a:gradFill>
              <a:gsLst>
                <a:gs pos="0">
                  <a:srgbClr val="008000"/>
                </a:gs>
                <a:gs pos="80000">
                  <a:srgbClr val="49A021"/>
                </a:gs>
                <a:gs pos="100000">
                  <a:srgbClr val="57E128"/>
                </a:gs>
              </a:gsLst>
            </a:gradFill>
            <a:ln>
              <a:solidFill>
                <a:srgbClr val="49A02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/>
            </a:p>
          </p:txBody>
        </p:sp>
        <p:sp>
          <p:nvSpPr>
            <p:cNvPr id="268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2048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1600" dirty="0" smtClean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16</a:t>
              </a:r>
              <a:endParaRPr lang="da-DK" altLang="zh-CN" sz="1600" dirty="0">
                <a:solidFill>
                  <a:schemeClr val="bg1">
                    <a:lumMod val="95000"/>
                  </a:schemeClr>
                </a:solidFill>
                <a:latin typeface="Arial" charset="0"/>
                <a:sym typeface="Verdana" pitchFamily="34" charset="0"/>
              </a:endParaRPr>
            </a:p>
          </p:txBody>
        </p:sp>
      </p:grpSp>
      <p:sp>
        <p:nvSpPr>
          <p:cNvPr id="273" name="Rectangle 15"/>
          <p:cNvSpPr>
            <a:spLocks noChangeArrowheads="1"/>
          </p:cNvSpPr>
          <p:nvPr/>
        </p:nvSpPr>
        <p:spPr bwMode="auto">
          <a:xfrm>
            <a:off x="5868144" y="3140968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r>
              <a:rPr lang="da-DK" altLang="zh-CN" sz="2000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0</a:t>
            </a: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274" name="Rectangle 15"/>
          <p:cNvSpPr>
            <a:spLocks noChangeArrowheads="1"/>
          </p:cNvSpPr>
          <p:nvPr/>
        </p:nvSpPr>
        <p:spPr bwMode="auto">
          <a:xfrm>
            <a:off x="8028384" y="4293096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r>
              <a:rPr lang="da-DK" altLang="zh-CN" sz="2000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0</a:t>
            </a: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grpSp>
        <p:nvGrpSpPr>
          <p:cNvPr id="162" name="组 161"/>
          <p:cNvGrpSpPr/>
          <p:nvPr/>
        </p:nvGrpSpPr>
        <p:grpSpPr>
          <a:xfrm>
            <a:off x="827584" y="3501008"/>
            <a:ext cx="433960" cy="432048"/>
            <a:chOff x="2987824" y="3356992"/>
            <a:chExt cx="433960" cy="432048"/>
          </a:xfrm>
        </p:grpSpPr>
        <p:sp>
          <p:nvSpPr>
            <p:cNvPr id="163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3960" cy="43204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</a:p>
          </p:txBody>
        </p:sp>
        <p:sp>
          <p:nvSpPr>
            <p:cNvPr id="164" name="椭圆 163"/>
            <p:cNvSpPr/>
            <p:nvPr/>
          </p:nvSpPr>
          <p:spPr>
            <a:xfrm>
              <a:off x="3024784" y="3392996"/>
              <a:ext cx="360040" cy="360040"/>
            </a:xfrm>
            <a:prstGeom prst="ellipse">
              <a:avLst/>
            </a:prstGeom>
            <a:gradFill>
              <a:gsLst>
                <a:gs pos="0">
                  <a:srgbClr val="AC4F75"/>
                </a:gs>
                <a:gs pos="80000">
                  <a:srgbClr val="BF4B5A"/>
                </a:gs>
                <a:gs pos="100000">
                  <a:srgbClr val="E131A9"/>
                </a:gs>
              </a:gsLst>
            </a:gradFill>
            <a:ln>
              <a:solidFill>
                <a:srgbClr val="AC4F75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/>
            </a:p>
          </p:txBody>
        </p:sp>
        <p:sp>
          <p:nvSpPr>
            <p:cNvPr id="168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2048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1600" dirty="0" smtClean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18</a:t>
              </a:r>
              <a:endParaRPr lang="da-DK" altLang="zh-CN" sz="1600" dirty="0">
                <a:solidFill>
                  <a:schemeClr val="bg1">
                    <a:lumMod val="95000"/>
                  </a:schemeClr>
                </a:solidFill>
                <a:latin typeface="Arial" charset="0"/>
                <a:sym typeface="Verdana" pitchFamily="34" charset="0"/>
              </a:endParaRPr>
            </a:p>
          </p:txBody>
        </p:sp>
      </p:grpSp>
      <p:grpSp>
        <p:nvGrpSpPr>
          <p:cNvPr id="175" name="组 174"/>
          <p:cNvGrpSpPr/>
          <p:nvPr/>
        </p:nvGrpSpPr>
        <p:grpSpPr>
          <a:xfrm>
            <a:off x="2987824" y="3933056"/>
            <a:ext cx="433960" cy="432048"/>
            <a:chOff x="2987824" y="3356992"/>
            <a:chExt cx="433960" cy="432048"/>
          </a:xfrm>
        </p:grpSpPr>
        <p:sp>
          <p:nvSpPr>
            <p:cNvPr id="176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3960" cy="43204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</a:p>
          </p:txBody>
        </p:sp>
        <p:sp>
          <p:nvSpPr>
            <p:cNvPr id="177" name="椭圆 176"/>
            <p:cNvSpPr/>
            <p:nvPr/>
          </p:nvSpPr>
          <p:spPr>
            <a:xfrm>
              <a:off x="3024784" y="3392996"/>
              <a:ext cx="360040" cy="360040"/>
            </a:xfrm>
            <a:prstGeom prst="ellipse">
              <a:avLst/>
            </a:prstGeom>
            <a:gradFill flip="none" rotWithShape="1">
              <a:gsLst>
                <a:gs pos="0">
                  <a:srgbClr val="FF6600"/>
                </a:gs>
                <a:gs pos="80000">
                  <a:srgbClr val="DDA54A"/>
                </a:gs>
                <a:gs pos="100000">
                  <a:srgbClr val="E19728"/>
                </a:gs>
              </a:gsLst>
              <a:lin ang="16200000" scaled="0"/>
              <a:tileRect/>
            </a:gradFill>
            <a:ln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/>
            </a:p>
          </p:txBody>
        </p:sp>
        <p:sp>
          <p:nvSpPr>
            <p:cNvPr id="178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2048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1600" dirty="0" smtClean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17</a:t>
              </a:r>
              <a:endParaRPr lang="da-DK" altLang="zh-CN" sz="1600" dirty="0">
                <a:solidFill>
                  <a:schemeClr val="bg1">
                    <a:lumMod val="95000"/>
                  </a:schemeClr>
                </a:solidFill>
                <a:latin typeface="Arial" charset="0"/>
                <a:sym typeface="Verdana" pitchFamily="34" charset="0"/>
              </a:endParaRPr>
            </a:p>
          </p:txBody>
        </p:sp>
      </p:grpSp>
      <p:sp>
        <p:nvSpPr>
          <p:cNvPr id="179" name="Rectangle 15"/>
          <p:cNvSpPr>
            <a:spLocks noChangeArrowheads="1"/>
          </p:cNvSpPr>
          <p:nvPr/>
        </p:nvSpPr>
        <p:spPr bwMode="auto">
          <a:xfrm>
            <a:off x="4716016" y="2564904"/>
            <a:ext cx="1150937" cy="360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r" eaLnBrk="0" hangingPunct="0">
              <a:buSzPct val="100000"/>
            </a:pPr>
            <a:r>
              <a:rPr lang="da-DK" altLang="zh-CN" sz="1600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diagonal (-2) =</a:t>
            </a:r>
            <a:endParaRPr lang="da-DK" altLang="zh-CN" sz="16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226" name="Rectangle 15"/>
          <p:cNvSpPr>
            <a:spLocks noChangeArrowheads="1"/>
          </p:cNvSpPr>
          <p:nvPr/>
        </p:nvSpPr>
        <p:spPr bwMode="auto">
          <a:xfrm>
            <a:off x="5868144" y="2564904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r>
              <a:rPr lang="da-DK" altLang="zh-CN" sz="2000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0</a:t>
            </a: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227" name="Rectangle 15"/>
          <p:cNvSpPr>
            <a:spLocks noChangeArrowheads="1"/>
          </p:cNvSpPr>
          <p:nvPr/>
        </p:nvSpPr>
        <p:spPr bwMode="auto">
          <a:xfrm>
            <a:off x="4716016" y="4869160"/>
            <a:ext cx="1150937" cy="360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r" eaLnBrk="0" hangingPunct="0">
              <a:buSzPct val="100000"/>
            </a:pPr>
            <a:r>
              <a:rPr lang="da-DK" altLang="zh-CN" sz="1600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diagonal</a:t>
            </a:r>
            <a:r>
              <a:rPr lang="zh-CN" altLang="en-US" sz="1600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 </a:t>
            </a:r>
            <a:r>
              <a:rPr lang="da-DK" altLang="zh-CN" sz="1600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(+2) =</a:t>
            </a:r>
            <a:endParaRPr lang="da-DK" altLang="zh-CN" sz="16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290" name="Rectangle 15"/>
          <p:cNvSpPr>
            <a:spLocks noChangeArrowheads="1"/>
          </p:cNvSpPr>
          <p:nvPr/>
        </p:nvSpPr>
        <p:spPr bwMode="auto">
          <a:xfrm>
            <a:off x="5868144" y="4869160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r>
              <a:rPr lang="da-DK" altLang="zh-CN" sz="2000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0</a:t>
            </a: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291" name="Rectangle 15"/>
          <p:cNvSpPr>
            <a:spLocks noChangeArrowheads="1"/>
          </p:cNvSpPr>
          <p:nvPr/>
        </p:nvSpPr>
        <p:spPr bwMode="auto">
          <a:xfrm>
            <a:off x="6300192" y="4869160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r>
              <a:rPr lang="da-DK" altLang="zh-CN" sz="2000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0</a:t>
            </a: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292" name="Rectangle 15"/>
          <p:cNvSpPr>
            <a:spLocks noChangeArrowheads="1"/>
          </p:cNvSpPr>
          <p:nvPr/>
        </p:nvSpPr>
        <p:spPr bwMode="auto">
          <a:xfrm>
            <a:off x="6732240" y="4869160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r>
              <a:rPr lang="da-DK" altLang="zh-CN" sz="2000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0</a:t>
            </a: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293" name="Rectangle 15"/>
          <p:cNvSpPr>
            <a:spLocks noChangeArrowheads="1"/>
          </p:cNvSpPr>
          <p:nvPr/>
        </p:nvSpPr>
        <p:spPr bwMode="auto">
          <a:xfrm>
            <a:off x="7164288" y="4869160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r>
              <a:rPr lang="da-DK" altLang="zh-CN" sz="2000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0</a:t>
            </a: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294" name="Rectangle 15"/>
          <p:cNvSpPr>
            <a:spLocks noChangeArrowheads="1"/>
          </p:cNvSpPr>
          <p:nvPr/>
        </p:nvSpPr>
        <p:spPr bwMode="auto">
          <a:xfrm>
            <a:off x="7596336" y="4869160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r>
              <a:rPr lang="da-DK" altLang="zh-CN" sz="2000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0</a:t>
            </a: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295" name="Rectangle 15"/>
          <p:cNvSpPr>
            <a:spLocks noChangeArrowheads="1"/>
          </p:cNvSpPr>
          <p:nvPr/>
        </p:nvSpPr>
        <p:spPr bwMode="auto">
          <a:xfrm>
            <a:off x="6300192" y="2564904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r>
              <a:rPr lang="da-DK" altLang="zh-CN" sz="2000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0</a:t>
            </a: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296" name="Rectangle 15"/>
          <p:cNvSpPr>
            <a:spLocks noChangeArrowheads="1"/>
          </p:cNvSpPr>
          <p:nvPr/>
        </p:nvSpPr>
        <p:spPr bwMode="auto">
          <a:xfrm>
            <a:off x="7164288" y="2564904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r>
              <a:rPr lang="da-DK" altLang="zh-CN" sz="2000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0</a:t>
            </a: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297" name="Rectangle 15"/>
          <p:cNvSpPr>
            <a:spLocks noChangeArrowheads="1"/>
          </p:cNvSpPr>
          <p:nvPr/>
        </p:nvSpPr>
        <p:spPr bwMode="auto">
          <a:xfrm>
            <a:off x="7596336" y="2564904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r>
              <a:rPr lang="da-DK" altLang="zh-CN" sz="2000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0</a:t>
            </a: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298" name="Rectangle 15"/>
          <p:cNvSpPr>
            <a:spLocks noChangeArrowheads="1"/>
          </p:cNvSpPr>
          <p:nvPr/>
        </p:nvSpPr>
        <p:spPr bwMode="auto">
          <a:xfrm>
            <a:off x="8028384" y="2564904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r>
              <a:rPr lang="da-DK" altLang="zh-CN" sz="2000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0</a:t>
            </a: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grpSp>
        <p:nvGrpSpPr>
          <p:cNvPr id="299" name="组 298"/>
          <p:cNvGrpSpPr/>
          <p:nvPr/>
        </p:nvGrpSpPr>
        <p:grpSpPr>
          <a:xfrm>
            <a:off x="6732240" y="2564904"/>
            <a:ext cx="433960" cy="432048"/>
            <a:chOff x="2987824" y="3356992"/>
            <a:chExt cx="433960" cy="432048"/>
          </a:xfrm>
        </p:grpSpPr>
        <p:sp>
          <p:nvSpPr>
            <p:cNvPr id="300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3960" cy="43204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</a:p>
          </p:txBody>
        </p:sp>
        <p:sp>
          <p:nvSpPr>
            <p:cNvPr id="301" name="椭圆 300"/>
            <p:cNvSpPr/>
            <p:nvPr/>
          </p:nvSpPr>
          <p:spPr>
            <a:xfrm>
              <a:off x="3024784" y="3392996"/>
              <a:ext cx="360040" cy="360040"/>
            </a:xfrm>
            <a:prstGeom prst="ellipse">
              <a:avLst/>
            </a:prstGeom>
            <a:gradFill>
              <a:gsLst>
                <a:gs pos="0">
                  <a:srgbClr val="AC4F75"/>
                </a:gs>
                <a:gs pos="80000">
                  <a:srgbClr val="BF4B5A"/>
                </a:gs>
                <a:gs pos="100000">
                  <a:srgbClr val="E131A9"/>
                </a:gs>
              </a:gsLst>
            </a:gradFill>
            <a:ln>
              <a:solidFill>
                <a:srgbClr val="AC4F75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/>
            </a:p>
          </p:txBody>
        </p:sp>
        <p:sp>
          <p:nvSpPr>
            <p:cNvPr id="302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2048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1600" dirty="0" smtClean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18</a:t>
              </a:r>
              <a:endParaRPr lang="da-DK" altLang="zh-CN" sz="1600" dirty="0">
                <a:solidFill>
                  <a:schemeClr val="bg1">
                    <a:lumMod val="95000"/>
                  </a:schemeClr>
                </a:solidFill>
                <a:latin typeface="Arial" charset="0"/>
                <a:sym typeface="Verdana" pitchFamily="34" charset="0"/>
              </a:endParaRPr>
            </a:p>
          </p:txBody>
        </p:sp>
      </p:grpSp>
      <p:grpSp>
        <p:nvGrpSpPr>
          <p:cNvPr id="303" name="组 302"/>
          <p:cNvGrpSpPr/>
          <p:nvPr/>
        </p:nvGrpSpPr>
        <p:grpSpPr>
          <a:xfrm>
            <a:off x="8028384" y="4869160"/>
            <a:ext cx="433960" cy="432048"/>
            <a:chOff x="2987824" y="3356992"/>
            <a:chExt cx="433960" cy="432048"/>
          </a:xfrm>
        </p:grpSpPr>
        <p:sp>
          <p:nvSpPr>
            <p:cNvPr id="304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3960" cy="43204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</a:p>
          </p:txBody>
        </p:sp>
        <p:sp>
          <p:nvSpPr>
            <p:cNvPr id="305" name="椭圆 304"/>
            <p:cNvSpPr/>
            <p:nvPr/>
          </p:nvSpPr>
          <p:spPr>
            <a:xfrm>
              <a:off x="3024784" y="3392996"/>
              <a:ext cx="360040" cy="360040"/>
            </a:xfrm>
            <a:prstGeom prst="ellipse">
              <a:avLst/>
            </a:prstGeom>
            <a:gradFill flip="none" rotWithShape="1">
              <a:gsLst>
                <a:gs pos="0">
                  <a:srgbClr val="FF6600"/>
                </a:gs>
                <a:gs pos="80000">
                  <a:srgbClr val="DDA54A"/>
                </a:gs>
                <a:gs pos="100000">
                  <a:srgbClr val="E19728"/>
                </a:gs>
              </a:gsLst>
              <a:lin ang="16200000" scaled="0"/>
              <a:tileRect/>
            </a:gradFill>
            <a:ln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/>
            </a:p>
          </p:txBody>
        </p:sp>
        <p:sp>
          <p:nvSpPr>
            <p:cNvPr id="306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2048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1600" dirty="0" smtClean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17</a:t>
              </a:r>
              <a:endParaRPr lang="da-DK" altLang="zh-CN" sz="1600" dirty="0">
                <a:solidFill>
                  <a:schemeClr val="bg1">
                    <a:lumMod val="95000"/>
                  </a:schemeClr>
                </a:solidFill>
                <a:latin typeface="Arial" charset="0"/>
                <a:sym typeface="Verdana" pitchFamily="34" charset="0"/>
              </a:endParaRPr>
            </a:p>
          </p:txBody>
        </p:sp>
      </p:grpSp>
      <p:sp>
        <p:nvSpPr>
          <p:cNvPr id="307" name="Rectangle 3"/>
          <p:cNvSpPr txBox="1">
            <a:spLocks noChangeArrowheads="1"/>
          </p:cNvSpPr>
          <p:nvPr/>
        </p:nvSpPr>
        <p:spPr bwMode="auto">
          <a:xfrm>
            <a:off x="1042989" y="1700808"/>
            <a:ext cx="7129412" cy="6478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342900" indent="-342900" eaLnBrk="0" hangingPunct="0">
              <a:spcBef>
                <a:spcPts val="1200"/>
              </a:spcBef>
              <a:buFontTx/>
              <a:buChar char="•"/>
              <a:defRPr/>
            </a:pPr>
            <a:r>
              <a:rPr lang="en-US" altLang="zh-CN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Store nonzero entries on diagonals.</a:t>
            </a:r>
            <a:endParaRPr lang="en-US" altLang="zh-CN" sz="1600" b="1" kern="0" noProof="1">
              <a:solidFill>
                <a:srgbClr val="212121"/>
              </a:solidFill>
              <a:latin typeface="+mn-lt"/>
              <a:sym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99528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042988" y="460375"/>
            <a:ext cx="7921625" cy="736377"/>
          </a:xfrm>
        </p:spPr>
        <p:txBody>
          <a:bodyPr/>
          <a:lstStyle/>
          <a:p>
            <a:r>
              <a:rPr lang="en-US" altLang="zh-CN" sz="3200" noProof="1" smtClean="0">
                <a:sym typeface="Verdana" pitchFamily="34" charset="0"/>
              </a:rPr>
              <a:t>Storage format – ELLPACK</a:t>
            </a:r>
            <a:r>
              <a:rPr lang="zh-CN" altLang="en-US" sz="3200" noProof="1" smtClean="0">
                <a:sym typeface="Verdana" pitchFamily="34" charset="0"/>
              </a:rPr>
              <a:t> </a:t>
            </a:r>
            <a:r>
              <a:rPr lang="en-US" altLang="zh-CN" sz="3200" noProof="1" smtClean="0">
                <a:sym typeface="Verdana" pitchFamily="34" charset="0"/>
              </a:rPr>
              <a:t>(ELL)</a:t>
            </a:r>
            <a:endParaRPr lang="en-US" altLang="zh-CN" sz="3200" noProof="1" smtClean="0">
              <a:solidFill>
                <a:srgbClr val="933027"/>
              </a:solidFill>
              <a:sym typeface="Verdana" pitchFamily="34" charset="0"/>
            </a:endParaRPr>
          </a:p>
        </p:txBody>
      </p:sp>
      <p:sp>
        <p:nvSpPr>
          <p:cNvPr id="10243" name="Footer Placeholder 3"/>
          <p:cNvSpPr>
            <a:spLocks noGrp="1"/>
          </p:cNvSpPr>
          <p:nvPr>
            <p:ph type="ftr" sz="quarter" idx="14"/>
          </p:nvPr>
        </p:nvSpPr>
        <p:spPr>
          <a:noFill/>
        </p:spPr>
        <p:txBody>
          <a:bodyPr/>
          <a:lstStyle/>
          <a:p>
            <a:r>
              <a:rPr lang="en-US" altLang="zh-CN" noProof="1" smtClean="0"/>
              <a:t>Faculty of Science</a:t>
            </a:r>
          </a:p>
        </p:txBody>
      </p:sp>
      <p:sp>
        <p:nvSpPr>
          <p:cNvPr id="10244" name="Slide Number Placeholder 5"/>
          <p:cNvSpPr>
            <a:spLocks noGrp="1"/>
          </p:cNvSpPr>
          <p:nvPr>
            <p:ph type="sldNum" sz="quarter" idx="16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AABF0D7A-581C-4D2D-9D06-0B18E6A46BA3}" type="slidenum">
              <a:rPr lang="en-US" altLang="zh-CN" noProof="1" dirty="0" smtClean="0"/>
              <a:pPr/>
              <a:t>22</a:t>
            </a:fld>
            <a:endParaRPr lang="en-US" altLang="zh-CN" noProof="1" smtClean="0"/>
          </a:p>
        </p:txBody>
      </p:sp>
      <p:sp>
        <p:nvSpPr>
          <p:cNvPr id="147" name="Rectangle 15"/>
          <p:cNvSpPr>
            <a:spLocks noChangeArrowheads="1"/>
          </p:cNvSpPr>
          <p:nvPr/>
        </p:nvSpPr>
        <p:spPr bwMode="auto">
          <a:xfrm>
            <a:off x="4932040" y="5229200"/>
            <a:ext cx="3312368" cy="1080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r>
              <a:rPr lang="da-DK" altLang="zh-CN" sz="2000" i="1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A </a:t>
            </a:r>
            <a:r>
              <a: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(in</a:t>
            </a:r>
            <a:r>
              <a:rPr lang="zh-CN" altLang="en-US" sz="2000" dirty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 </a:t>
            </a:r>
            <a:r>
              <a:rPr lang="en-US" altLang="zh-CN" sz="2000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ELL</a:t>
            </a:r>
            <a:r>
              <a:rPr lang="zh-CN" altLang="en-US" sz="2000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 </a:t>
            </a:r>
            <a:r>
              <a:rPr lang="en-US" altLang="zh-CN" sz="2000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format)</a:t>
            </a:r>
          </a:p>
          <a:p>
            <a:pPr algn="ctr" eaLnBrk="0" hangingPunct="0">
              <a:buSzPct val="100000"/>
            </a:pPr>
            <a:r>
              <a:rPr lang="da-DK" altLang="zh-CN" sz="2000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(6x6)</a:t>
            </a:r>
          </a:p>
          <a:p>
            <a:pPr algn="ctr" eaLnBrk="0" hangingPunct="0">
              <a:buSzPct val="100000"/>
            </a:pPr>
            <a:r>
              <a:rPr lang="da-DK" altLang="zh-CN" sz="2000" i="1" dirty="0" err="1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nnzA</a:t>
            </a:r>
            <a:r>
              <a:rPr lang="da-DK" altLang="zh-CN" sz="2000" i="1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 </a:t>
            </a:r>
            <a:r>
              <a:rPr lang="da-DK" altLang="zh-CN" sz="2000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= 1</a:t>
            </a:r>
            <a:r>
              <a:rPr lang="en-US" altLang="zh-CN" sz="2000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8</a:t>
            </a: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grpSp>
        <p:nvGrpSpPr>
          <p:cNvPr id="54" name="组 53"/>
          <p:cNvGrpSpPr/>
          <p:nvPr/>
        </p:nvGrpSpPr>
        <p:grpSpPr>
          <a:xfrm>
            <a:off x="1259632" y="3068960"/>
            <a:ext cx="433960" cy="432048"/>
            <a:chOff x="3851920" y="3356992"/>
            <a:chExt cx="433960" cy="432048"/>
          </a:xfrm>
        </p:grpSpPr>
        <p:sp>
          <p:nvSpPr>
            <p:cNvPr id="55" name="Rectangle 15"/>
            <p:cNvSpPr>
              <a:spLocks noChangeArrowheads="1"/>
            </p:cNvSpPr>
            <p:nvPr/>
          </p:nvSpPr>
          <p:spPr bwMode="auto">
            <a:xfrm>
              <a:off x="3851920" y="3356992"/>
              <a:ext cx="433960" cy="43204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</a:p>
          </p:txBody>
        </p:sp>
        <p:sp>
          <p:nvSpPr>
            <p:cNvPr id="56" name="椭圆 55"/>
            <p:cNvSpPr/>
            <p:nvPr/>
          </p:nvSpPr>
          <p:spPr>
            <a:xfrm>
              <a:off x="3888880" y="3392996"/>
              <a:ext cx="360040" cy="36004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/>
            </a:p>
          </p:txBody>
        </p:sp>
        <p:sp>
          <p:nvSpPr>
            <p:cNvPr id="57" name="Rectangle 15"/>
            <p:cNvSpPr>
              <a:spLocks noChangeArrowheads="1"/>
            </p:cNvSpPr>
            <p:nvPr/>
          </p:nvSpPr>
          <p:spPr bwMode="auto">
            <a:xfrm>
              <a:off x="3851920" y="3356992"/>
              <a:ext cx="432048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1600" dirty="0" smtClean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2</a:t>
              </a:r>
              <a:endParaRPr lang="da-DK" altLang="zh-CN" sz="1600" dirty="0">
                <a:solidFill>
                  <a:schemeClr val="bg1">
                    <a:lumMod val="95000"/>
                  </a:schemeClr>
                </a:solidFill>
                <a:latin typeface="Arial" charset="0"/>
                <a:sym typeface="Verdana" pitchFamily="34" charset="0"/>
              </a:endParaRPr>
            </a:p>
          </p:txBody>
        </p:sp>
      </p:grpSp>
      <p:grpSp>
        <p:nvGrpSpPr>
          <p:cNvPr id="5" name="组 4"/>
          <p:cNvGrpSpPr/>
          <p:nvPr/>
        </p:nvGrpSpPr>
        <p:grpSpPr>
          <a:xfrm>
            <a:off x="827584" y="2636912"/>
            <a:ext cx="433960" cy="432048"/>
            <a:chOff x="2987824" y="3356992"/>
            <a:chExt cx="433960" cy="432048"/>
          </a:xfrm>
        </p:grpSpPr>
        <p:sp>
          <p:nvSpPr>
            <p:cNvPr id="6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3960" cy="43204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</a:p>
          </p:txBody>
        </p:sp>
        <p:sp>
          <p:nvSpPr>
            <p:cNvPr id="2" name="椭圆 1"/>
            <p:cNvSpPr/>
            <p:nvPr/>
          </p:nvSpPr>
          <p:spPr>
            <a:xfrm>
              <a:off x="3024784" y="3392996"/>
              <a:ext cx="360040" cy="36004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/>
            </a:p>
          </p:txBody>
        </p:sp>
        <p:sp>
          <p:nvSpPr>
            <p:cNvPr id="23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2048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1600" dirty="0" smtClean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1</a:t>
              </a:r>
              <a:endParaRPr lang="da-DK" altLang="zh-CN" sz="1600" dirty="0">
                <a:solidFill>
                  <a:schemeClr val="bg1">
                    <a:lumMod val="95000"/>
                  </a:schemeClr>
                </a:solidFill>
                <a:latin typeface="Arial" charset="0"/>
                <a:sym typeface="Verdana" pitchFamily="34" charset="0"/>
              </a:endParaRPr>
            </a:p>
          </p:txBody>
        </p:sp>
      </p:grpSp>
      <p:grpSp>
        <p:nvGrpSpPr>
          <p:cNvPr id="25" name="组 24"/>
          <p:cNvGrpSpPr/>
          <p:nvPr/>
        </p:nvGrpSpPr>
        <p:grpSpPr>
          <a:xfrm>
            <a:off x="1691680" y="3501008"/>
            <a:ext cx="433960" cy="432048"/>
            <a:chOff x="3851920" y="3356992"/>
            <a:chExt cx="433960" cy="432048"/>
          </a:xfrm>
        </p:grpSpPr>
        <p:sp>
          <p:nvSpPr>
            <p:cNvPr id="28" name="Rectangle 15"/>
            <p:cNvSpPr>
              <a:spLocks noChangeArrowheads="1"/>
            </p:cNvSpPr>
            <p:nvPr/>
          </p:nvSpPr>
          <p:spPr bwMode="auto">
            <a:xfrm>
              <a:off x="3851920" y="3356992"/>
              <a:ext cx="433960" cy="43204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</a:p>
          </p:txBody>
        </p:sp>
        <p:sp>
          <p:nvSpPr>
            <p:cNvPr id="29" name="椭圆 28"/>
            <p:cNvSpPr/>
            <p:nvPr/>
          </p:nvSpPr>
          <p:spPr>
            <a:xfrm>
              <a:off x="3888880" y="3392996"/>
              <a:ext cx="360040" cy="36004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/>
            </a:p>
          </p:txBody>
        </p:sp>
        <p:sp>
          <p:nvSpPr>
            <p:cNvPr id="30" name="Rectangle 15"/>
            <p:cNvSpPr>
              <a:spLocks noChangeArrowheads="1"/>
            </p:cNvSpPr>
            <p:nvPr/>
          </p:nvSpPr>
          <p:spPr bwMode="auto">
            <a:xfrm>
              <a:off x="3851920" y="3356992"/>
              <a:ext cx="432048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1600" dirty="0" smtClean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3</a:t>
              </a:r>
              <a:endParaRPr lang="da-DK" altLang="zh-CN" sz="1600" dirty="0">
                <a:solidFill>
                  <a:schemeClr val="bg1">
                    <a:lumMod val="95000"/>
                  </a:schemeClr>
                </a:solidFill>
                <a:latin typeface="Arial" charset="0"/>
                <a:sym typeface="Verdana" pitchFamily="34" charset="0"/>
              </a:endParaRPr>
            </a:p>
          </p:txBody>
        </p:sp>
      </p:grpSp>
      <p:sp>
        <p:nvSpPr>
          <p:cNvPr id="36" name="Rectangle 15"/>
          <p:cNvSpPr>
            <a:spLocks noChangeArrowheads="1"/>
          </p:cNvSpPr>
          <p:nvPr/>
        </p:nvSpPr>
        <p:spPr bwMode="auto">
          <a:xfrm>
            <a:off x="2123728" y="3068960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39" name="Rectangle 15"/>
          <p:cNvSpPr>
            <a:spLocks noChangeArrowheads="1"/>
          </p:cNvSpPr>
          <p:nvPr/>
        </p:nvSpPr>
        <p:spPr bwMode="auto">
          <a:xfrm>
            <a:off x="1259632" y="3933056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42" name="Rectangle 15"/>
          <p:cNvSpPr>
            <a:spLocks noChangeArrowheads="1"/>
          </p:cNvSpPr>
          <p:nvPr/>
        </p:nvSpPr>
        <p:spPr bwMode="auto">
          <a:xfrm>
            <a:off x="2123728" y="2636912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43" name="Rectangle 15"/>
          <p:cNvSpPr>
            <a:spLocks noChangeArrowheads="1"/>
          </p:cNvSpPr>
          <p:nvPr/>
        </p:nvSpPr>
        <p:spPr bwMode="auto">
          <a:xfrm>
            <a:off x="1691680" y="3068960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grpSp>
        <p:nvGrpSpPr>
          <p:cNvPr id="58" name="组 57"/>
          <p:cNvGrpSpPr/>
          <p:nvPr/>
        </p:nvGrpSpPr>
        <p:grpSpPr>
          <a:xfrm>
            <a:off x="2987824" y="4797152"/>
            <a:ext cx="433960" cy="432048"/>
            <a:chOff x="3851920" y="3356992"/>
            <a:chExt cx="433960" cy="432048"/>
          </a:xfrm>
        </p:grpSpPr>
        <p:sp>
          <p:nvSpPr>
            <p:cNvPr id="59" name="Rectangle 15"/>
            <p:cNvSpPr>
              <a:spLocks noChangeArrowheads="1"/>
            </p:cNvSpPr>
            <p:nvPr/>
          </p:nvSpPr>
          <p:spPr bwMode="auto">
            <a:xfrm>
              <a:off x="3851920" y="3356992"/>
              <a:ext cx="433960" cy="43204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</a:p>
          </p:txBody>
        </p:sp>
        <p:sp>
          <p:nvSpPr>
            <p:cNvPr id="60" name="椭圆 59"/>
            <p:cNvSpPr/>
            <p:nvPr/>
          </p:nvSpPr>
          <p:spPr>
            <a:xfrm>
              <a:off x="3888880" y="3392996"/>
              <a:ext cx="360040" cy="36004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/>
            </a:p>
          </p:txBody>
        </p:sp>
        <p:sp>
          <p:nvSpPr>
            <p:cNvPr id="61" name="Rectangle 15"/>
            <p:cNvSpPr>
              <a:spLocks noChangeArrowheads="1"/>
            </p:cNvSpPr>
            <p:nvPr/>
          </p:nvSpPr>
          <p:spPr bwMode="auto">
            <a:xfrm>
              <a:off x="3851920" y="3356992"/>
              <a:ext cx="432048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6</a:t>
              </a:r>
            </a:p>
          </p:txBody>
        </p:sp>
      </p:grpSp>
      <p:grpSp>
        <p:nvGrpSpPr>
          <p:cNvPr id="62" name="组 61"/>
          <p:cNvGrpSpPr/>
          <p:nvPr/>
        </p:nvGrpSpPr>
        <p:grpSpPr>
          <a:xfrm>
            <a:off x="2555776" y="4365104"/>
            <a:ext cx="433960" cy="432048"/>
            <a:chOff x="2987824" y="3356992"/>
            <a:chExt cx="433960" cy="432048"/>
          </a:xfrm>
        </p:grpSpPr>
        <p:sp>
          <p:nvSpPr>
            <p:cNvPr id="63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3960" cy="43204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</a:p>
          </p:txBody>
        </p:sp>
        <p:sp>
          <p:nvSpPr>
            <p:cNvPr id="64" name="椭圆 63"/>
            <p:cNvSpPr/>
            <p:nvPr/>
          </p:nvSpPr>
          <p:spPr>
            <a:xfrm>
              <a:off x="3024784" y="3392996"/>
              <a:ext cx="360040" cy="36004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/>
            </a:p>
          </p:txBody>
        </p:sp>
        <p:sp>
          <p:nvSpPr>
            <p:cNvPr id="65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2048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5</a:t>
              </a:r>
            </a:p>
          </p:txBody>
        </p:sp>
      </p:grpSp>
      <p:grpSp>
        <p:nvGrpSpPr>
          <p:cNvPr id="137" name="组 136"/>
          <p:cNvGrpSpPr/>
          <p:nvPr/>
        </p:nvGrpSpPr>
        <p:grpSpPr>
          <a:xfrm>
            <a:off x="2123728" y="3933056"/>
            <a:ext cx="433960" cy="432048"/>
            <a:chOff x="3851920" y="3356992"/>
            <a:chExt cx="433960" cy="432048"/>
          </a:xfrm>
        </p:grpSpPr>
        <p:sp>
          <p:nvSpPr>
            <p:cNvPr id="138" name="Rectangle 15"/>
            <p:cNvSpPr>
              <a:spLocks noChangeArrowheads="1"/>
            </p:cNvSpPr>
            <p:nvPr/>
          </p:nvSpPr>
          <p:spPr bwMode="auto">
            <a:xfrm>
              <a:off x="3851920" y="3356992"/>
              <a:ext cx="433960" cy="43204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</a:p>
          </p:txBody>
        </p:sp>
        <p:sp>
          <p:nvSpPr>
            <p:cNvPr id="139" name="椭圆 138"/>
            <p:cNvSpPr/>
            <p:nvPr/>
          </p:nvSpPr>
          <p:spPr>
            <a:xfrm>
              <a:off x="3888880" y="3392996"/>
              <a:ext cx="360040" cy="36004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/>
            </a:p>
          </p:txBody>
        </p:sp>
        <p:sp>
          <p:nvSpPr>
            <p:cNvPr id="140" name="Rectangle 15"/>
            <p:cNvSpPr>
              <a:spLocks noChangeArrowheads="1"/>
            </p:cNvSpPr>
            <p:nvPr/>
          </p:nvSpPr>
          <p:spPr bwMode="auto">
            <a:xfrm>
              <a:off x="3851920" y="3356992"/>
              <a:ext cx="432048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1600" dirty="0" smtClean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4</a:t>
              </a:r>
              <a:endParaRPr lang="da-DK" altLang="zh-CN" sz="1600" dirty="0">
                <a:solidFill>
                  <a:schemeClr val="bg1">
                    <a:lumMod val="95000"/>
                  </a:schemeClr>
                </a:solidFill>
                <a:latin typeface="Arial" charset="0"/>
                <a:sym typeface="Verdana" pitchFamily="34" charset="0"/>
              </a:endParaRPr>
            </a:p>
          </p:txBody>
        </p:sp>
      </p:grpSp>
      <p:sp>
        <p:nvSpPr>
          <p:cNvPr id="80" name="Rectangle 15"/>
          <p:cNvSpPr>
            <a:spLocks noChangeArrowheads="1"/>
          </p:cNvSpPr>
          <p:nvPr/>
        </p:nvSpPr>
        <p:spPr bwMode="auto">
          <a:xfrm>
            <a:off x="2987824" y="2636912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81" name="Rectangle 15"/>
          <p:cNvSpPr>
            <a:spLocks noChangeArrowheads="1"/>
          </p:cNvSpPr>
          <p:nvPr/>
        </p:nvSpPr>
        <p:spPr bwMode="auto">
          <a:xfrm>
            <a:off x="2555776" y="2636912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82" name="Rectangle 15"/>
          <p:cNvSpPr>
            <a:spLocks noChangeArrowheads="1"/>
          </p:cNvSpPr>
          <p:nvPr/>
        </p:nvSpPr>
        <p:spPr bwMode="auto">
          <a:xfrm>
            <a:off x="2987824" y="3068960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84" name="Rectangle 15"/>
          <p:cNvSpPr>
            <a:spLocks noChangeArrowheads="1"/>
          </p:cNvSpPr>
          <p:nvPr/>
        </p:nvSpPr>
        <p:spPr bwMode="auto">
          <a:xfrm>
            <a:off x="2555776" y="3068960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85" name="Rectangle 15"/>
          <p:cNvSpPr>
            <a:spLocks noChangeArrowheads="1"/>
          </p:cNvSpPr>
          <p:nvPr/>
        </p:nvSpPr>
        <p:spPr bwMode="auto">
          <a:xfrm>
            <a:off x="2987824" y="3501008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87" name="Rectangle 15"/>
          <p:cNvSpPr>
            <a:spLocks noChangeArrowheads="1"/>
          </p:cNvSpPr>
          <p:nvPr/>
        </p:nvSpPr>
        <p:spPr bwMode="auto">
          <a:xfrm>
            <a:off x="2555776" y="3501008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89" name="Rectangle 15"/>
          <p:cNvSpPr>
            <a:spLocks noChangeArrowheads="1"/>
          </p:cNvSpPr>
          <p:nvPr/>
        </p:nvSpPr>
        <p:spPr bwMode="auto">
          <a:xfrm>
            <a:off x="1691680" y="2636912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90" name="Rectangle 15"/>
          <p:cNvSpPr>
            <a:spLocks noChangeArrowheads="1"/>
          </p:cNvSpPr>
          <p:nvPr/>
        </p:nvSpPr>
        <p:spPr bwMode="auto">
          <a:xfrm>
            <a:off x="1691680" y="4365104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92" name="Rectangle 15"/>
          <p:cNvSpPr>
            <a:spLocks noChangeArrowheads="1"/>
          </p:cNvSpPr>
          <p:nvPr/>
        </p:nvSpPr>
        <p:spPr bwMode="auto">
          <a:xfrm>
            <a:off x="827584" y="4365104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97" name="Rectangle 15"/>
          <p:cNvSpPr>
            <a:spLocks noChangeArrowheads="1"/>
          </p:cNvSpPr>
          <p:nvPr/>
        </p:nvSpPr>
        <p:spPr bwMode="auto">
          <a:xfrm>
            <a:off x="1259632" y="4365104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100" name="Rectangle 15"/>
          <p:cNvSpPr>
            <a:spLocks noChangeArrowheads="1"/>
          </p:cNvSpPr>
          <p:nvPr/>
        </p:nvSpPr>
        <p:spPr bwMode="auto">
          <a:xfrm>
            <a:off x="1691680" y="4797152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101" name="Rectangle 15"/>
          <p:cNvSpPr>
            <a:spLocks noChangeArrowheads="1"/>
          </p:cNvSpPr>
          <p:nvPr/>
        </p:nvSpPr>
        <p:spPr bwMode="auto">
          <a:xfrm>
            <a:off x="2123728" y="4797152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103" name="Rectangle 15"/>
          <p:cNvSpPr>
            <a:spLocks noChangeArrowheads="1"/>
          </p:cNvSpPr>
          <p:nvPr/>
        </p:nvSpPr>
        <p:spPr bwMode="auto">
          <a:xfrm>
            <a:off x="827584" y="4797152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104" name="Rectangle 15"/>
          <p:cNvSpPr>
            <a:spLocks noChangeArrowheads="1"/>
          </p:cNvSpPr>
          <p:nvPr/>
        </p:nvSpPr>
        <p:spPr bwMode="auto">
          <a:xfrm>
            <a:off x="1259632" y="4797152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108" name="Rectangle 15"/>
          <p:cNvSpPr>
            <a:spLocks noChangeArrowheads="1"/>
          </p:cNvSpPr>
          <p:nvPr/>
        </p:nvSpPr>
        <p:spPr bwMode="auto">
          <a:xfrm>
            <a:off x="827584" y="3933056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169" name="Rectangle 15"/>
          <p:cNvSpPr>
            <a:spLocks noChangeArrowheads="1"/>
          </p:cNvSpPr>
          <p:nvPr/>
        </p:nvSpPr>
        <p:spPr bwMode="auto">
          <a:xfrm>
            <a:off x="1259632" y="5229200"/>
            <a:ext cx="1728192" cy="1080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r>
              <a:rPr lang="da-DK" altLang="zh-CN" sz="2000" i="1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A</a:t>
            </a:r>
          </a:p>
          <a:p>
            <a:pPr algn="ctr" eaLnBrk="0" hangingPunct="0">
              <a:buSzPct val="100000"/>
            </a:pPr>
            <a:r>
              <a:rPr lang="da-DK" altLang="zh-CN" sz="2000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(6x6)</a:t>
            </a:r>
          </a:p>
          <a:p>
            <a:pPr algn="ctr" eaLnBrk="0" hangingPunct="0">
              <a:buSzPct val="100000"/>
            </a:pPr>
            <a:r>
              <a:rPr lang="da-DK" altLang="zh-CN" sz="2000" i="1" dirty="0" err="1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nnzA</a:t>
            </a:r>
            <a:r>
              <a:rPr lang="da-DK" altLang="zh-CN" sz="2000" i="1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 </a:t>
            </a:r>
            <a:r>
              <a:rPr lang="da-DK" altLang="zh-CN" sz="2000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= 18</a:t>
            </a: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grpSp>
        <p:nvGrpSpPr>
          <p:cNvPr id="93" name="组 92"/>
          <p:cNvGrpSpPr/>
          <p:nvPr/>
        </p:nvGrpSpPr>
        <p:grpSpPr>
          <a:xfrm>
            <a:off x="1259632" y="2636912"/>
            <a:ext cx="433960" cy="432048"/>
            <a:chOff x="2987824" y="3356992"/>
            <a:chExt cx="433960" cy="432048"/>
          </a:xfrm>
        </p:grpSpPr>
        <p:sp>
          <p:nvSpPr>
            <p:cNvPr id="94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3960" cy="43204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</a:p>
          </p:txBody>
        </p:sp>
        <p:sp>
          <p:nvSpPr>
            <p:cNvPr id="95" name="椭圆 94"/>
            <p:cNvSpPr/>
            <p:nvPr/>
          </p:nvSpPr>
          <p:spPr>
            <a:xfrm>
              <a:off x="3024784" y="3392996"/>
              <a:ext cx="360040" cy="360040"/>
            </a:xfrm>
            <a:prstGeom prst="ellipse">
              <a:avLst/>
            </a:prstGeom>
            <a:gradFill>
              <a:gsLst>
                <a:gs pos="0">
                  <a:srgbClr val="0000FF"/>
                </a:gs>
                <a:gs pos="80000">
                  <a:srgbClr val="448594"/>
                </a:gs>
                <a:gs pos="100000">
                  <a:srgbClr val="2E8EE1"/>
                </a:gs>
              </a:gsLst>
            </a:gradFill>
            <a:ln>
              <a:solidFill>
                <a:srgbClr val="3366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/>
            </a:p>
          </p:txBody>
        </p:sp>
        <p:sp>
          <p:nvSpPr>
            <p:cNvPr id="96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2048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1600" dirty="0" smtClean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7</a:t>
              </a:r>
              <a:endParaRPr lang="da-DK" altLang="zh-CN" sz="1600" dirty="0">
                <a:solidFill>
                  <a:schemeClr val="bg1">
                    <a:lumMod val="95000"/>
                  </a:schemeClr>
                </a:solidFill>
                <a:latin typeface="Arial" charset="0"/>
                <a:sym typeface="Verdana" pitchFamily="34" charset="0"/>
              </a:endParaRPr>
            </a:p>
          </p:txBody>
        </p:sp>
      </p:grpSp>
      <p:grpSp>
        <p:nvGrpSpPr>
          <p:cNvPr id="102" name="组 101"/>
          <p:cNvGrpSpPr/>
          <p:nvPr/>
        </p:nvGrpSpPr>
        <p:grpSpPr>
          <a:xfrm>
            <a:off x="1691680" y="3068960"/>
            <a:ext cx="433960" cy="432048"/>
            <a:chOff x="2987824" y="3356992"/>
            <a:chExt cx="433960" cy="432048"/>
          </a:xfrm>
        </p:grpSpPr>
        <p:sp>
          <p:nvSpPr>
            <p:cNvPr id="105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3960" cy="43204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</a:p>
          </p:txBody>
        </p:sp>
        <p:sp>
          <p:nvSpPr>
            <p:cNvPr id="110" name="椭圆 109"/>
            <p:cNvSpPr/>
            <p:nvPr/>
          </p:nvSpPr>
          <p:spPr>
            <a:xfrm>
              <a:off x="3024784" y="3392996"/>
              <a:ext cx="360040" cy="360040"/>
            </a:xfrm>
            <a:prstGeom prst="ellipse">
              <a:avLst/>
            </a:prstGeom>
            <a:gradFill>
              <a:gsLst>
                <a:gs pos="0">
                  <a:srgbClr val="0000FF"/>
                </a:gs>
                <a:gs pos="80000">
                  <a:srgbClr val="448594"/>
                </a:gs>
                <a:gs pos="100000">
                  <a:srgbClr val="2E8EE1"/>
                </a:gs>
              </a:gsLst>
            </a:gradFill>
            <a:ln>
              <a:solidFill>
                <a:srgbClr val="3366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/>
            </a:p>
          </p:txBody>
        </p:sp>
        <p:sp>
          <p:nvSpPr>
            <p:cNvPr id="111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2048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8</a:t>
              </a:r>
            </a:p>
          </p:txBody>
        </p:sp>
      </p:grpSp>
      <p:grpSp>
        <p:nvGrpSpPr>
          <p:cNvPr id="118" name="组 117"/>
          <p:cNvGrpSpPr/>
          <p:nvPr/>
        </p:nvGrpSpPr>
        <p:grpSpPr>
          <a:xfrm>
            <a:off x="2123728" y="3501008"/>
            <a:ext cx="433960" cy="432048"/>
            <a:chOff x="2987824" y="3356992"/>
            <a:chExt cx="433960" cy="432048"/>
          </a:xfrm>
        </p:grpSpPr>
        <p:sp>
          <p:nvSpPr>
            <p:cNvPr id="119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3960" cy="43204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</a:p>
          </p:txBody>
        </p:sp>
        <p:sp>
          <p:nvSpPr>
            <p:cNvPr id="120" name="椭圆 119"/>
            <p:cNvSpPr/>
            <p:nvPr/>
          </p:nvSpPr>
          <p:spPr>
            <a:xfrm>
              <a:off x="3024784" y="3392996"/>
              <a:ext cx="360040" cy="360040"/>
            </a:xfrm>
            <a:prstGeom prst="ellipse">
              <a:avLst/>
            </a:prstGeom>
            <a:gradFill>
              <a:gsLst>
                <a:gs pos="0">
                  <a:srgbClr val="0000FF"/>
                </a:gs>
                <a:gs pos="80000">
                  <a:srgbClr val="448594"/>
                </a:gs>
                <a:gs pos="100000">
                  <a:srgbClr val="2E8EE1"/>
                </a:gs>
              </a:gsLst>
            </a:gradFill>
            <a:ln>
              <a:solidFill>
                <a:srgbClr val="3366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/>
            </a:p>
          </p:txBody>
        </p:sp>
        <p:sp>
          <p:nvSpPr>
            <p:cNvPr id="121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2048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9</a:t>
              </a:r>
            </a:p>
          </p:txBody>
        </p:sp>
      </p:grpSp>
      <p:grpSp>
        <p:nvGrpSpPr>
          <p:cNvPr id="122" name="组 121"/>
          <p:cNvGrpSpPr/>
          <p:nvPr/>
        </p:nvGrpSpPr>
        <p:grpSpPr>
          <a:xfrm>
            <a:off x="2555776" y="3933056"/>
            <a:ext cx="433960" cy="432048"/>
            <a:chOff x="2987824" y="3356992"/>
            <a:chExt cx="433960" cy="432048"/>
          </a:xfrm>
        </p:grpSpPr>
        <p:sp>
          <p:nvSpPr>
            <p:cNvPr id="123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3960" cy="43204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</a:p>
          </p:txBody>
        </p:sp>
        <p:sp>
          <p:nvSpPr>
            <p:cNvPr id="124" name="椭圆 123"/>
            <p:cNvSpPr/>
            <p:nvPr/>
          </p:nvSpPr>
          <p:spPr>
            <a:xfrm>
              <a:off x="3024784" y="3392996"/>
              <a:ext cx="360040" cy="360040"/>
            </a:xfrm>
            <a:prstGeom prst="ellipse">
              <a:avLst/>
            </a:prstGeom>
            <a:gradFill>
              <a:gsLst>
                <a:gs pos="0">
                  <a:srgbClr val="0000FF"/>
                </a:gs>
                <a:gs pos="80000">
                  <a:srgbClr val="448594"/>
                </a:gs>
                <a:gs pos="100000">
                  <a:srgbClr val="2E8EE1"/>
                </a:gs>
              </a:gsLst>
            </a:gradFill>
            <a:ln>
              <a:solidFill>
                <a:srgbClr val="3366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/>
            </a:p>
          </p:txBody>
        </p:sp>
        <p:sp>
          <p:nvSpPr>
            <p:cNvPr id="125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2048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1600" dirty="0" smtClean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10</a:t>
              </a:r>
              <a:endParaRPr lang="da-DK" altLang="zh-CN" sz="1600" dirty="0">
                <a:solidFill>
                  <a:schemeClr val="bg1">
                    <a:lumMod val="95000"/>
                  </a:schemeClr>
                </a:solidFill>
                <a:latin typeface="Arial" charset="0"/>
                <a:sym typeface="Verdana" pitchFamily="34" charset="0"/>
              </a:endParaRPr>
            </a:p>
          </p:txBody>
        </p:sp>
      </p:grpSp>
      <p:grpSp>
        <p:nvGrpSpPr>
          <p:cNvPr id="126" name="组 125"/>
          <p:cNvGrpSpPr/>
          <p:nvPr/>
        </p:nvGrpSpPr>
        <p:grpSpPr>
          <a:xfrm>
            <a:off x="2987824" y="4365104"/>
            <a:ext cx="433960" cy="432048"/>
            <a:chOff x="2987824" y="3356992"/>
            <a:chExt cx="433960" cy="432048"/>
          </a:xfrm>
        </p:grpSpPr>
        <p:sp>
          <p:nvSpPr>
            <p:cNvPr id="127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3960" cy="43204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</a:p>
          </p:txBody>
        </p:sp>
        <p:sp>
          <p:nvSpPr>
            <p:cNvPr id="128" name="椭圆 127"/>
            <p:cNvSpPr/>
            <p:nvPr/>
          </p:nvSpPr>
          <p:spPr>
            <a:xfrm>
              <a:off x="3024784" y="3392996"/>
              <a:ext cx="360040" cy="360040"/>
            </a:xfrm>
            <a:prstGeom prst="ellipse">
              <a:avLst/>
            </a:prstGeom>
            <a:gradFill>
              <a:gsLst>
                <a:gs pos="0">
                  <a:srgbClr val="0000FF"/>
                </a:gs>
                <a:gs pos="80000">
                  <a:srgbClr val="448594"/>
                </a:gs>
                <a:gs pos="100000">
                  <a:srgbClr val="2E8EE1"/>
                </a:gs>
              </a:gsLst>
            </a:gradFill>
            <a:ln>
              <a:solidFill>
                <a:srgbClr val="3366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/>
            </a:p>
          </p:txBody>
        </p:sp>
        <p:sp>
          <p:nvSpPr>
            <p:cNvPr id="129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2048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1600" dirty="0" smtClean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11</a:t>
              </a:r>
              <a:endParaRPr lang="da-DK" altLang="zh-CN" sz="1600" dirty="0">
                <a:solidFill>
                  <a:schemeClr val="bg1">
                    <a:lumMod val="95000"/>
                  </a:schemeClr>
                </a:solidFill>
                <a:latin typeface="Arial" charset="0"/>
                <a:sym typeface="Verdana" pitchFamily="34" charset="0"/>
              </a:endParaRPr>
            </a:p>
          </p:txBody>
        </p:sp>
      </p:grpSp>
      <p:grpSp>
        <p:nvGrpSpPr>
          <p:cNvPr id="130" name="组 129"/>
          <p:cNvGrpSpPr/>
          <p:nvPr/>
        </p:nvGrpSpPr>
        <p:grpSpPr>
          <a:xfrm>
            <a:off x="827584" y="3068960"/>
            <a:ext cx="433960" cy="432048"/>
            <a:chOff x="2987824" y="3356992"/>
            <a:chExt cx="433960" cy="432048"/>
          </a:xfrm>
        </p:grpSpPr>
        <p:sp>
          <p:nvSpPr>
            <p:cNvPr id="131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3960" cy="43204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</a:p>
          </p:txBody>
        </p:sp>
        <p:sp>
          <p:nvSpPr>
            <p:cNvPr id="132" name="椭圆 131"/>
            <p:cNvSpPr/>
            <p:nvPr/>
          </p:nvSpPr>
          <p:spPr>
            <a:xfrm>
              <a:off x="3024784" y="3392996"/>
              <a:ext cx="360040" cy="360040"/>
            </a:xfrm>
            <a:prstGeom prst="ellipse">
              <a:avLst/>
            </a:prstGeom>
            <a:gradFill>
              <a:gsLst>
                <a:gs pos="0">
                  <a:srgbClr val="008000"/>
                </a:gs>
                <a:gs pos="80000">
                  <a:srgbClr val="49A021"/>
                </a:gs>
                <a:gs pos="100000">
                  <a:srgbClr val="57E128"/>
                </a:gs>
              </a:gsLst>
            </a:gradFill>
            <a:ln>
              <a:solidFill>
                <a:srgbClr val="49A02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/>
            </a:p>
          </p:txBody>
        </p:sp>
        <p:sp>
          <p:nvSpPr>
            <p:cNvPr id="133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2048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1600" dirty="0" smtClean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12</a:t>
              </a:r>
              <a:endParaRPr lang="da-DK" altLang="zh-CN" sz="1600" dirty="0">
                <a:solidFill>
                  <a:schemeClr val="bg1">
                    <a:lumMod val="95000"/>
                  </a:schemeClr>
                </a:solidFill>
                <a:latin typeface="Arial" charset="0"/>
                <a:sym typeface="Verdana" pitchFamily="34" charset="0"/>
              </a:endParaRPr>
            </a:p>
          </p:txBody>
        </p:sp>
      </p:grpSp>
      <p:grpSp>
        <p:nvGrpSpPr>
          <p:cNvPr id="134" name="组 133"/>
          <p:cNvGrpSpPr/>
          <p:nvPr/>
        </p:nvGrpSpPr>
        <p:grpSpPr>
          <a:xfrm>
            <a:off x="1259632" y="3501008"/>
            <a:ext cx="433960" cy="432048"/>
            <a:chOff x="2987824" y="3356992"/>
            <a:chExt cx="433960" cy="432048"/>
          </a:xfrm>
        </p:grpSpPr>
        <p:sp>
          <p:nvSpPr>
            <p:cNvPr id="135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3960" cy="43204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</a:p>
          </p:txBody>
        </p:sp>
        <p:sp>
          <p:nvSpPr>
            <p:cNvPr id="136" name="椭圆 135"/>
            <p:cNvSpPr/>
            <p:nvPr/>
          </p:nvSpPr>
          <p:spPr>
            <a:xfrm>
              <a:off x="3024784" y="3392996"/>
              <a:ext cx="360040" cy="360040"/>
            </a:xfrm>
            <a:prstGeom prst="ellipse">
              <a:avLst/>
            </a:prstGeom>
            <a:gradFill>
              <a:gsLst>
                <a:gs pos="0">
                  <a:srgbClr val="008000"/>
                </a:gs>
                <a:gs pos="80000">
                  <a:srgbClr val="49A021"/>
                </a:gs>
                <a:gs pos="100000">
                  <a:srgbClr val="57E128"/>
                </a:gs>
              </a:gsLst>
            </a:gradFill>
            <a:ln>
              <a:solidFill>
                <a:srgbClr val="49A02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/>
            </a:p>
          </p:txBody>
        </p:sp>
        <p:sp>
          <p:nvSpPr>
            <p:cNvPr id="141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2048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1600" dirty="0" smtClean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13</a:t>
              </a:r>
              <a:endParaRPr lang="da-DK" altLang="zh-CN" sz="1600" dirty="0">
                <a:solidFill>
                  <a:schemeClr val="bg1">
                    <a:lumMod val="95000"/>
                  </a:schemeClr>
                </a:solidFill>
                <a:latin typeface="Arial" charset="0"/>
                <a:sym typeface="Verdana" pitchFamily="34" charset="0"/>
              </a:endParaRPr>
            </a:p>
          </p:txBody>
        </p:sp>
      </p:grpSp>
      <p:grpSp>
        <p:nvGrpSpPr>
          <p:cNvPr id="142" name="组 141"/>
          <p:cNvGrpSpPr/>
          <p:nvPr/>
        </p:nvGrpSpPr>
        <p:grpSpPr>
          <a:xfrm>
            <a:off x="1691680" y="3933056"/>
            <a:ext cx="433960" cy="432048"/>
            <a:chOff x="2987824" y="3356992"/>
            <a:chExt cx="433960" cy="432048"/>
          </a:xfrm>
        </p:grpSpPr>
        <p:sp>
          <p:nvSpPr>
            <p:cNvPr id="143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3960" cy="43204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</a:p>
          </p:txBody>
        </p:sp>
        <p:sp>
          <p:nvSpPr>
            <p:cNvPr id="145" name="椭圆 144"/>
            <p:cNvSpPr/>
            <p:nvPr/>
          </p:nvSpPr>
          <p:spPr>
            <a:xfrm>
              <a:off x="3024784" y="3392996"/>
              <a:ext cx="360040" cy="360040"/>
            </a:xfrm>
            <a:prstGeom prst="ellipse">
              <a:avLst/>
            </a:prstGeom>
            <a:gradFill>
              <a:gsLst>
                <a:gs pos="0">
                  <a:srgbClr val="008000"/>
                </a:gs>
                <a:gs pos="80000">
                  <a:srgbClr val="49A021"/>
                </a:gs>
                <a:gs pos="100000">
                  <a:srgbClr val="57E128"/>
                </a:gs>
              </a:gsLst>
            </a:gradFill>
            <a:ln>
              <a:solidFill>
                <a:srgbClr val="49A02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/>
            </a:p>
          </p:txBody>
        </p:sp>
        <p:sp>
          <p:nvSpPr>
            <p:cNvPr id="146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2048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1600" dirty="0" smtClean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14</a:t>
              </a:r>
              <a:endParaRPr lang="da-DK" altLang="zh-CN" sz="1600" dirty="0">
                <a:solidFill>
                  <a:schemeClr val="bg1">
                    <a:lumMod val="95000"/>
                  </a:schemeClr>
                </a:solidFill>
                <a:latin typeface="Arial" charset="0"/>
                <a:sym typeface="Verdana" pitchFamily="34" charset="0"/>
              </a:endParaRPr>
            </a:p>
          </p:txBody>
        </p:sp>
      </p:grpSp>
      <p:grpSp>
        <p:nvGrpSpPr>
          <p:cNvPr id="165" name="组 164"/>
          <p:cNvGrpSpPr/>
          <p:nvPr/>
        </p:nvGrpSpPr>
        <p:grpSpPr>
          <a:xfrm>
            <a:off x="2123728" y="4365104"/>
            <a:ext cx="433960" cy="432048"/>
            <a:chOff x="2987824" y="3356992"/>
            <a:chExt cx="433960" cy="432048"/>
          </a:xfrm>
        </p:grpSpPr>
        <p:sp>
          <p:nvSpPr>
            <p:cNvPr id="166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3960" cy="43204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</a:p>
          </p:txBody>
        </p:sp>
        <p:sp>
          <p:nvSpPr>
            <p:cNvPr id="167" name="椭圆 166"/>
            <p:cNvSpPr/>
            <p:nvPr/>
          </p:nvSpPr>
          <p:spPr>
            <a:xfrm>
              <a:off x="3024784" y="3392996"/>
              <a:ext cx="360040" cy="360040"/>
            </a:xfrm>
            <a:prstGeom prst="ellipse">
              <a:avLst/>
            </a:prstGeom>
            <a:gradFill>
              <a:gsLst>
                <a:gs pos="0">
                  <a:srgbClr val="008000"/>
                </a:gs>
                <a:gs pos="80000">
                  <a:srgbClr val="49A021"/>
                </a:gs>
                <a:gs pos="100000">
                  <a:srgbClr val="57E128"/>
                </a:gs>
              </a:gsLst>
            </a:gradFill>
            <a:ln>
              <a:solidFill>
                <a:srgbClr val="49A02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/>
            </a:p>
          </p:txBody>
        </p:sp>
        <p:sp>
          <p:nvSpPr>
            <p:cNvPr id="170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2048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1600" dirty="0" smtClean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15</a:t>
              </a:r>
              <a:endParaRPr lang="da-DK" altLang="zh-CN" sz="1600" dirty="0">
                <a:solidFill>
                  <a:schemeClr val="bg1">
                    <a:lumMod val="95000"/>
                  </a:schemeClr>
                </a:solidFill>
                <a:latin typeface="Arial" charset="0"/>
                <a:sym typeface="Verdana" pitchFamily="34" charset="0"/>
              </a:endParaRPr>
            </a:p>
          </p:txBody>
        </p:sp>
      </p:grpSp>
      <p:grpSp>
        <p:nvGrpSpPr>
          <p:cNvPr id="171" name="组 170"/>
          <p:cNvGrpSpPr/>
          <p:nvPr/>
        </p:nvGrpSpPr>
        <p:grpSpPr>
          <a:xfrm>
            <a:off x="2555776" y="4797152"/>
            <a:ext cx="433960" cy="432048"/>
            <a:chOff x="2987824" y="3356992"/>
            <a:chExt cx="433960" cy="432048"/>
          </a:xfrm>
        </p:grpSpPr>
        <p:sp>
          <p:nvSpPr>
            <p:cNvPr id="172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3960" cy="43204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</a:p>
          </p:txBody>
        </p:sp>
        <p:sp>
          <p:nvSpPr>
            <p:cNvPr id="173" name="椭圆 172"/>
            <p:cNvSpPr/>
            <p:nvPr/>
          </p:nvSpPr>
          <p:spPr>
            <a:xfrm>
              <a:off x="3024784" y="3392996"/>
              <a:ext cx="360040" cy="360040"/>
            </a:xfrm>
            <a:prstGeom prst="ellipse">
              <a:avLst/>
            </a:prstGeom>
            <a:gradFill>
              <a:gsLst>
                <a:gs pos="0">
                  <a:srgbClr val="008000"/>
                </a:gs>
                <a:gs pos="80000">
                  <a:srgbClr val="49A021"/>
                </a:gs>
                <a:gs pos="100000">
                  <a:srgbClr val="57E128"/>
                </a:gs>
              </a:gsLst>
            </a:gradFill>
            <a:ln>
              <a:solidFill>
                <a:srgbClr val="49A02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/>
            </a:p>
          </p:txBody>
        </p:sp>
        <p:sp>
          <p:nvSpPr>
            <p:cNvPr id="174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2048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1600" dirty="0" smtClean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16</a:t>
              </a:r>
              <a:endParaRPr lang="da-DK" altLang="zh-CN" sz="1600" dirty="0">
                <a:solidFill>
                  <a:schemeClr val="bg1">
                    <a:lumMod val="95000"/>
                  </a:schemeClr>
                </a:solidFill>
                <a:latin typeface="Arial" charset="0"/>
                <a:sym typeface="Verdana" pitchFamily="34" charset="0"/>
              </a:endParaRPr>
            </a:p>
          </p:txBody>
        </p:sp>
      </p:grpSp>
      <p:grpSp>
        <p:nvGrpSpPr>
          <p:cNvPr id="162" name="组 161"/>
          <p:cNvGrpSpPr/>
          <p:nvPr/>
        </p:nvGrpSpPr>
        <p:grpSpPr>
          <a:xfrm>
            <a:off x="827584" y="3501008"/>
            <a:ext cx="433960" cy="432048"/>
            <a:chOff x="2987824" y="3356992"/>
            <a:chExt cx="433960" cy="432048"/>
          </a:xfrm>
        </p:grpSpPr>
        <p:sp>
          <p:nvSpPr>
            <p:cNvPr id="163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3960" cy="43204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</a:p>
          </p:txBody>
        </p:sp>
        <p:sp>
          <p:nvSpPr>
            <p:cNvPr id="164" name="椭圆 163"/>
            <p:cNvSpPr/>
            <p:nvPr/>
          </p:nvSpPr>
          <p:spPr>
            <a:xfrm>
              <a:off x="3024784" y="3392996"/>
              <a:ext cx="360040" cy="360040"/>
            </a:xfrm>
            <a:prstGeom prst="ellipse">
              <a:avLst/>
            </a:prstGeom>
            <a:gradFill>
              <a:gsLst>
                <a:gs pos="0">
                  <a:srgbClr val="AC4F75"/>
                </a:gs>
                <a:gs pos="80000">
                  <a:srgbClr val="BF4B5A"/>
                </a:gs>
                <a:gs pos="100000">
                  <a:srgbClr val="E131A9"/>
                </a:gs>
              </a:gsLst>
            </a:gradFill>
            <a:ln>
              <a:solidFill>
                <a:srgbClr val="AC4F75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/>
            </a:p>
          </p:txBody>
        </p:sp>
        <p:sp>
          <p:nvSpPr>
            <p:cNvPr id="168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2048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1600" dirty="0" smtClean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18</a:t>
              </a:r>
              <a:endParaRPr lang="da-DK" altLang="zh-CN" sz="1600" dirty="0">
                <a:solidFill>
                  <a:schemeClr val="bg1">
                    <a:lumMod val="95000"/>
                  </a:schemeClr>
                </a:solidFill>
                <a:latin typeface="Arial" charset="0"/>
                <a:sym typeface="Verdana" pitchFamily="34" charset="0"/>
              </a:endParaRPr>
            </a:p>
          </p:txBody>
        </p:sp>
      </p:grpSp>
      <p:grpSp>
        <p:nvGrpSpPr>
          <p:cNvPr id="175" name="组 174"/>
          <p:cNvGrpSpPr/>
          <p:nvPr/>
        </p:nvGrpSpPr>
        <p:grpSpPr>
          <a:xfrm>
            <a:off x="2987824" y="3933056"/>
            <a:ext cx="433960" cy="432048"/>
            <a:chOff x="2987824" y="3356992"/>
            <a:chExt cx="433960" cy="432048"/>
          </a:xfrm>
        </p:grpSpPr>
        <p:sp>
          <p:nvSpPr>
            <p:cNvPr id="176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3960" cy="43204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</a:p>
          </p:txBody>
        </p:sp>
        <p:sp>
          <p:nvSpPr>
            <p:cNvPr id="177" name="椭圆 176"/>
            <p:cNvSpPr/>
            <p:nvPr/>
          </p:nvSpPr>
          <p:spPr>
            <a:xfrm>
              <a:off x="3024784" y="3392996"/>
              <a:ext cx="360040" cy="360040"/>
            </a:xfrm>
            <a:prstGeom prst="ellipse">
              <a:avLst/>
            </a:prstGeom>
            <a:gradFill flip="none" rotWithShape="1">
              <a:gsLst>
                <a:gs pos="0">
                  <a:srgbClr val="FF6600"/>
                </a:gs>
                <a:gs pos="80000">
                  <a:srgbClr val="DDA54A"/>
                </a:gs>
                <a:gs pos="100000">
                  <a:srgbClr val="E19728"/>
                </a:gs>
              </a:gsLst>
              <a:lin ang="16200000" scaled="0"/>
              <a:tileRect/>
            </a:gradFill>
            <a:ln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/>
            </a:p>
          </p:txBody>
        </p:sp>
        <p:sp>
          <p:nvSpPr>
            <p:cNvPr id="178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2048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1600" dirty="0" smtClean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17</a:t>
              </a:r>
              <a:endParaRPr lang="da-DK" altLang="zh-CN" sz="1600" dirty="0">
                <a:solidFill>
                  <a:schemeClr val="bg1">
                    <a:lumMod val="95000"/>
                  </a:schemeClr>
                </a:solidFill>
                <a:latin typeface="Arial" charset="0"/>
                <a:sym typeface="Verdana" pitchFamily="34" charset="0"/>
              </a:endParaRPr>
            </a:p>
          </p:txBody>
        </p:sp>
      </p:grpSp>
      <p:sp>
        <p:nvSpPr>
          <p:cNvPr id="307" name="Rectangle 3"/>
          <p:cNvSpPr txBox="1">
            <a:spLocks noChangeArrowheads="1"/>
          </p:cNvSpPr>
          <p:nvPr/>
        </p:nvSpPr>
        <p:spPr bwMode="auto">
          <a:xfrm>
            <a:off x="1042989" y="1700808"/>
            <a:ext cx="7129412" cy="6478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342900" indent="-342900" eaLnBrk="0" hangingPunct="0">
              <a:spcBef>
                <a:spcPts val="1200"/>
              </a:spcBef>
              <a:buFontTx/>
              <a:buChar char="•"/>
              <a:defRPr/>
            </a:pPr>
            <a:r>
              <a:rPr lang="en-US" altLang="zh-CN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Store nonzero entries and</a:t>
            </a:r>
            <a:r>
              <a:rPr lang="zh-CN" altLang="en-US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 </a:t>
            </a:r>
            <a:r>
              <a:rPr lang="en-US" altLang="zh-CN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their</a:t>
            </a:r>
            <a:r>
              <a:rPr lang="zh-CN" altLang="en-US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 </a:t>
            </a:r>
            <a:r>
              <a:rPr lang="en-US" altLang="zh-CN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column</a:t>
            </a:r>
            <a:r>
              <a:rPr lang="zh-CN" altLang="en-US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 </a:t>
            </a:r>
            <a:r>
              <a:rPr lang="en-US" altLang="zh-CN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indices.</a:t>
            </a:r>
            <a:endParaRPr lang="en-US" altLang="zh-CN" sz="1600" b="1" kern="0" noProof="1">
              <a:solidFill>
                <a:srgbClr val="212121"/>
              </a:solidFill>
              <a:latin typeface="+mn-lt"/>
              <a:sym typeface="Verdana" pitchFamily="34" charset="0"/>
            </a:endParaRPr>
          </a:p>
        </p:txBody>
      </p:sp>
      <p:grpSp>
        <p:nvGrpSpPr>
          <p:cNvPr id="4" name="组 3"/>
          <p:cNvGrpSpPr/>
          <p:nvPr/>
        </p:nvGrpSpPr>
        <p:grpSpPr>
          <a:xfrm>
            <a:off x="6948264" y="2276872"/>
            <a:ext cx="1730104" cy="2952328"/>
            <a:chOff x="4644008" y="2276872"/>
            <a:chExt cx="1730104" cy="2952328"/>
          </a:xfrm>
        </p:grpSpPr>
        <p:grpSp>
          <p:nvGrpSpPr>
            <p:cNvPr id="188" name="组 187"/>
            <p:cNvGrpSpPr/>
            <p:nvPr/>
          </p:nvGrpSpPr>
          <p:grpSpPr>
            <a:xfrm>
              <a:off x="5076056" y="3068960"/>
              <a:ext cx="433960" cy="432048"/>
              <a:chOff x="3851920" y="3356992"/>
              <a:chExt cx="433960" cy="432048"/>
            </a:xfrm>
          </p:grpSpPr>
          <p:sp>
            <p:nvSpPr>
              <p:cNvPr id="189" name="Rectangle 15"/>
              <p:cNvSpPr>
                <a:spLocks noChangeArrowheads="1"/>
              </p:cNvSpPr>
              <p:nvPr/>
            </p:nvSpPr>
            <p:spPr bwMode="auto">
              <a:xfrm>
                <a:off x="3851920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190" name="椭圆 189"/>
              <p:cNvSpPr/>
              <p:nvPr/>
            </p:nvSpPr>
            <p:spPr>
              <a:xfrm>
                <a:off x="3888880" y="3392996"/>
                <a:ext cx="360040" cy="36004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191" name="Rectangle 15"/>
              <p:cNvSpPr>
                <a:spLocks noChangeArrowheads="1"/>
              </p:cNvSpPr>
              <p:nvPr/>
            </p:nvSpPr>
            <p:spPr bwMode="auto">
              <a:xfrm>
                <a:off x="3851920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2</a:t>
                </a:r>
                <a:endPara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grpSp>
          <p:nvGrpSpPr>
            <p:cNvPr id="192" name="组 191"/>
            <p:cNvGrpSpPr/>
            <p:nvPr/>
          </p:nvGrpSpPr>
          <p:grpSpPr>
            <a:xfrm>
              <a:off x="4644008" y="2636912"/>
              <a:ext cx="433960" cy="432048"/>
              <a:chOff x="2987824" y="3356992"/>
              <a:chExt cx="433960" cy="432048"/>
            </a:xfrm>
          </p:grpSpPr>
          <p:sp>
            <p:nvSpPr>
              <p:cNvPr id="193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194" name="椭圆 193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195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1</a:t>
                </a:r>
                <a:endPara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grpSp>
          <p:nvGrpSpPr>
            <p:cNvPr id="196" name="组 195"/>
            <p:cNvGrpSpPr/>
            <p:nvPr/>
          </p:nvGrpSpPr>
          <p:grpSpPr>
            <a:xfrm>
              <a:off x="5508104" y="3501008"/>
              <a:ext cx="433960" cy="432048"/>
              <a:chOff x="3851920" y="3356992"/>
              <a:chExt cx="433960" cy="432048"/>
            </a:xfrm>
          </p:grpSpPr>
          <p:sp>
            <p:nvSpPr>
              <p:cNvPr id="197" name="Rectangle 15"/>
              <p:cNvSpPr>
                <a:spLocks noChangeArrowheads="1"/>
              </p:cNvSpPr>
              <p:nvPr/>
            </p:nvSpPr>
            <p:spPr bwMode="auto">
              <a:xfrm>
                <a:off x="3851920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198" name="椭圆 197"/>
              <p:cNvSpPr/>
              <p:nvPr/>
            </p:nvSpPr>
            <p:spPr>
              <a:xfrm>
                <a:off x="3888880" y="3392996"/>
                <a:ext cx="360040" cy="36004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225" name="Rectangle 15"/>
              <p:cNvSpPr>
                <a:spLocks noChangeArrowheads="1"/>
              </p:cNvSpPr>
              <p:nvPr/>
            </p:nvSpPr>
            <p:spPr bwMode="auto">
              <a:xfrm>
                <a:off x="3851920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3</a:t>
                </a:r>
                <a:endPara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sp>
          <p:nvSpPr>
            <p:cNvPr id="228" name="Rectangle 15"/>
            <p:cNvSpPr>
              <a:spLocks noChangeArrowheads="1"/>
            </p:cNvSpPr>
            <p:nvPr/>
          </p:nvSpPr>
          <p:spPr bwMode="auto">
            <a:xfrm>
              <a:off x="5940152" y="3068960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en-US" altLang="zh-CN" sz="2000" dirty="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270" name="Rectangle 15"/>
            <p:cNvSpPr>
              <a:spLocks noChangeArrowheads="1"/>
            </p:cNvSpPr>
            <p:nvPr/>
          </p:nvSpPr>
          <p:spPr bwMode="auto">
            <a:xfrm>
              <a:off x="5940152" y="2636912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en-US" altLang="zh-CN" sz="2000" dirty="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271" name="Rectangle 15"/>
            <p:cNvSpPr>
              <a:spLocks noChangeArrowheads="1"/>
            </p:cNvSpPr>
            <p:nvPr/>
          </p:nvSpPr>
          <p:spPr bwMode="auto">
            <a:xfrm>
              <a:off x="5508104" y="3068960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grpSp>
          <p:nvGrpSpPr>
            <p:cNvPr id="272" name="组 271"/>
            <p:cNvGrpSpPr/>
            <p:nvPr/>
          </p:nvGrpSpPr>
          <p:grpSpPr>
            <a:xfrm>
              <a:off x="5076056" y="4797152"/>
              <a:ext cx="433960" cy="432048"/>
              <a:chOff x="3851920" y="3356992"/>
              <a:chExt cx="433960" cy="432048"/>
            </a:xfrm>
          </p:grpSpPr>
          <p:sp>
            <p:nvSpPr>
              <p:cNvPr id="275" name="Rectangle 15"/>
              <p:cNvSpPr>
                <a:spLocks noChangeArrowheads="1"/>
              </p:cNvSpPr>
              <p:nvPr/>
            </p:nvSpPr>
            <p:spPr bwMode="auto">
              <a:xfrm>
                <a:off x="3851920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276" name="椭圆 275"/>
              <p:cNvSpPr/>
              <p:nvPr/>
            </p:nvSpPr>
            <p:spPr>
              <a:xfrm>
                <a:off x="3888880" y="3392996"/>
                <a:ext cx="360040" cy="36004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277" name="Rectangle 15"/>
              <p:cNvSpPr>
                <a:spLocks noChangeArrowheads="1"/>
              </p:cNvSpPr>
              <p:nvPr/>
            </p:nvSpPr>
            <p:spPr bwMode="auto">
              <a:xfrm>
                <a:off x="3851920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6</a:t>
                </a:r>
              </a:p>
            </p:txBody>
          </p:sp>
        </p:grpSp>
        <p:grpSp>
          <p:nvGrpSpPr>
            <p:cNvPr id="278" name="组 277"/>
            <p:cNvGrpSpPr/>
            <p:nvPr/>
          </p:nvGrpSpPr>
          <p:grpSpPr>
            <a:xfrm>
              <a:off x="5076056" y="4365104"/>
              <a:ext cx="433960" cy="432048"/>
              <a:chOff x="2987824" y="3356992"/>
              <a:chExt cx="433960" cy="432048"/>
            </a:xfrm>
          </p:grpSpPr>
          <p:sp>
            <p:nvSpPr>
              <p:cNvPr id="279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280" name="椭圆 279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281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5</a:t>
                </a:r>
              </a:p>
            </p:txBody>
          </p:sp>
        </p:grpSp>
        <p:grpSp>
          <p:nvGrpSpPr>
            <p:cNvPr id="282" name="组 281"/>
            <p:cNvGrpSpPr/>
            <p:nvPr/>
          </p:nvGrpSpPr>
          <p:grpSpPr>
            <a:xfrm>
              <a:off x="5076056" y="3933056"/>
              <a:ext cx="433960" cy="432048"/>
              <a:chOff x="3851920" y="3356992"/>
              <a:chExt cx="433960" cy="432048"/>
            </a:xfrm>
          </p:grpSpPr>
          <p:sp>
            <p:nvSpPr>
              <p:cNvPr id="283" name="Rectangle 15"/>
              <p:cNvSpPr>
                <a:spLocks noChangeArrowheads="1"/>
              </p:cNvSpPr>
              <p:nvPr/>
            </p:nvSpPr>
            <p:spPr bwMode="auto">
              <a:xfrm>
                <a:off x="3851920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284" name="椭圆 283"/>
              <p:cNvSpPr/>
              <p:nvPr/>
            </p:nvSpPr>
            <p:spPr>
              <a:xfrm>
                <a:off x="3888880" y="3392996"/>
                <a:ext cx="360040" cy="36004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285" name="Rectangle 15"/>
              <p:cNvSpPr>
                <a:spLocks noChangeArrowheads="1"/>
              </p:cNvSpPr>
              <p:nvPr/>
            </p:nvSpPr>
            <p:spPr bwMode="auto">
              <a:xfrm>
                <a:off x="3851920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4</a:t>
                </a:r>
                <a:endPara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sp>
          <p:nvSpPr>
            <p:cNvPr id="288" name="Rectangle 15"/>
            <p:cNvSpPr>
              <a:spLocks noChangeArrowheads="1"/>
            </p:cNvSpPr>
            <p:nvPr/>
          </p:nvSpPr>
          <p:spPr bwMode="auto">
            <a:xfrm>
              <a:off x="5940152" y="4797152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en-US" altLang="zh-CN" sz="2000" dirty="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308" name="Rectangle 15"/>
            <p:cNvSpPr>
              <a:spLocks noChangeArrowheads="1"/>
            </p:cNvSpPr>
            <p:nvPr/>
          </p:nvSpPr>
          <p:spPr bwMode="auto">
            <a:xfrm>
              <a:off x="5508104" y="4797152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en-US" altLang="zh-CN" sz="2000" dirty="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309" name="Rectangle 15"/>
            <p:cNvSpPr>
              <a:spLocks noChangeArrowheads="1"/>
            </p:cNvSpPr>
            <p:nvPr/>
          </p:nvSpPr>
          <p:spPr bwMode="auto">
            <a:xfrm>
              <a:off x="5940152" y="4365104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en-US" altLang="zh-CN" sz="2000" dirty="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310" name="Rectangle 15"/>
            <p:cNvSpPr>
              <a:spLocks noChangeArrowheads="1"/>
            </p:cNvSpPr>
            <p:nvPr/>
          </p:nvSpPr>
          <p:spPr bwMode="auto">
            <a:xfrm>
              <a:off x="5508104" y="2636912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en-US" altLang="zh-CN" sz="2000" dirty="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grpSp>
          <p:nvGrpSpPr>
            <p:cNvPr id="319" name="组 318"/>
            <p:cNvGrpSpPr/>
            <p:nvPr/>
          </p:nvGrpSpPr>
          <p:grpSpPr>
            <a:xfrm>
              <a:off x="5076056" y="2636912"/>
              <a:ext cx="433960" cy="432048"/>
              <a:chOff x="2987824" y="3356992"/>
              <a:chExt cx="433960" cy="432048"/>
            </a:xfrm>
          </p:grpSpPr>
          <p:sp>
            <p:nvSpPr>
              <p:cNvPr id="320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321" name="椭圆 320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>
                <a:gsLst>
                  <a:gs pos="0">
                    <a:srgbClr val="0000FF"/>
                  </a:gs>
                  <a:gs pos="80000">
                    <a:srgbClr val="448594"/>
                  </a:gs>
                  <a:gs pos="100000">
                    <a:srgbClr val="2E8EE1"/>
                  </a:gs>
                </a:gsLst>
              </a:gradFill>
              <a:ln>
                <a:solidFill>
                  <a:srgbClr val="3366F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322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7</a:t>
                </a:r>
                <a:endPara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grpSp>
          <p:nvGrpSpPr>
            <p:cNvPr id="323" name="组 322"/>
            <p:cNvGrpSpPr/>
            <p:nvPr/>
          </p:nvGrpSpPr>
          <p:grpSpPr>
            <a:xfrm>
              <a:off x="5508104" y="3068960"/>
              <a:ext cx="433960" cy="432048"/>
              <a:chOff x="2987824" y="3356992"/>
              <a:chExt cx="433960" cy="432048"/>
            </a:xfrm>
          </p:grpSpPr>
          <p:sp>
            <p:nvSpPr>
              <p:cNvPr id="324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325" name="椭圆 324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>
                <a:gsLst>
                  <a:gs pos="0">
                    <a:srgbClr val="0000FF"/>
                  </a:gs>
                  <a:gs pos="80000">
                    <a:srgbClr val="448594"/>
                  </a:gs>
                  <a:gs pos="100000">
                    <a:srgbClr val="2E8EE1"/>
                  </a:gs>
                </a:gsLst>
              </a:gradFill>
              <a:ln>
                <a:solidFill>
                  <a:srgbClr val="3366F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326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8</a:t>
                </a:r>
              </a:p>
            </p:txBody>
          </p:sp>
        </p:grpSp>
        <p:grpSp>
          <p:nvGrpSpPr>
            <p:cNvPr id="327" name="组 326"/>
            <p:cNvGrpSpPr/>
            <p:nvPr/>
          </p:nvGrpSpPr>
          <p:grpSpPr>
            <a:xfrm>
              <a:off x="5940152" y="3501008"/>
              <a:ext cx="433960" cy="432048"/>
              <a:chOff x="2987824" y="3356992"/>
              <a:chExt cx="433960" cy="432048"/>
            </a:xfrm>
          </p:grpSpPr>
          <p:sp>
            <p:nvSpPr>
              <p:cNvPr id="328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329" name="椭圆 328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>
                <a:gsLst>
                  <a:gs pos="0">
                    <a:srgbClr val="0000FF"/>
                  </a:gs>
                  <a:gs pos="80000">
                    <a:srgbClr val="448594"/>
                  </a:gs>
                  <a:gs pos="100000">
                    <a:srgbClr val="2E8EE1"/>
                  </a:gs>
                </a:gsLst>
              </a:gradFill>
              <a:ln>
                <a:solidFill>
                  <a:srgbClr val="3366F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330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9</a:t>
                </a:r>
              </a:p>
            </p:txBody>
          </p:sp>
        </p:grpSp>
        <p:grpSp>
          <p:nvGrpSpPr>
            <p:cNvPr id="331" name="组 330"/>
            <p:cNvGrpSpPr/>
            <p:nvPr/>
          </p:nvGrpSpPr>
          <p:grpSpPr>
            <a:xfrm>
              <a:off x="5508104" y="3933056"/>
              <a:ext cx="433960" cy="432048"/>
              <a:chOff x="2987824" y="3356992"/>
              <a:chExt cx="433960" cy="432048"/>
            </a:xfrm>
          </p:grpSpPr>
          <p:sp>
            <p:nvSpPr>
              <p:cNvPr id="332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333" name="椭圆 332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>
                <a:gsLst>
                  <a:gs pos="0">
                    <a:srgbClr val="0000FF"/>
                  </a:gs>
                  <a:gs pos="80000">
                    <a:srgbClr val="448594"/>
                  </a:gs>
                  <a:gs pos="100000">
                    <a:srgbClr val="2E8EE1"/>
                  </a:gs>
                </a:gsLst>
              </a:gradFill>
              <a:ln>
                <a:solidFill>
                  <a:srgbClr val="3366F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334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10</a:t>
                </a:r>
                <a:endPara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grpSp>
          <p:nvGrpSpPr>
            <p:cNvPr id="335" name="组 334"/>
            <p:cNvGrpSpPr/>
            <p:nvPr/>
          </p:nvGrpSpPr>
          <p:grpSpPr>
            <a:xfrm>
              <a:off x="5508104" y="4365104"/>
              <a:ext cx="433960" cy="432048"/>
              <a:chOff x="2987824" y="3356992"/>
              <a:chExt cx="433960" cy="432048"/>
            </a:xfrm>
          </p:grpSpPr>
          <p:sp>
            <p:nvSpPr>
              <p:cNvPr id="336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337" name="椭圆 336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>
                <a:gsLst>
                  <a:gs pos="0">
                    <a:srgbClr val="0000FF"/>
                  </a:gs>
                  <a:gs pos="80000">
                    <a:srgbClr val="448594"/>
                  </a:gs>
                  <a:gs pos="100000">
                    <a:srgbClr val="2E8EE1"/>
                  </a:gs>
                </a:gsLst>
              </a:gradFill>
              <a:ln>
                <a:solidFill>
                  <a:srgbClr val="3366F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338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11</a:t>
                </a:r>
                <a:endPara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grpSp>
          <p:nvGrpSpPr>
            <p:cNvPr id="339" name="组 338"/>
            <p:cNvGrpSpPr/>
            <p:nvPr/>
          </p:nvGrpSpPr>
          <p:grpSpPr>
            <a:xfrm>
              <a:off x="4644008" y="3068960"/>
              <a:ext cx="433960" cy="432048"/>
              <a:chOff x="2987824" y="3356992"/>
              <a:chExt cx="433960" cy="432048"/>
            </a:xfrm>
          </p:grpSpPr>
          <p:sp>
            <p:nvSpPr>
              <p:cNvPr id="340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341" name="椭圆 340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>
                <a:gsLst>
                  <a:gs pos="0">
                    <a:srgbClr val="008000"/>
                  </a:gs>
                  <a:gs pos="80000">
                    <a:srgbClr val="49A021"/>
                  </a:gs>
                  <a:gs pos="100000">
                    <a:srgbClr val="57E128"/>
                  </a:gs>
                </a:gsLst>
              </a:gradFill>
              <a:ln>
                <a:solidFill>
                  <a:srgbClr val="49A02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342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12</a:t>
                </a:r>
                <a:endPara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grpSp>
          <p:nvGrpSpPr>
            <p:cNvPr id="343" name="组 342"/>
            <p:cNvGrpSpPr/>
            <p:nvPr/>
          </p:nvGrpSpPr>
          <p:grpSpPr>
            <a:xfrm>
              <a:off x="5076056" y="3501008"/>
              <a:ext cx="433960" cy="432048"/>
              <a:chOff x="2987824" y="3356992"/>
              <a:chExt cx="433960" cy="432048"/>
            </a:xfrm>
          </p:grpSpPr>
          <p:sp>
            <p:nvSpPr>
              <p:cNvPr id="344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345" name="椭圆 344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>
                <a:gsLst>
                  <a:gs pos="0">
                    <a:srgbClr val="008000"/>
                  </a:gs>
                  <a:gs pos="80000">
                    <a:srgbClr val="49A021"/>
                  </a:gs>
                  <a:gs pos="100000">
                    <a:srgbClr val="57E128"/>
                  </a:gs>
                </a:gsLst>
              </a:gradFill>
              <a:ln>
                <a:solidFill>
                  <a:srgbClr val="49A02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346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13</a:t>
                </a:r>
                <a:endPara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grpSp>
          <p:nvGrpSpPr>
            <p:cNvPr id="347" name="组 346"/>
            <p:cNvGrpSpPr/>
            <p:nvPr/>
          </p:nvGrpSpPr>
          <p:grpSpPr>
            <a:xfrm>
              <a:off x="4644008" y="3933056"/>
              <a:ext cx="433960" cy="432048"/>
              <a:chOff x="2987824" y="3356992"/>
              <a:chExt cx="433960" cy="432048"/>
            </a:xfrm>
          </p:grpSpPr>
          <p:sp>
            <p:nvSpPr>
              <p:cNvPr id="348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349" name="椭圆 348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>
                <a:gsLst>
                  <a:gs pos="0">
                    <a:srgbClr val="008000"/>
                  </a:gs>
                  <a:gs pos="80000">
                    <a:srgbClr val="49A021"/>
                  </a:gs>
                  <a:gs pos="100000">
                    <a:srgbClr val="57E128"/>
                  </a:gs>
                </a:gsLst>
              </a:gradFill>
              <a:ln>
                <a:solidFill>
                  <a:srgbClr val="49A02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350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14</a:t>
                </a:r>
                <a:endPara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grpSp>
          <p:nvGrpSpPr>
            <p:cNvPr id="351" name="组 350"/>
            <p:cNvGrpSpPr/>
            <p:nvPr/>
          </p:nvGrpSpPr>
          <p:grpSpPr>
            <a:xfrm>
              <a:off x="4644008" y="4365104"/>
              <a:ext cx="433960" cy="432048"/>
              <a:chOff x="2987824" y="3356992"/>
              <a:chExt cx="433960" cy="432048"/>
            </a:xfrm>
          </p:grpSpPr>
          <p:sp>
            <p:nvSpPr>
              <p:cNvPr id="352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353" name="椭圆 352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>
                <a:gsLst>
                  <a:gs pos="0">
                    <a:srgbClr val="008000"/>
                  </a:gs>
                  <a:gs pos="80000">
                    <a:srgbClr val="49A021"/>
                  </a:gs>
                  <a:gs pos="100000">
                    <a:srgbClr val="57E128"/>
                  </a:gs>
                </a:gsLst>
              </a:gradFill>
              <a:ln>
                <a:solidFill>
                  <a:srgbClr val="49A02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354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15</a:t>
                </a:r>
                <a:endPara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grpSp>
          <p:nvGrpSpPr>
            <p:cNvPr id="355" name="组 354"/>
            <p:cNvGrpSpPr/>
            <p:nvPr/>
          </p:nvGrpSpPr>
          <p:grpSpPr>
            <a:xfrm>
              <a:off x="4644008" y="4797152"/>
              <a:ext cx="433960" cy="432048"/>
              <a:chOff x="2987824" y="3356992"/>
              <a:chExt cx="433960" cy="432048"/>
            </a:xfrm>
          </p:grpSpPr>
          <p:sp>
            <p:nvSpPr>
              <p:cNvPr id="356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357" name="椭圆 356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>
                <a:gsLst>
                  <a:gs pos="0">
                    <a:srgbClr val="008000"/>
                  </a:gs>
                  <a:gs pos="80000">
                    <a:srgbClr val="49A021"/>
                  </a:gs>
                  <a:gs pos="100000">
                    <a:srgbClr val="57E128"/>
                  </a:gs>
                </a:gsLst>
              </a:gradFill>
              <a:ln>
                <a:solidFill>
                  <a:srgbClr val="49A02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358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16</a:t>
                </a:r>
                <a:endPara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grpSp>
          <p:nvGrpSpPr>
            <p:cNvPr id="359" name="组 358"/>
            <p:cNvGrpSpPr/>
            <p:nvPr/>
          </p:nvGrpSpPr>
          <p:grpSpPr>
            <a:xfrm>
              <a:off x="4644008" y="3501008"/>
              <a:ext cx="433960" cy="432048"/>
              <a:chOff x="2987824" y="3356992"/>
              <a:chExt cx="433960" cy="432048"/>
            </a:xfrm>
          </p:grpSpPr>
          <p:sp>
            <p:nvSpPr>
              <p:cNvPr id="360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361" name="椭圆 360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>
                <a:gsLst>
                  <a:gs pos="0">
                    <a:srgbClr val="AC4F75"/>
                  </a:gs>
                  <a:gs pos="80000">
                    <a:srgbClr val="BF4B5A"/>
                  </a:gs>
                  <a:gs pos="100000">
                    <a:srgbClr val="E131A9"/>
                  </a:gs>
                </a:gsLst>
              </a:gradFill>
              <a:ln>
                <a:solidFill>
                  <a:srgbClr val="AC4F75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362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18</a:t>
                </a:r>
                <a:endPara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grpSp>
          <p:nvGrpSpPr>
            <p:cNvPr id="363" name="组 362"/>
            <p:cNvGrpSpPr/>
            <p:nvPr/>
          </p:nvGrpSpPr>
          <p:grpSpPr>
            <a:xfrm>
              <a:off x="5940152" y="3933056"/>
              <a:ext cx="433960" cy="432048"/>
              <a:chOff x="2987824" y="3356992"/>
              <a:chExt cx="433960" cy="432048"/>
            </a:xfrm>
          </p:grpSpPr>
          <p:sp>
            <p:nvSpPr>
              <p:cNvPr id="364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365" name="椭圆 364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 flip="none" rotWithShape="1">
                <a:gsLst>
                  <a:gs pos="0">
                    <a:srgbClr val="FF6600"/>
                  </a:gs>
                  <a:gs pos="80000">
                    <a:srgbClr val="DDA54A"/>
                  </a:gs>
                  <a:gs pos="100000">
                    <a:srgbClr val="E19728"/>
                  </a:gs>
                </a:gsLst>
                <a:lin ang="16200000" scaled="0"/>
                <a:tileRect/>
              </a:gradFill>
              <a:ln>
                <a:solidFill>
                  <a:srgbClr val="FF66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366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17</a:t>
                </a:r>
                <a:endPara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sp>
          <p:nvSpPr>
            <p:cNvPr id="399" name="Rectangle 15"/>
            <p:cNvSpPr>
              <a:spLocks noChangeArrowheads="1"/>
            </p:cNvSpPr>
            <p:nvPr/>
          </p:nvSpPr>
          <p:spPr bwMode="auto">
            <a:xfrm>
              <a:off x="4644008" y="2276872"/>
              <a:ext cx="1728192" cy="3603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buSzPct val="100000"/>
              </a:pPr>
              <a:r>
                <a:rPr lang="en-US" altLang="zh-CN" sz="1600" dirty="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value</a:t>
              </a:r>
              <a:r>
                <a:rPr lang="da-DK" altLang="zh-CN" sz="1600" dirty="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 =</a:t>
              </a:r>
              <a:endParaRPr lang="da-DK" altLang="zh-CN" sz="16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</p:grpSp>
      <p:grpSp>
        <p:nvGrpSpPr>
          <p:cNvPr id="3" name="组 2"/>
          <p:cNvGrpSpPr/>
          <p:nvPr/>
        </p:nvGrpSpPr>
        <p:grpSpPr>
          <a:xfrm>
            <a:off x="4716016" y="2276872"/>
            <a:ext cx="1730104" cy="2952328"/>
            <a:chOff x="6804248" y="2276872"/>
            <a:chExt cx="1730104" cy="2952328"/>
          </a:xfrm>
        </p:grpSpPr>
        <p:sp>
          <p:nvSpPr>
            <p:cNvPr id="367" name="Rectangle 15"/>
            <p:cNvSpPr>
              <a:spLocks noChangeArrowheads="1"/>
            </p:cNvSpPr>
            <p:nvPr/>
          </p:nvSpPr>
          <p:spPr bwMode="auto">
            <a:xfrm>
              <a:off x="6804248" y="3068960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en-US" altLang="zh-CN" sz="2000" dirty="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368" name="Rectangle 15"/>
            <p:cNvSpPr>
              <a:spLocks noChangeArrowheads="1"/>
            </p:cNvSpPr>
            <p:nvPr/>
          </p:nvSpPr>
          <p:spPr bwMode="auto">
            <a:xfrm>
              <a:off x="6804248" y="2636912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en-US" altLang="zh-CN" sz="2000" dirty="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369" name="Rectangle 15"/>
            <p:cNvSpPr>
              <a:spLocks noChangeArrowheads="1"/>
            </p:cNvSpPr>
            <p:nvPr/>
          </p:nvSpPr>
          <p:spPr bwMode="auto">
            <a:xfrm>
              <a:off x="6804248" y="4797152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zh-CN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4</a:t>
              </a: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370" name="Rectangle 15"/>
            <p:cNvSpPr>
              <a:spLocks noChangeArrowheads="1"/>
            </p:cNvSpPr>
            <p:nvPr/>
          </p:nvSpPr>
          <p:spPr bwMode="auto">
            <a:xfrm>
              <a:off x="6804248" y="4365104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zh-CN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3</a:t>
              </a: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379" name="Rectangle 15"/>
            <p:cNvSpPr>
              <a:spLocks noChangeArrowheads="1"/>
            </p:cNvSpPr>
            <p:nvPr/>
          </p:nvSpPr>
          <p:spPr bwMode="auto">
            <a:xfrm>
              <a:off x="6804248" y="3933056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zh-CN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2</a:t>
              </a: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380" name="Rectangle 15"/>
            <p:cNvSpPr>
              <a:spLocks noChangeArrowheads="1"/>
            </p:cNvSpPr>
            <p:nvPr/>
          </p:nvSpPr>
          <p:spPr bwMode="auto">
            <a:xfrm>
              <a:off x="6804248" y="3501008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en-US" altLang="zh-CN" sz="2000" dirty="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381" name="Rectangle 15"/>
            <p:cNvSpPr>
              <a:spLocks noChangeArrowheads="1"/>
            </p:cNvSpPr>
            <p:nvPr/>
          </p:nvSpPr>
          <p:spPr bwMode="auto">
            <a:xfrm>
              <a:off x="7236296" y="3068960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zh-CN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1</a:t>
              </a: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382" name="Rectangle 15"/>
            <p:cNvSpPr>
              <a:spLocks noChangeArrowheads="1"/>
            </p:cNvSpPr>
            <p:nvPr/>
          </p:nvSpPr>
          <p:spPr bwMode="auto">
            <a:xfrm>
              <a:off x="7236296" y="2636912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zh-CN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1</a:t>
              </a: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383" name="Rectangle 15"/>
            <p:cNvSpPr>
              <a:spLocks noChangeArrowheads="1"/>
            </p:cNvSpPr>
            <p:nvPr/>
          </p:nvSpPr>
          <p:spPr bwMode="auto">
            <a:xfrm>
              <a:off x="7236296" y="4797152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zh-CN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5</a:t>
              </a: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384" name="Rectangle 15"/>
            <p:cNvSpPr>
              <a:spLocks noChangeArrowheads="1"/>
            </p:cNvSpPr>
            <p:nvPr/>
          </p:nvSpPr>
          <p:spPr bwMode="auto">
            <a:xfrm>
              <a:off x="7236296" y="4365104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zh-CN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4</a:t>
              </a: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385" name="Rectangle 15"/>
            <p:cNvSpPr>
              <a:spLocks noChangeArrowheads="1"/>
            </p:cNvSpPr>
            <p:nvPr/>
          </p:nvSpPr>
          <p:spPr bwMode="auto">
            <a:xfrm>
              <a:off x="7236296" y="3933056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zh-CN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3</a:t>
              </a: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386" name="Rectangle 15"/>
            <p:cNvSpPr>
              <a:spLocks noChangeArrowheads="1"/>
            </p:cNvSpPr>
            <p:nvPr/>
          </p:nvSpPr>
          <p:spPr bwMode="auto">
            <a:xfrm>
              <a:off x="7236296" y="3501008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zh-CN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1</a:t>
              </a: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387" name="Rectangle 15"/>
            <p:cNvSpPr>
              <a:spLocks noChangeArrowheads="1"/>
            </p:cNvSpPr>
            <p:nvPr/>
          </p:nvSpPr>
          <p:spPr bwMode="auto">
            <a:xfrm>
              <a:off x="7668344" y="3068960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zh-CN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2</a:t>
              </a: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388" name="Rectangle 15"/>
            <p:cNvSpPr>
              <a:spLocks noChangeArrowheads="1"/>
            </p:cNvSpPr>
            <p:nvPr/>
          </p:nvSpPr>
          <p:spPr bwMode="auto">
            <a:xfrm>
              <a:off x="7668344" y="2636912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zh-CN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-</a:t>
              </a: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389" name="Rectangle 15"/>
            <p:cNvSpPr>
              <a:spLocks noChangeArrowheads="1"/>
            </p:cNvSpPr>
            <p:nvPr/>
          </p:nvSpPr>
          <p:spPr bwMode="auto">
            <a:xfrm>
              <a:off x="7668344" y="4797152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zh-CN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-</a:t>
              </a: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390" name="Rectangle 15"/>
            <p:cNvSpPr>
              <a:spLocks noChangeArrowheads="1"/>
            </p:cNvSpPr>
            <p:nvPr/>
          </p:nvSpPr>
          <p:spPr bwMode="auto">
            <a:xfrm>
              <a:off x="7668344" y="4365104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zh-CN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5</a:t>
              </a: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391" name="Rectangle 15"/>
            <p:cNvSpPr>
              <a:spLocks noChangeArrowheads="1"/>
            </p:cNvSpPr>
            <p:nvPr/>
          </p:nvSpPr>
          <p:spPr bwMode="auto">
            <a:xfrm>
              <a:off x="7668344" y="3933056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zh-CN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4</a:t>
              </a: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392" name="Rectangle 15"/>
            <p:cNvSpPr>
              <a:spLocks noChangeArrowheads="1"/>
            </p:cNvSpPr>
            <p:nvPr/>
          </p:nvSpPr>
          <p:spPr bwMode="auto">
            <a:xfrm>
              <a:off x="7668344" y="3501008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zh-CN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2</a:t>
              </a: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393" name="Rectangle 15"/>
            <p:cNvSpPr>
              <a:spLocks noChangeArrowheads="1"/>
            </p:cNvSpPr>
            <p:nvPr/>
          </p:nvSpPr>
          <p:spPr bwMode="auto">
            <a:xfrm>
              <a:off x="8100392" y="3068960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zh-CN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-</a:t>
              </a: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394" name="Rectangle 15"/>
            <p:cNvSpPr>
              <a:spLocks noChangeArrowheads="1"/>
            </p:cNvSpPr>
            <p:nvPr/>
          </p:nvSpPr>
          <p:spPr bwMode="auto">
            <a:xfrm>
              <a:off x="8100392" y="2636912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zh-CN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-</a:t>
              </a: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395" name="Rectangle 15"/>
            <p:cNvSpPr>
              <a:spLocks noChangeArrowheads="1"/>
            </p:cNvSpPr>
            <p:nvPr/>
          </p:nvSpPr>
          <p:spPr bwMode="auto">
            <a:xfrm>
              <a:off x="8100392" y="4797152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zh-CN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-</a:t>
              </a: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396" name="Rectangle 15"/>
            <p:cNvSpPr>
              <a:spLocks noChangeArrowheads="1"/>
            </p:cNvSpPr>
            <p:nvPr/>
          </p:nvSpPr>
          <p:spPr bwMode="auto">
            <a:xfrm>
              <a:off x="8100392" y="4365104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zh-CN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-</a:t>
              </a: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397" name="Rectangle 15"/>
            <p:cNvSpPr>
              <a:spLocks noChangeArrowheads="1"/>
            </p:cNvSpPr>
            <p:nvPr/>
          </p:nvSpPr>
          <p:spPr bwMode="auto">
            <a:xfrm>
              <a:off x="8100392" y="3933056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zh-CN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5</a:t>
              </a: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398" name="Rectangle 15"/>
            <p:cNvSpPr>
              <a:spLocks noChangeArrowheads="1"/>
            </p:cNvSpPr>
            <p:nvPr/>
          </p:nvSpPr>
          <p:spPr bwMode="auto">
            <a:xfrm>
              <a:off x="8100392" y="3501008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zh-CN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3</a:t>
              </a: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400" name="Rectangle 15"/>
            <p:cNvSpPr>
              <a:spLocks noChangeArrowheads="1"/>
            </p:cNvSpPr>
            <p:nvPr/>
          </p:nvSpPr>
          <p:spPr bwMode="auto">
            <a:xfrm>
              <a:off x="6804248" y="2276872"/>
              <a:ext cx="1728192" cy="3603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buSzPct val="100000"/>
              </a:pPr>
              <a:r>
                <a:rPr lang="en-US" altLang="zh-CN" sz="1600" dirty="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column</a:t>
              </a:r>
              <a:r>
                <a:rPr lang="zh-CN" altLang="en-US" sz="1600" dirty="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 </a:t>
              </a:r>
              <a:r>
                <a:rPr lang="en-US" altLang="zh-CN" sz="1600" dirty="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index</a:t>
              </a:r>
              <a:r>
                <a:rPr lang="zh-CN" altLang="en-US" sz="1600" dirty="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 </a:t>
              </a:r>
              <a:r>
                <a:rPr lang="da-DK" altLang="zh-CN" sz="1600" dirty="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=</a:t>
              </a:r>
              <a:endParaRPr lang="da-DK" altLang="zh-CN" sz="16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008568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042988" y="460375"/>
            <a:ext cx="7921625" cy="736377"/>
          </a:xfrm>
        </p:spPr>
        <p:txBody>
          <a:bodyPr/>
          <a:lstStyle/>
          <a:p>
            <a:r>
              <a:rPr lang="en-US" altLang="zh-CN" sz="3200" noProof="1" smtClean="0">
                <a:sym typeface="Verdana" pitchFamily="34" charset="0"/>
              </a:rPr>
              <a:t>Storage format – ELLPACK (ELL)</a:t>
            </a:r>
            <a:endParaRPr lang="en-US" altLang="zh-CN" sz="3200" noProof="1" smtClean="0">
              <a:solidFill>
                <a:srgbClr val="933027"/>
              </a:solidFill>
              <a:sym typeface="Verdana" pitchFamily="34" charset="0"/>
            </a:endParaRPr>
          </a:p>
        </p:txBody>
      </p:sp>
      <p:sp>
        <p:nvSpPr>
          <p:cNvPr id="10243" name="Footer Placeholder 3"/>
          <p:cNvSpPr>
            <a:spLocks noGrp="1"/>
          </p:cNvSpPr>
          <p:nvPr>
            <p:ph type="ftr" sz="quarter" idx="14"/>
          </p:nvPr>
        </p:nvSpPr>
        <p:spPr>
          <a:noFill/>
        </p:spPr>
        <p:txBody>
          <a:bodyPr/>
          <a:lstStyle/>
          <a:p>
            <a:r>
              <a:rPr lang="en-US" altLang="zh-CN" noProof="1" smtClean="0"/>
              <a:t>Faculty of Science</a:t>
            </a:r>
          </a:p>
        </p:txBody>
      </p:sp>
      <p:sp>
        <p:nvSpPr>
          <p:cNvPr id="10244" name="Slide Number Placeholder 5"/>
          <p:cNvSpPr>
            <a:spLocks noGrp="1"/>
          </p:cNvSpPr>
          <p:nvPr>
            <p:ph type="sldNum" sz="quarter" idx="16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AABF0D7A-581C-4D2D-9D06-0B18E6A46BA3}" type="slidenum">
              <a:rPr lang="en-US" altLang="zh-CN" noProof="1" dirty="0" smtClean="0"/>
              <a:pPr/>
              <a:t>23</a:t>
            </a:fld>
            <a:endParaRPr lang="en-US" altLang="zh-CN" noProof="1" smtClean="0"/>
          </a:p>
        </p:txBody>
      </p:sp>
      <p:sp>
        <p:nvSpPr>
          <p:cNvPr id="147" name="Rectangle 15"/>
          <p:cNvSpPr>
            <a:spLocks noChangeArrowheads="1"/>
          </p:cNvSpPr>
          <p:nvPr/>
        </p:nvSpPr>
        <p:spPr bwMode="auto">
          <a:xfrm>
            <a:off x="4932040" y="5229200"/>
            <a:ext cx="3312368" cy="1080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r>
              <a:rPr lang="da-DK" altLang="zh-CN" sz="2000" i="1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A </a:t>
            </a:r>
            <a:r>
              <a: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(in</a:t>
            </a:r>
            <a:r>
              <a:rPr lang="zh-CN" altLang="en-US" sz="2000" dirty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 </a:t>
            </a:r>
            <a:r>
              <a:rPr lang="en-US" altLang="zh-CN" sz="2000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ELL</a:t>
            </a:r>
            <a:r>
              <a:rPr lang="zh-CN" altLang="en-US" sz="2000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 </a:t>
            </a:r>
            <a:r>
              <a:rPr lang="en-US" altLang="zh-CN" sz="2000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format)</a:t>
            </a:r>
          </a:p>
          <a:p>
            <a:pPr algn="ctr" eaLnBrk="0" hangingPunct="0">
              <a:buSzPct val="100000"/>
            </a:pPr>
            <a:r>
              <a:rPr lang="da-DK" altLang="zh-CN" sz="2000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(6x6)</a:t>
            </a:r>
          </a:p>
          <a:p>
            <a:pPr algn="ctr" eaLnBrk="0" hangingPunct="0">
              <a:buSzPct val="100000"/>
            </a:pPr>
            <a:r>
              <a:rPr lang="da-DK" altLang="zh-CN" sz="2000" i="1" dirty="0" err="1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nnzA</a:t>
            </a:r>
            <a:r>
              <a:rPr lang="da-DK" altLang="zh-CN" sz="2000" i="1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 </a:t>
            </a:r>
            <a:r>
              <a:rPr lang="da-DK" altLang="zh-CN" sz="2000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= </a:t>
            </a:r>
            <a:r>
              <a:rPr lang="en-US" altLang="zh-CN" sz="2000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4</a:t>
            </a: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grpSp>
        <p:nvGrpSpPr>
          <p:cNvPr id="25" name="组 24"/>
          <p:cNvGrpSpPr/>
          <p:nvPr/>
        </p:nvGrpSpPr>
        <p:grpSpPr>
          <a:xfrm>
            <a:off x="1691680" y="3501008"/>
            <a:ext cx="433960" cy="432048"/>
            <a:chOff x="3851920" y="3356992"/>
            <a:chExt cx="433960" cy="432048"/>
          </a:xfrm>
        </p:grpSpPr>
        <p:sp>
          <p:nvSpPr>
            <p:cNvPr id="28" name="Rectangle 15"/>
            <p:cNvSpPr>
              <a:spLocks noChangeArrowheads="1"/>
            </p:cNvSpPr>
            <p:nvPr/>
          </p:nvSpPr>
          <p:spPr bwMode="auto">
            <a:xfrm>
              <a:off x="3851920" y="3356992"/>
              <a:ext cx="433960" cy="43204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</a:p>
          </p:txBody>
        </p:sp>
        <p:sp>
          <p:nvSpPr>
            <p:cNvPr id="29" name="椭圆 28"/>
            <p:cNvSpPr/>
            <p:nvPr/>
          </p:nvSpPr>
          <p:spPr>
            <a:xfrm>
              <a:off x="3888880" y="3392996"/>
              <a:ext cx="360040" cy="36004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/>
            </a:p>
          </p:txBody>
        </p:sp>
        <p:sp>
          <p:nvSpPr>
            <p:cNvPr id="30" name="Rectangle 15"/>
            <p:cNvSpPr>
              <a:spLocks noChangeArrowheads="1"/>
            </p:cNvSpPr>
            <p:nvPr/>
          </p:nvSpPr>
          <p:spPr bwMode="auto">
            <a:xfrm>
              <a:off x="3851920" y="3356992"/>
              <a:ext cx="432048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1600" dirty="0" smtClean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3</a:t>
              </a:r>
              <a:endParaRPr lang="da-DK" altLang="zh-CN" sz="1600" dirty="0">
                <a:solidFill>
                  <a:schemeClr val="bg1">
                    <a:lumMod val="95000"/>
                  </a:schemeClr>
                </a:solidFill>
                <a:latin typeface="Arial" charset="0"/>
                <a:sym typeface="Verdana" pitchFamily="34" charset="0"/>
              </a:endParaRPr>
            </a:p>
          </p:txBody>
        </p:sp>
      </p:grpSp>
      <p:sp>
        <p:nvSpPr>
          <p:cNvPr id="36" name="Rectangle 15"/>
          <p:cNvSpPr>
            <a:spLocks noChangeArrowheads="1"/>
          </p:cNvSpPr>
          <p:nvPr/>
        </p:nvSpPr>
        <p:spPr bwMode="auto">
          <a:xfrm>
            <a:off x="2123728" y="3068960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39" name="Rectangle 15"/>
          <p:cNvSpPr>
            <a:spLocks noChangeArrowheads="1"/>
          </p:cNvSpPr>
          <p:nvPr/>
        </p:nvSpPr>
        <p:spPr bwMode="auto">
          <a:xfrm>
            <a:off x="1259632" y="3933056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42" name="Rectangle 15"/>
          <p:cNvSpPr>
            <a:spLocks noChangeArrowheads="1"/>
          </p:cNvSpPr>
          <p:nvPr/>
        </p:nvSpPr>
        <p:spPr bwMode="auto">
          <a:xfrm>
            <a:off x="2123728" y="2636912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80" name="Rectangle 15"/>
          <p:cNvSpPr>
            <a:spLocks noChangeArrowheads="1"/>
          </p:cNvSpPr>
          <p:nvPr/>
        </p:nvSpPr>
        <p:spPr bwMode="auto">
          <a:xfrm>
            <a:off x="2987824" y="2636912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81" name="Rectangle 15"/>
          <p:cNvSpPr>
            <a:spLocks noChangeArrowheads="1"/>
          </p:cNvSpPr>
          <p:nvPr/>
        </p:nvSpPr>
        <p:spPr bwMode="auto">
          <a:xfrm>
            <a:off x="2555776" y="2636912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82" name="Rectangle 15"/>
          <p:cNvSpPr>
            <a:spLocks noChangeArrowheads="1"/>
          </p:cNvSpPr>
          <p:nvPr/>
        </p:nvSpPr>
        <p:spPr bwMode="auto">
          <a:xfrm>
            <a:off x="2987824" y="3068960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84" name="Rectangle 15"/>
          <p:cNvSpPr>
            <a:spLocks noChangeArrowheads="1"/>
          </p:cNvSpPr>
          <p:nvPr/>
        </p:nvSpPr>
        <p:spPr bwMode="auto">
          <a:xfrm>
            <a:off x="2555776" y="3068960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85" name="Rectangle 15"/>
          <p:cNvSpPr>
            <a:spLocks noChangeArrowheads="1"/>
          </p:cNvSpPr>
          <p:nvPr/>
        </p:nvSpPr>
        <p:spPr bwMode="auto">
          <a:xfrm>
            <a:off x="2987824" y="3501008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87" name="Rectangle 15"/>
          <p:cNvSpPr>
            <a:spLocks noChangeArrowheads="1"/>
          </p:cNvSpPr>
          <p:nvPr/>
        </p:nvSpPr>
        <p:spPr bwMode="auto">
          <a:xfrm>
            <a:off x="2555776" y="3501008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92" name="Rectangle 15"/>
          <p:cNvSpPr>
            <a:spLocks noChangeArrowheads="1"/>
          </p:cNvSpPr>
          <p:nvPr/>
        </p:nvSpPr>
        <p:spPr bwMode="auto">
          <a:xfrm>
            <a:off x="827584" y="4365104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97" name="Rectangle 15"/>
          <p:cNvSpPr>
            <a:spLocks noChangeArrowheads="1"/>
          </p:cNvSpPr>
          <p:nvPr/>
        </p:nvSpPr>
        <p:spPr bwMode="auto">
          <a:xfrm>
            <a:off x="1259632" y="4365104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103" name="Rectangle 15"/>
          <p:cNvSpPr>
            <a:spLocks noChangeArrowheads="1"/>
          </p:cNvSpPr>
          <p:nvPr/>
        </p:nvSpPr>
        <p:spPr bwMode="auto">
          <a:xfrm>
            <a:off x="827584" y="4797152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104" name="Rectangle 15"/>
          <p:cNvSpPr>
            <a:spLocks noChangeArrowheads="1"/>
          </p:cNvSpPr>
          <p:nvPr/>
        </p:nvSpPr>
        <p:spPr bwMode="auto">
          <a:xfrm>
            <a:off x="1259632" y="4797152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108" name="Rectangle 15"/>
          <p:cNvSpPr>
            <a:spLocks noChangeArrowheads="1"/>
          </p:cNvSpPr>
          <p:nvPr/>
        </p:nvSpPr>
        <p:spPr bwMode="auto">
          <a:xfrm>
            <a:off x="827584" y="3933056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169" name="Rectangle 15"/>
          <p:cNvSpPr>
            <a:spLocks noChangeArrowheads="1"/>
          </p:cNvSpPr>
          <p:nvPr/>
        </p:nvSpPr>
        <p:spPr bwMode="auto">
          <a:xfrm>
            <a:off x="1259632" y="5229200"/>
            <a:ext cx="1728192" cy="1080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r>
              <a:rPr lang="da-DK" altLang="zh-CN" sz="2000" i="1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A</a:t>
            </a:r>
          </a:p>
          <a:p>
            <a:pPr algn="ctr" eaLnBrk="0" hangingPunct="0">
              <a:buSzPct val="100000"/>
            </a:pPr>
            <a:r>
              <a:rPr lang="da-DK" altLang="zh-CN" sz="2000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(6x6)</a:t>
            </a:r>
          </a:p>
          <a:p>
            <a:pPr algn="ctr" eaLnBrk="0" hangingPunct="0">
              <a:buSzPct val="100000"/>
            </a:pPr>
            <a:r>
              <a:rPr lang="da-DK" altLang="zh-CN" sz="2000" i="1" dirty="0" err="1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nnzA</a:t>
            </a:r>
            <a:r>
              <a:rPr lang="da-DK" altLang="zh-CN" sz="2000" i="1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 </a:t>
            </a:r>
            <a:r>
              <a:rPr lang="da-DK" altLang="zh-CN" sz="2000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= </a:t>
            </a:r>
            <a:r>
              <a:rPr lang="en-US" altLang="zh-CN" sz="2000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4</a:t>
            </a: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grpSp>
        <p:nvGrpSpPr>
          <p:cNvPr id="118" name="组 117"/>
          <p:cNvGrpSpPr/>
          <p:nvPr/>
        </p:nvGrpSpPr>
        <p:grpSpPr>
          <a:xfrm>
            <a:off x="2123728" y="3501008"/>
            <a:ext cx="433960" cy="432048"/>
            <a:chOff x="2987824" y="3356992"/>
            <a:chExt cx="433960" cy="432048"/>
          </a:xfrm>
        </p:grpSpPr>
        <p:sp>
          <p:nvSpPr>
            <p:cNvPr id="119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3960" cy="43204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</a:p>
          </p:txBody>
        </p:sp>
        <p:sp>
          <p:nvSpPr>
            <p:cNvPr id="120" name="椭圆 119"/>
            <p:cNvSpPr/>
            <p:nvPr/>
          </p:nvSpPr>
          <p:spPr>
            <a:xfrm>
              <a:off x="3024784" y="3392996"/>
              <a:ext cx="360040" cy="360040"/>
            </a:xfrm>
            <a:prstGeom prst="ellipse">
              <a:avLst/>
            </a:prstGeom>
            <a:gradFill>
              <a:gsLst>
                <a:gs pos="0">
                  <a:srgbClr val="0000FF"/>
                </a:gs>
                <a:gs pos="80000">
                  <a:srgbClr val="448594"/>
                </a:gs>
                <a:gs pos="100000">
                  <a:srgbClr val="2E8EE1"/>
                </a:gs>
              </a:gsLst>
            </a:gradFill>
            <a:ln>
              <a:solidFill>
                <a:srgbClr val="3366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/>
            </a:p>
          </p:txBody>
        </p:sp>
        <p:sp>
          <p:nvSpPr>
            <p:cNvPr id="121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2048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9</a:t>
              </a:r>
            </a:p>
          </p:txBody>
        </p:sp>
      </p:grpSp>
      <p:grpSp>
        <p:nvGrpSpPr>
          <p:cNvPr id="134" name="组 133"/>
          <p:cNvGrpSpPr/>
          <p:nvPr/>
        </p:nvGrpSpPr>
        <p:grpSpPr>
          <a:xfrm>
            <a:off x="1259632" y="3501008"/>
            <a:ext cx="433960" cy="432048"/>
            <a:chOff x="2987824" y="3356992"/>
            <a:chExt cx="433960" cy="432048"/>
          </a:xfrm>
        </p:grpSpPr>
        <p:sp>
          <p:nvSpPr>
            <p:cNvPr id="135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3960" cy="43204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</a:p>
          </p:txBody>
        </p:sp>
        <p:sp>
          <p:nvSpPr>
            <p:cNvPr id="136" name="椭圆 135"/>
            <p:cNvSpPr/>
            <p:nvPr/>
          </p:nvSpPr>
          <p:spPr>
            <a:xfrm>
              <a:off x="3024784" y="3392996"/>
              <a:ext cx="360040" cy="360040"/>
            </a:xfrm>
            <a:prstGeom prst="ellipse">
              <a:avLst/>
            </a:prstGeom>
            <a:gradFill>
              <a:gsLst>
                <a:gs pos="0">
                  <a:srgbClr val="008000"/>
                </a:gs>
                <a:gs pos="80000">
                  <a:srgbClr val="49A021"/>
                </a:gs>
                <a:gs pos="100000">
                  <a:srgbClr val="57E128"/>
                </a:gs>
              </a:gsLst>
            </a:gradFill>
            <a:ln>
              <a:solidFill>
                <a:srgbClr val="49A02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/>
            </a:p>
          </p:txBody>
        </p:sp>
        <p:sp>
          <p:nvSpPr>
            <p:cNvPr id="141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2048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1600" dirty="0" smtClean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13</a:t>
              </a:r>
              <a:endParaRPr lang="da-DK" altLang="zh-CN" sz="1600" dirty="0">
                <a:solidFill>
                  <a:schemeClr val="bg1">
                    <a:lumMod val="95000"/>
                  </a:schemeClr>
                </a:solidFill>
                <a:latin typeface="Arial" charset="0"/>
                <a:sym typeface="Verdana" pitchFamily="34" charset="0"/>
              </a:endParaRPr>
            </a:p>
          </p:txBody>
        </p:sp>
      </p:grpSp>
      <p:grpSp>
        <p:nvGrpSpPr>
          <p:cNvPr id="162" name="组 161"/>
          <p:cNvGrpSpPr/>
          <p:nvPr/>
        </p:nvGrpSpPr>
        <p:grpSpPr>
          <a:xfrm>
            <a:off x="827584" y="3501008"/>
            <a:ext cx="433960" cy="432048"/>
            <a:chOff x="2987824" y="3356992"/>
            <a:chExt cx="433960" cy="432048"/>
          </a:xfrm>
        </p:grpSpPr>
        <p:sp>
          <p:nvSpPr>
            <p:cNvPr id="163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3960" cy="43204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</a:p>
          </p:txBody>
        </p:sp>
        <p:sp>
          <p:nvSpPr>
            <p:cNvPr id="164" name="椭圆 163"/>
            <p:cNvSpPr/>
            <p:nvPr/>
          </p:nvSpPr>
          <p:spPr>
            <a:xfrm>
              <a:off x="3024784" y="3392996"/>
              <a:ext cx="360040" cy="360040"/>
            </a:xfrm>
            <a:prstGeom prst="ellipse">
              <a:avLst/>
            </a:prstGeom>
            <a:gradFill>
              <a:gsLst>
                <a:gs pos="0">
                  <a:srgbClr val="AC4F75"/>
                </a:gs>
                <a:gs pos="80000">
                  <a:srgbClr val="BF4B5A"/>
                </a:gs>
                <a:gs pos="100000">
                  <a:srgbClr val="E131A9"/>
                </a:gs>
              </a:gsLst>
            </a:gradFill>
            <a:ln>
              <a:solidFill>
                <a:srgbClr val="AC4F75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/>
            </a:p>
          </p:txBody>
        </p:sp>
        <p:sp>
          <p:nvSpPr>
            <p:cNvPr id="168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2048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1600" dirty="0" smtClean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18</a:t>
              </a:r>
              <a:endParaRPr lang="da-DK" altLang="zh-CN" sz="1600" dirty="0">
                <a:solidFill>
                  <a:schemeClr val="bg1">
                    <a:lumMod val="95000"/>
                  </a:schemeClr>
                </a:solidFill>
                <a:latin typeface="Arial" charset="0"/>
                <a:sym typeface="Verdana" pitchFamily="34" charset="0"/>
              </a:endParaRPr>
            </a:p>
          </p:txBody>
        </p:sp>
      </p:grpSp>
      <p:sp>
        <p:nvSpPr>
          <p:cNvPr id="307" name="Rectangle 3"/>
          <p:cNvSpPr txBox="1">
            <a:spLocks noChangeArrowheads="1"/>
          </p:cNvSpPr>
          <p:nvPr/>
        </p:nvSpPr>
        <p:spPr bwMode="auto">
          <a:xfrm>
            <a:off x="1042989" y="1700808"/>
            <a:ext cx="7129412" cy="6478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342900" indent="-342900" eaLnBrk="0" hangingPunct="0">
              <a:spcBef>
                <a:spcPts val="1200"/>
              </a:spcBef>
              <a:buFontTx/>
              <a:buChar char="•"/>
              <a:defRPr/>
            </a:pPr>
            <a:r>
              <a:rPr lang="en-US" altLang="zh-CN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Store nonzero entries and</a:t>
            </a:r>
            <a:r>
              <a:rPr lang="zh-CN" altLang="en-US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 </a:t>
            </a:r>
            <a:r>
              <a:rPr lang="en-US" altLang="zh-CN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their</a:t>
            </a:r>
            <a:r>
              <a:rPr lang="zh-CN" altLang="en-US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 </a:t>
            </a:r>
            <a:r>
              <a:rPr lang="en-US" altLang="zh-CN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column</a:t>
            </a:r>
            <a:r>
              <a:rPr lang="zh-CN" altLang="en-US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 </a:t>
            </a:r>
            <a:r>
              <a:rPr lang="en-US" altLang="zh-CN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indices.</a:t>
            </a:r>
            <a:endParaRPr lang="en-US" altLang="zh-CN" sz="1600" b="1" kern="0" noProof="1">
              <a:solidFill>
                <a:srgbClr val="212121"/>
              </a:solidFill>
              <a:latin typeface="+mn-lt"/>
              <a:sym typeface="Verdana" pitchFamily="34" charset="0"/>
            </a:endParaRPr>
          </a:p>
        </p:txBody>
      </p:sp>
      <p:grpSp>
        <p:nvGrpSpPr>
          <p:cNvPr id="196" name="组 195"/>
          <p:cNvGrpSpPr/>
          <p:nvPr/>
        </p:nvGrpSpPr>
        <p:grpSpPr>
          <a:xfrm>
            <a:off x="7812360" y="3501008"/>
            <a:ext cx="433960" cy="432048"/>
            <a:chOff x="3851920" y="3356992"/>
            <a:chExt cx="433960" cy="432048"/>
          </a:xfrm>
        </p:grpSpPr>
        <p:sp>
          <p:nvSpPr>
            <p:cNvPr id="197" name="Rectangle 15"/>
            <p:cNvSpPr>
              <a:spLocks noChangeArrowheads="1"/>
            </p:cNvSpPr>
            <p:nvPr/>
          </p:nvSpPr>
          <p:spPr bwMode="auto">
            <a:xfrm>
              <a:off x="3851920" y="3356992"/>
              <a:ext cx="433960" cy="43204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</a:p>
          </p:txBody>
        </p:sp>
        <p:sp>
          <p:nvSpPr>
            <p:cNvPr id="198" name="椭圆 197"/>
            <p:cNvSpPr/>
            <p:nvPr/>
          </p:nvSpPr>
          <p:spPr>
            <a:xfrm>
              <a:off x="3888880" y="3392996"/>
              <a:ext cx="360040" cy="36004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/>
            </a:p>
          </p:txBody>
        </p:sp>
        <p:sp>
          <p:nvSpPr>
            <p:cNvPr id="225" name="Rectangle 15"/>
            <p:cNvSpPr>
              <a:spLocks noChangeArrowheads="1"/>
            </p:cNvSpPr>
            <p:nvPr/>
          </p:nvSpPr>
          <p:spPr bwMode="auto">
            <a:xfrm>
              <a:off x="3851920" y="3356992"/>
              <a:ext cx="432048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1600" dirty="0" smtClean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3</a:t>
              </a:r>
              <a:endParaRPr lang="da-DK" altLang="zh-CN" sz="1600" dirty="0">
                <a:solidFill>
                  <a:schemeClr val="bg1">
                    <a:lumMod val="95000"/>
                  </a:schemeClr>
                </a:solidFill>
                <a:latin typeface="Arial" charset="0"/>
                <a:sym typeface="Verdana" pitchFamily="34" charset="0"/>
              </a:endParaRPr>
            </a:p>
          </p:txBody>
        </p:sp>
      </p:grpSp>
      <p:sp>
        <p:nvSpPr>
          <p:cNvPr id="228" name="Rectangle 15"/>
          <p:cNvSpPr>
            <a:spLocks noChangeArrowheads="1"/>
          </p:cNvSpPr>
          <p:nvPr/>
        </p:nvSpPr>
        <p:spPr bwMode="auto">
          <a:xfrm>
            <a:off x="8244408" y="3068960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r>
              <a:rPr lang="en-US" altLang="zh-CN" sz="2000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0</a:t>
            </a: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270" name="Rectangle 15"/>
          <p:cNvSpPr>
            <a:spLocks noChangeArrowheads="1"/>
          </p:cNvSpPr>
          <p:nvPr/>
        </p:nvSpPr>
        <p:spPr bwMode="auto">
          <a:xfrm>
            <a:off x="8244408" y="2636912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r>
              <a:rPr lang="en-US" altLang="zh-CN" sz="2000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0</a:t>
            </a: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288" name="Rectangle 15"/>
          <p:cNvSpPr>
            <a:spLocks noChangeArrowheads="1"/>
          </p:cNvSpPr>
          <p:nvPr/>
        </p:nvSpPr>
        <p:spPr bwMode="auto">
          <a:xfrm>
            <a:off x="8244408" y="4797152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r>
              <a:rPr lang="en-US" altLang="zh-CN" sz="2000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0</a:t>
            </a: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309" name="Rectangle 15"/>
          <p:cNvSpPr>
            <a:spLocks noChangeArrowheads="1"/>
          </p:cNvSpPr>
          <p:nvPr/>
        </p:nvSpPr>
        <p:spPr bwMode="auto">
          <a:xfrm>
            <a:off x="8244408" y="4365104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r>
              <a:rPr lang="en-US" altLang="zh-CN" sz="2000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0</a:t>
            </a: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grpSp>
        <p:nvGrpSpPr>
          <p:cNvPr id="327" name="组 326"/>
          <p:cNvGrpSpPr/>
          <p:nvPr/>
        </p:nvGrpSpPr>
        <p:grpSpPr>
          <a:xfrm>
            <a:off x="8244408" y="3501008"/>
            <a:ext cx="433960" cy="432048"/>
            <a:chOff x="2987824" y="3356992"/>
            <a:chExt cx="433960" cy="432048"/>
          </a:xfrm>
        </p:grpSpPr>
        <p:sp>
          <p:nvSpPr>
            <p:cNvPr id="328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3960" cy="43204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</a:p>
          </p:txBody>
        </p:sp>
        <p:sp>
          <p:nvSpPr>
            <p:cNvPr id="329" name="椭圆 328"/>
            <p:cNvSpPr/>
            <p:nvPr/>
          </p:nvSpPr>
          <p:spPr>
            <a:xfrm>
              <a:off x="3024784" y="3392996"/>
              <a:ext cx="360040" cy="360040"/>
            </a:xfrm>
            <a:prstGeom prst="ellipse">
              <a:avLst/>
            </a:prstGeom>
            <a:gradFill>
              <a:gsLst>
                <a:gs pos="0">
                  <a:srgbClr val="0000FF"/>
                </a:gs>
                <a:gs pos="80000">
                  <a:srgbClr val="448594"/>
                </a:gs>
                <a:gs pos="100000">
                  <a:srgbClr val="2E8EE1"/>
                </a:gs>
              </a:gsLst>
            </a:gradFill>
            <a:ln>
              <a:solidFill>
                <a:srgbClr val="3366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/>
            </a:p>
          </p:txBody>
        </p:sp>
        <p:sp>
          <p:nvSpPr>
            <p:cNvPr id="330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2048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9</a:t>
              </a:r>
            </a:p>
          </p:txBody>
        </p:sp>
      </p:grpSp>
      <p:grpSp>
        <p:nvGrpSpPr>
          <p:cNvPr id="343" name="组 342"/>
          <p:cNvGrpSpPr/>
          <p:nvPr/>
        </p:nvGrpSpPr>
        <p:grpSpPr>
          <a:xfrm>
            <a:off x="7380312" y="3501008"/>
            <a:ext cx="433960" cy="432048"/>
            <a:chOff x="2987824" y="3356992"/>
            <a:chExt cx="433960" cy="432048"/>
          </a:xfrm>
        </p:grpSpPr>
        <p:sp>
          <p:nvSpPr>
            <p:cNvPr id="344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3960" cy="43204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</a:p>
          </p:txBody>
        </p:sp>
        <p:sp>
          <p:nvSpPr>
            <p:cNvPr id="345" name="椭圆 344"/>
            <p:cNvSpPr/>
            <p:nvPr/>
          </p:nvSpPr>
          <p:spPr>
            <a:xfrm>
              <a:off x="3024784" y="3392996"/>
              <a:ext cx="360040" cy="360040"/>
            </a:xfrm>
            <a:prstGeom prst="ellipse">
              <a:avLst/>
            </a:prstGeom>
            <a:gradFill>
              <a:gsLst>
                <a:gs pos="0">
                  <a:srgbClr val="008000"/>
                </a:gs>
                <a:gs pos="80000">
                  <a:srgbClr val="49A021"/>
                </a:gs>
                <a:gs pos="100000">
                  <a:srgbClr val="57E128"/>
                </a:gs>
              </a:gsLst>
            </a:gradFill>
            <a:ln>
              <a:solidFill>
                <a:srgbClr val="49A02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/>
            </a:p>
          </p:txBody>
        </p:sp>
        <p:sp>
          <p:nvSpPr>
            <p:cNvPr id="346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2048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1600" dirty="0" smtClean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13</a:t>
              </a:r>
              <a:endParaRPr lang="da-DK" altLang="zh-CN" sz="1600" dirty="0">
                <a:solidFill>
                  <a:schemeClr val="bg1">
                    <a:lumMod val="95000"/>
                  </a:schemeClr>
                </a:solidFill>
                <a:latin typeface="Arial" charset="0"/>
                <a:sym typeface="Verdana" pitchFamily="34" charset="0"/>
              </a:endParaRPr>
            </a:p>
          </p:txBody>
        </p:sp>
      </p:grpSp>
      <p:grpSp>
        <p:nvGrpSpPr>
          <p:cNvPr id="359" name="组 358"/>
          <p:cNvGrpSpPr/>
          <p:nvPr/>
        </p:nvGrpSpPr>
        <p:grpSpPr>
          <a:xfrm>
            <a:off x="6948264" y="3501008"/>
            <a:ext cx="433960" cy="432048"/>
            <a:chOff x="2987824" y="3356992"/>
            <a:chExt cx="433960" cy="432048"/>
          </a:xfrm>
        </p:grpSpPr>
        <p:sp>
          <p:nvSpPr>
            <p:cNvPr id="360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3960" cy="43204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</a:p>
          </p:txBody>
        </p:sp>
        <p:sp>
          <p:nvSpPr>
            <p:cNvPr id="361" name="椭圆 360"/>
            <p:cNvSpPr/>
            <p:nvPr/>
          </p:nvSpPr>
          <p:spPr>
            <a:xfrm>
              <a:off x="3024784" y="3392996"/>
              <a:ext cx="360040" cy="360040"/>
            </a:xfrm>
            <a:prstGeom prst="ellipse">
              <a:avLst/>
            </a:prstGeom>
            <a:gradFill>
              <a:gsLst>
                <a:gs pos="0">
                  <a:srgbClr val="AC4F75"/>
                </a:gs>
                <a:gs pos="80000">
                  <a:srgbClr val="BF4B5A"/>
                </a:gs>
                <a:gs pos="100000">
                  <a:srgbClr val="E131A9"/>
                </a:gs>
              </a:gsLst>
            </a:gradFill>
            <a:ln>
              <a:solidFill>
                <a:srgbClr val="AC4F75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/>
            </a:p>
          </p:txBody>
        </p:sp>
        <p:sp>
          <p:nvSpPr>
            <p:cNvPr id="362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2048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1600" dirty="0" smtClean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18</a:t>
              </a:r>
              <a:endParaRPr lang="da-DK" altLang="zh-CN" sz="1600" dirty="0">
                <a:solidFill>
                  <a:schemeClr val="bg1">
                    <a:lumMod val="95000"/>
                  </a:schemeClr>
                </a:solidFill>
                <a:latin typeface="Arial" charset="0"/>
                <a:sym typeface="Verdana" pitchFamily="34" charset="0"/>
              </a:endParaRPr>
            </a:p>
          </p:txBody>
        </p:sp>
      </p:grpSp>
      <p:sp>
        <p:nvSpPr>
          <p:cNvPr id="399" name="Rectangle 15"/>
          <p:cNvSpPr>
            <a:spLocks noChangeArrowheads="1"/>
          </p:cNvSpPr>
          <p:nvPr/>
        </p:nvSpPr>
        <p:spPr bwMode="auto">
          <a:xfrm>
            <a:off x="6948264" y="2276872"/>
            <a:ext cx="1728192" cy="360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0" hangingPunct="0">
              <a:buSzPct val="100000"/>
            </a:pPr>
            <a:r>
              <a:rPr lang="en-US" altLang="zh-CN" sz="1600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value</a:t>
            </a:r>
            <a:r>
              <a:rPr lang="da-DK" altLang="zh-CN" sz="1600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 =</a:t>
            </a:r>
            <a:endParaRPr lang="da-DK" altLang="zh-CN" sz="16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grpSp>
        <p:nvGrpSpPr>
          <p:cNvPr id="3" name="组 2"/>
          <p:cNvGrpSpPr/>
          <p:nvPr/>
        </p:nvGrpSpPr>
        <p:grpSpPr>
          <a:xfrm>
            <a:off x="4716016" y="2276872"/>
            <a:ext cx="1730104" cy="2952328"/>
            <a:chOff x="6804248" y="2276872"/>
            <a:chExt cx="1730104" cy="2952328"/>
          </a:xfrm>
        </p:grpSpPr>
        <p:sp>
          <p:nvSpPr>
            <p:cNvPr id="367" name="Rectangle 15"/>
            <p:cNvSpPr>
              <a:spLocks noChangeArrowheads="1"/>
            </p:cNvSpPr>
            <p:nvPr/>
          </p:nvSpPr>
          <p:spPr bwMode="auto">
            <a:xfrm>
              <a:off x="6804248" y="3068960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zh-CN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-</a:t>
              </a: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368" name="Rectangle 15"/>
            <p:cNvSpPr>
              <a:spLocks noChangeArrowheads="1"/>
            </p:cNvSpPr>
            <p:nvPr/>
          </p:nvSpPr>
          <p:spPr bwMode="auto">
            <a:xfrm>
              <a:off x="6804248" y="2636912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zh-CN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-</a:t>
              </a: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369" name="Rectangle 15"/>
            <p:cNvSpPr>
              <a:spLocks noChangeArrowheads="1"/>
            </p:cNvSpPr>
            <p:nvPr/>
          </p:nvSpPr>
          <p:spPr bwMode="auto">
            <a:xfrm>
              <a:off x="6804248" y="4797152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zh-CN" altLang="zh-CN" sz="2000" dirty="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-</a:t>
              </a: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370" name="Rectangle 15"/>
            <p:cNvSpPr>
              <a:spLocks noChangeArrowheads="1"/>
            </p:cNvSpPr>
            <p:nvPr/>
          </p:nvSpPr>
          <p:spPr bwMode="auto">
            <a:xfrm>
              <a:off x="6804248" y="4365104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zh-CN" altLang="zh-CN" sz="2000" dirty="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-</a:t>
              </a: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379" name="Rectangle 15"/>
            <p:cNvSpPr>
              <a:spLocks noChangeArrowheads="1"/>
            </p:cNvSpPr>
            <p:nvPr/>
          </p:nvSpPr>
          <p:spPr bwMode="auto">
            <a:xfrm>
              <a:off x="6804248" y="3933056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zh-CN" altLang="zh-CN" sz="2000" dirty="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-</a:t>
              </a: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380" name="Rectangle 15"/>
            <p:cNvSpPr>
              <a:spLocks noChangeArrowheads="1"/>
            </p:cNvSpPr>
            <p:nvPr/>
          </p:nvSpPr>
          <p:spPr bwMode="auto">
            <a:xfrm>
              <a:off x="6804248" y="3501008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en-US" altLang="zh-CN" sz="2000" dirty="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381" name="Rectangle 15"/>
            <p:cNvSpPr>
              <a:spLocks noChangeArrowheads="1"/>
            </p:cNvSpPr>
            <p:nvPr/>
          </p:nvSpPr>
          <p:spPr bwMode="auto">
            <a:xfrm>
              <a:off x="7236296" y="3068960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zh-CN" altLang="zh-CN" sz="2000" dirty="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-</a:t>
              </a: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382" name="Rectangle 15"/>
            <p:cNvSpPr>
              <a:spLocks noChangeArrowheads="1"/>
            </p:cNvSpPr>
            <p:nvPr/>
          </p:nvSpPr>
          <p:spPr bwMode="auto">
            <a:xfrm>
              <a:off x="7236296" y="2636912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zh-CN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-</a:t>
              </a: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383" name="Rectangle 15"/>
            <p:cNvSpPr>
              <a:spLocks noChangeArrowheads="1"/>
            </p:cNvSpPr>
            <p:nvPr/>
          </p:nvSpPr>
          <p:spPr bwMode="auto">
            <a:xfrm>
              <a:off x="7236296" y="4797152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zh-CN" altLang="zh-CN" sz="2000" dirty="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-</a:t>
              </a: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384" name="Rectangle 15"/>
            <p:cNvSpPr>
              <a:spLocks noChangeArrowheads="1"/>
            </p:cNvSpPr>
            <p:nvPr/>
          </p:nvSpPr>
          <p:spPr bwMode="auto">
            <a:xfrm>
              <a:off x="7236296" y="4365104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zh-CN" altLang="zh-CN" sz="2000" dirty="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-</a:t>
              </a: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385" name="Rectangle 15"/>
            <p:cNvSpPr>
              <a:spLocks noChangeArrowheads="1"/>
            </p:cNvSpPr>
            <p:nvPr/>
          </p:nvSpPr>
          <p:spPr bwMode="auto">
            <a:xfrm>
              <a:off x="7236296" y="3933056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zh-CN" altLang="zh-CN" sz="2000" dirty="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-</a:t>
              </a: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386" name="Rectangle 15"/>
            <p:cNvSpPr>
              <a:spLocks noChangeArrowheads="1"/>
            </p:cNvSpPr>
            <p:nvPr/>
          </p:nvSpPr>
          <p:spPr bwMode="auto">
            <a:xfrm>
              <a:off x="7236296" y="3501008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zh-CN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1</a:t>
              </a: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387" name="Rectangle 15"/>
            <p:cNvSpPr>
              <a:spLocks noChangeArrowheads="1"/>
            </p:cNvSpPr>
            <p:nvPr/>
          </p:nvSpPr>
          <p:spPr bwMode="auto">
            <a:xfrm>
              <a:off x="7668344" y="3068960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zh-CN" altLang="zh-CN" sz="2000" dirty="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-</a:t>
              </a: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388" name="Rectangle 15"/>
            <p:cNvSpPr>
              <a:spLocks noChangeArrowheads="1"/>
            </p:cNvSpPr>
            <p:nvPr/>
          </p:nvSpPr>
          <p:spPr bwMode="auto">
            <a:xfrm>
              <a:off x="7668344" y="2636912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zh-CN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-</a:t>
              </a: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389" name="Rectangle 15"/>
            <p:cNvSpPr>
              <a:spLocks noChangeArrowheads="1"/>
            </p:cNvSpPr>
            <p:nvPr/>
          </p:nvSpPr>
          <p:spPr bwMode="auto">
            <a:xfrm>
              <a:off x="7668344" y="4797152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zh-CN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-</a:t>
              </a: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390" name="Rectangle 15"/>
            <p:cNvSpPr>
              <a:spLocks noChangeArrowheads="1"/>
            </p:cNvSpPr>
            <p:nvPr/>
          </p:nvSpPr>
          <p:spPr bwMode="auto">
            <a:xfrm>
              <a:off x="7668344" y="4365104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zh-CN" altLang="zh-CN" sz="2000" dirty="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-</a:t>
              </a: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391" name="Rectangle 15"/>
            <p:cNvSpPr>
              <a:spLocks noChangeArrowheads="1"/>
            </p:cNvSpPr>
            <p:nvPr/>
          </p:nvSpPr>
          <p:spPr bwMode="auto">
            <a:xfrm>
              <a:off x="7668344" y="3933056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zh-CN" altLang="zh-CN" sz="2000" dirty="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-</a:t>
              </a: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392" name="Rectangle 15"/>
            <p:cNvSpPr>
              <a:spLocks noChangeArrowheads="1"/>
            </p:cNvSpPr>
            <p:nvPr/>
          </p:nvSpPr>
          <p:spPr bwMode="auto">
            <a:xfrm>
              <a:off x="7668344" y="3501008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zh-CN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2</a:t>
              </a: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393" name="Rectangle 15"/>
            <p:cNvSpPr>
              <a:spLocks noChangeArrowheads="1"/>
            </p:cNvSpPr>
            <p:nvPr/>
          </p:nvSpPr>
          <p:spPr bwMode="auto">
            <a:xfrm>
              <a:off x="8100392" y="3068960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zh-CN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-</a:t>
              </a: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394" name="Rectangle 15"/>
            <p:cNvSpPr>
              <a:spLocks noChangeArrowheads="1"/>
            </p:cNvSpPr>
            <p:nvPr/>
          </p:nvSpPr>
          <p:spPr bwMode="auto">
            <a:xfrm>
              <a:off x="8100392" y="2636912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zh-CN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-</a:t>
              </a: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395" name="Rectangle 15"/>
            <p:cNvSpPr>
              <a:spLocks noChangeArrowheads="1"/>
            </p:cNvSpPr>
            <p:nvPr/>
          </p:nvSpPr>
          <p:spPr bwMode="auto">
            <a:xfrm>
              <a:off x="8100392" y="4797152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zh-CN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-</a:t>
              </a: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396" name="Rectangle 15"/>
            <p:cNvSpPr>
              <a:spLocks noChangeArrowheads="1"/>
            </p:cNvSpPr>
            <p:nvPr/>
          </p:nvSpPr>
          <p:spPr bwMode="auto">
            <a:xfrm>
              <a:off x="8100392" y="4365104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zh-CN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-</a:t>
              </a: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397" name="Rectangle 15"/>
            <p:cNvSpPr>
              <a:spLocks noChangeArrowheads="1"/>
            </p:cNvSpPr>
            <p:nvPr/>
          </p:nvSpPr>
          <p:spPr bwMode="auto">
            <a:xfrm>
              <a:off x="8100392" y="3933056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zh-CN" altLang="zh-CN" sz="2000" dirty="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-</a:t>
              </a: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398" name="Rectangle 15"/>
            <p:cNvSpPr>
              <a:spLocks noChangeArrowheads="1"/>
            </p:cNvSpPr>
            <p:nvPr/>
          </p:nvSpPr>
          <p:spPr bwMode="auto">
            <a:xfrm>
              <a:off x="8100392" y="3501008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zh-CN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3</a:t>
              </a: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400" name="Rectangle 15"/>
            <p:cNvSpPr>
              <a:spLocks noChangeArrowheads="1"/>
            </p:cNvSpPr>
            <p:nvPr/>
          </p:nvSpPr>
          <p:spPr bwMode="auto">
            <a:xfrm>
              <a:off x="6804248" y="2276872"/>
              <a:ext cx="1728192" cy="3603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buSzPct val="100000"/>
              </a:pPr>
              <a:r>
                <a:rPr lang="en-US" altLang="zh-CN" sz="1600" dirty="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column</a:t>
              </a:r>
              <a:r>
                <a:rPr lang="zh-CN" altLang="en-US" sz="1600" dirty="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 </a:t>
              </a:r>
              <a:r>
                <a:rPr lang="en-US" altLang="zh-CN" sz="1600" dirty="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index</a:t>
              </a:r>
              <a:r>
                <a:rPr lang="zh-CN" altLang="en-US" sz="1600" dirty="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 </a:t>
              </a:r>
              <a:r>
                <a:rPr lang="da-DK" altLang="zh-CN" sz="1600" dirty="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=</a:t>
              </a:r>
              <a:endParaRPr lang="da-DK" altLang="zh-CN" sz="16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</p:grpSp>
      <p:sp>
        <p:nvSpPr>
          <p:cNvPr id="206" name="Rectangle 15"/>
          <p:cNvSpPr>
            <a:spLocks noChangeArrowheads="1"/>
          </p:cNvSpPr>
          <p:nvPr/>
        </p:nvSpPr>
        <p:spPr bwMode="auto">
          <a:xfrm>
            <a:off x="2123728" y="3933056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207" name="Rectangle 15"/>
          <p:cNvSpPr>
            <a:spLocks noChangeArrowheads="1"/>
          </p:cNvSpPr>
          <p:nvPr/>
        </p:nvSpPr>
        <p:spPr bwMode="auto">
          <a:xfrm>
            <a:off x="1691680" y="4365104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208" name="Rectangle 15"/>
          <p:cNvSpPr>
            <a:spLocks noChangeArrowheads="1"/>
          </p:cNvSpPr>
          <p:nvPr/>
        </p:nvSpPr>
        <p:spPr bwMode="auto">
          <a:xfrm>
            <a:off x="2123728" y="4365104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209" name="Rectangle 15"/>
          <p:cNvSpPr>
            <a:spLocks noChangeArrowheads="1"/>
          </p:cNvSpPr>
          <p:nvPr/>
        </p:nvSpPr>
        <p:spPr bwMode="auto">
          <a:xfrm>
            <a:off x="1691680" y="4797152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210" name="Rectangle 15"/>
          <p:cNvSpPr>
            <a:spLocks noChangeArrowheads="1"/>
          </p:cNvSpPr>
          <p:nvPr/>
        </p:nvSpPr>
        <p:spPr bwMode="auto">
          <a:xfrm>
            <a:off x="2123728" y="4797152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211" name="Rectangle 15"/>
          <p:cNvSpPr>
            <a:spLocks noChangeArrowheads="1"/>
          </p:cNvSpPr>
          <p:nvPr/>
        </p:nvSpPr>
        <p:spPr bwMode="auto">
          <a:xfrm>
            <a:off x="1691680" y="3933056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212" name="Rectangle 15"/>
          <p:cNvSpPr>
            <a:spLocks noChangeArrowheads="1"/>
          </p:cNvSpPr>
          <p:nvPr/>
        </p:nvSpPr>
        <p:spPr bwMode="auto">
          <a:xfrm>
            <a:off x="2987824" y="3933056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213" name="Rectangle 15"/>
          <p:cNvSpPr>
            <a:spLocks noChangeArrowheads="1"/>
          </p:cNvSpPr>
          <p:nvPr/>
        </p:nvSpPr>
        <p:spPr bwMode="auto">
          <a:xfrm>
            <a:off x="2555776" y="4365104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214" name="Rectangle 15"/>
          <p:cNvSpPr>
            <a:spLocks noChangeArrowheads="1"/>
          </p:cNvSpPr>
          <p:nvPr/>
        </p:nvSpPr>
        <p:spPr bwMode="auto">
          <a:xfrm>
            <a:off x="2987824" y="4365104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215" name="Rectangle 15"/>
          <p:cNvSpPr>
            <a:spLocks noChangeArrowheads="1"/>
          </p:cNvSpPr>
          <p:nvPr/>
        </p:nvSpPr>
        <p:spPr bwMode="auto">
          <a:xfrm>
            <a:off x="2555776" y="4797152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216" name="Rectangle 15"/>
          <p:cNvSpPr>
            <a:spLocks noChangeArrowheads="1"/>
          </p:cNvSpPr>
          <p:nvPr/>
        </p:nvSpPr>
        <p:spPr bwMode="auto">
          <a:xfrm>
            <a:off x="2987824" y="4797152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217" name="Rectangle 15"/>
          <p:cNvSpPr>
            <a:spLocks noChangeArrowheads="1"/>
          </p:cNvSpPr>
          <p:nvPr/>
        </p:nvSpPr>
        <p:spPr bwMode="auto">
          <a:xfrm>
            <a:off x="2555776" y="3933056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218" name="Rectangle 15"/>
          <p:cNvSpPr>
            <a:spLocks noChangeArrowheads="1"/>
          </p:cNvSpPr>
          <p:nvPr/>
        </p:nvSpPr>
        <p:spPr bwMode="auto">
          <a:xfrm>
            <a:off x="827584" y="3068960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219" name="Rectangle 15"/>
          <p:cNvSpPr>
            <a:spLocks noChangeArrowheads="1"/>
          </p:cNvSpPr>
          <p:nvPr/>
        </p:nvSpPr>
        <p:spPr bwMode="auto">
          <a:xfrm>
            <a:off x="827584" y="2636912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220" name="Rectangle 15"/>
          <p:cNvSpPr>
            <a:spLocks noChangeArrowheads="1"/>
          </p:cNvSpPr>
          <p:nvPr/>
        </p:nvSpPr>
        <p:spPr bwMode="auto">
          <a:xfrm>
            <a:off x="1691680" y="2636912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221" name="Rectangle 15"/>
          <p:cNvSpPr>
            <a:spLocks noChangeArrowheads="1"/>
          </p:cNvSpPr>
          <p:nvPr/>
        </p:nvSpPr>
        <p:spPr bwMode="auto">
          <a:xfrm>
            <a:off x="1259632" y="2636912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222" name="Rectangle 15"/>
          <p:cNvSpPr>
            <a:spLocks noChangeArrowheads="1"/>
          </p:cNvSpPr>
          <p:nvPr/>
        </p:nvSpPr>
        <p:spPr bwMode="auto">
          <a:xfrm>
            <a:off x="1691680" y="3068960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223" name="Rectangle 15"/>
          <p:cNvSpPr>
            <a:spLocks noChangeArrowheads="1"/>
          </p:cNvSpPr>
          <p:nvPr/>
        </p:nvSpPr>
        <p:spPr bwMode="auto">
          <a:xfrm>
            <a:off x="1259632" y="3068960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224" name="Rectangle 15"/>
          <p:cNvSpPr>
            <a:spLocks noChangeArrowheads="1"/>
          </p:cNvSpPr>
          <p:nvPr/>
        </p:nvSpPr>
        <p:spPr bwMode="auto">
          <a:xfrm>
            <a:off x="8244408" y="3933056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r>
              <a:rPr lang="en-US" altLang="zh-CN" sz="2000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0</a:t>
            </a: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226" name="Rectangle 15"/>
          <p:cNvSpPr>
            <a:spLocks noChangeArrowheads="1"/>
          </p:cNvSpPr>
          <p:nvPr/>
        </p:nvSpPr>
        <p:spPr bwMode="auto">
          <a:xfrm>
            <a:off x="7812360" y="3068960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r>
              <a:rPr lang="en-US" altLang="zh-CN" sz="2000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0</a:t>
            </a: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227" name="Rectangle 15"/>
          <p:cNvSpPr>
            <a:spLocks noChangeArrowheads="1"/>
          </p:cNvSpPr>
          <p:nvPr/>
        </p:nvSpPr>
        <p:spPr bwMode="auto">
          <a:xfrm>
            <a:off x="7812360" y="2636912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r>
              <a:rPr lang="en-US" altLang="zh-CN" sz="2000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0</a:t>
            </a: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229" name="Rectangle 15"/>
          <p:cNvSpPr>
            <a:spLocks noChangeArrowheads="1"/>
          </p:cNvSpPr>
          <p:nvPr/>
        </p:nvSpPr>
        <p:spPr bwMode="auto">
          <a:xfrm>
            <a:off x="7812360" y="4797152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r>
              <a:rPr lang="en-US" altLang="zh-CN" sz="2000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0</a:t>
            </a: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230" name="Rectangle 15"/>
          <p:cNvSpPr>
            <a:spLocks noChangeArrowheads="1"/>
          </p:cNvSpPr>
          <p:nvPr/>
        </p:nvSpPr>
        <p:spPr bwMode="auto">
          <a:xfrm>
            <a:off x="7812360" y="4365104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r>
              <a:rPr lang="en-US" altLang="zh-CN" sz="2000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0</a:t>
            </a: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231" name="Rectangle 15"/>
          <p:cNvSpPr>
            <a:spLocks noChangeArrowheads="1"/>
          </p:cNvSpPr>
          <p:nvPr/>
        </p:nvSpPr>
        <p:spPr bwMode="auto">
          <a:xfrm>
            <a:off x="7812360" y="3933056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r>
              <a:rPr lang="en-US" altLang="zh-CN" sz="2000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0</a:t>
            </a: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232" name="Rectangle 15"/>
          <p:cNvSpPr>
            <a:spLocks noChangeArrowheads="1"/>
          </p:cNvSpPr>
          <p:nvPr/>
        </p:nvSpPr>
        <p:spPr bwMode="auto">
          <a:xfrm>
            <a:off x="7380312" y="3068960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r>
              <a:rPr lang="en-US" altLang="zh-CN" sz="2000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0</a:t>
            </a: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233" name="Rectangle 15"/>
          <p:cNvSpPr>
            <a:spLocks noChangeArrowheads="1"/>
          </p:cNvSpPr>
          <p:nvPr/>
        </p:nvSpPr>
        <p:spPr bwMode="auto">
          <a:xfrm>
            <a:off x="7380312" y="2636912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r>
              <a:rPr lang="en-US" altLang="zh-CN" sz="2000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0</a:t>
            </a: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234" name="Rectangle 15"/>
          <p:cNvSpPr>
            <a:spLocks noChangeArrowheads="1"/>
          </p:cNvSpPr>
          <p:nvPr/>
        </p:nvSpPr>
        <p:spPr bwMode="auto">
          <a:xfrm>
            <a:off x="7380312" y="4797152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r>
              <a:rPr lang="en-US" altLang="zh-CN" sz="2000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0</a:t>
            </a: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235" name="Rectangle 15"/>
          <p:cNvSpPr>
            <a:spLocks noChangeArrowheads="1"/>
          </p:cNvSpPr>
          <p:nvPr/>
        </p:nvSpPr>
        <p:spPr bwMode="auto">
          <a:xfrm>
            <a:off x="7380312" y="4365104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r>
              <a:rPr lang="en-US" altLang="zh-CN" sz="2000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0</a:t>
            </a: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236" name="Rectangle 15"/>
          <p:cNvSpPr>
            <a:spLocks noChangeArrowheads="1"/>
          </p:cNvSpPr>
          <p:nvPr/>
        </p:nvSpPr>
        <p:spPr bwMode="auto">
          <a:xfrm>
            <a:off x="7380312" y="3933056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r>
              <a:rPr lang="en-US" altLang="zh-CN" sz="2000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0</a:t>
            </a: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237" name="Rectangle 15"/>
          <p:cNvSpPr>
            <a:spLocks noChangeArrowheads="1"/>
          </p:cNvSpPr>
          <p:nvPr/>
        </p:nvSpPr>
        <p:spPr bwMode="auto">
          <a:xfrm>
            <a:off x="6948264" y="3068960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r>
              <a:rPr lang="en-US" altLang="zh-CN" sz="2000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0</a:t>
            </a: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238" name="Rectangle 15"/>
          <p:cNvSpPr>
            <a:spLocks noChangeArrowheads="1"/>
          </p:cNvSpPr>
          <p:nvPr/>
        </p:nvSpPr>
        <p:spPr bwMode="auto">
          <a:xfrm>
            <a:off x="6948264" y="2636912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r>
              <a:rPr lang="en-US" altLang="zh-CN" sz="2000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0</a:t>
            </a: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239" name="Rectangle 15"/>
          <p:cNvSpPr>
            <a:spLocks noChangeArrowheads="1"/>
          </p:cNvSpPr>
          <p:nvPr/>
        </p:nvSpPr>
        <p:spPr bwMode="auto">
          <a:xfrm>
            <a:off x="6948264" y="4797152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r>
              <a:rPr lang="en-US" altLang="zh-CN" sz="2000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0</a:t>
            </a: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240" name="Rectangle 15"/>
          <p:cNvSpPr>
            <a:spLocks noChangeArrowheads="1"/>
          </p:cNvSpPr>
          <p:nvPr/>
        </p:nvSpPr>
        <p:spPr bwMode="auto">
          <a:xfrm>
            <a:off x="6948264" y="4365104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r>
              <a:rPr lang="en-US" altLang="zh-CN" sz="2000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0</a:t>
            </a: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241" name="Rectangle 15"/>
          <p:cNvSpPr>
            <a:spLocks noChangeArrowheads="1"/>
          </p:cNvSpPr>
          <p:nvPr/>
        </p:nvSpPr>
        <p:spPr bwMode="auto">
          <a:xfrm>
            <a:off x="6948264" y="3933056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r>
              <a:rPr lang="en-US" altLang="zh-CN" sz="2000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0</a:t>
            </a: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54917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042988" y="460375"/>
            <a:ext cx="7921625" cy="736377"/>
          </a:xfrm>
        </p:spPr>
        <p:txBody>
          <a:bodyPr/>
          <a:lstStyle/>
          <a:p>
            <a:r>
              <a:rPr lang="en-US" altLang="zh-CN" sz="3200" noProof="1" smtClean="0">
                <a:sym typeface="Verdana" pitchFamily="34" charset="0"/>
              </a:rPr>
              <a:t>Storage format – Coordinate</a:t>
            </a:r>
            <a:r>
              <a:rPr lang="zh-CN" altLang="en-US" sz="3200" noProof="1" smtClean="0">
                <a:sym typeface="Verdana" pitchFamily="34" charset="0"/>
              </a:rPr>
              <a:t> </a:t>
            </a:r>
            <a:r>
              <a:rPr lang="en-US" altLang="zh-CN" sz="3200" noProof="1" smtClean="0">
                <a:sym typeface="Verdana" pitchFamily="34" charset="0"/>
              </a:rPr>
              <a:t>(COO)</a:t>
            </a:r>
            <a:endParaRPr lang="en-US" altLang="zh-CN" sz="3200" noProof="1" smtClean="0">
              <a:solidFill>
                <a:srgbClr val="933027"/>
              </a:solidFill>
              <a:sym typeface="Verdana" pitchFamily="34" charset="0"/>
            </a:endParaRPr>
          </a:p>
        </p:txBody>
      </p:sp>
      <p:sp>
        <p:nvSpPr>
          <p:cNvPr id="10243" name="Footer Placeholder 3"/>
          <p:cNvSpPr>
            <a:spLocks noGrp="1"/>
          </p:cNvSpPr>
          <p:nvPr>
            <p:ph type="ftr" sz="quarter" idx="14"/>
          </p:nvPr>
        </p:nvSpPr>
        <p:spPr>
          <a:noFill/>
        </p:spPr>
        <p:txBody>
          <a:bodyPr/>
          <a:lstStyle/>
          <a:p>
            <a:r>
              <a:rPr lang="en-US" altLang="zh-CN" noProof="1" smtClean="0"/>
              <a:t>Faculty of Science</a:t>
            </a:r>
          </a:p>
        </p:txBody>
      </p:sp>
      <p:sp>
        <p:nvSpPr>
          <p:cNvPr id="10244" name="Slide Number Placeholder 5"/>
          <p:cNvSpPr>
            <a:spLocks noGrp="1"/>
          </p:cNvSpPr>
          <p:nvPr>
            <p:ph type="sldNum" sz="quarter" idx="16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AABF0D7A-581C-4D2D-9D06-0B18E6A46BA3}" type="slidenum">
              <a:rPr lang="en-US" altLang="zh-CN" noProof="1" dirty="0" smtClean="0"/>
              <a:pPr/>
              <a:t>24</a:t>
            </a:fld>
            <a:endParaRPr lang="en-US" altLang="zh-CN" noProof="1" smtClean="0"/>
          </a:p>
        </p:txBody>
      </p:sp>
      <p:sp>
        <p:nvSpPr>
          <p:cNvPr id="147" name="Rectangle 15"/>
          <p:cNvSpPr>
            <a:spLocks noChangeArrowheads="1"/>
          </p:cNvSpPr>
          <p:nvPr/>
        </p:nvSpPr>
        <p:spPr bwMode="auto">
          <a:xfrm>
            <a:off x="4932040" y="5229200"/>
            <a:ext cx="3312368" cy="1080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r>
              <a:rPr lang="da-DK" altLang="zh-CN" sz="2000" i="1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A </a:t>
            </a:r>
            <a:r>
              <a: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(in</a:t>
            </a:r>
            <a:r>
              <a:rPr lang="zh-CN" altLang="en-US" sz="2000" dirty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 </a:t>
            </a:r>
            <a:r>
              <a:rPr lang="en-US" altLang="zh-CN" sz="2000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COO</a:t>
            </a:r>
            <a:r>
              <a:rPr lang="zh-CN" altLang="en-US" sz="2000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 </a:t>
            </a:r>
            <a:r>
              <a:rPr lang="en-US" altLang="zh-CN" sz="2000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format)</a:t>
            </a:r>
          </a:p>
          <a:p>
            <a:pPr algn="ctr" eaLnBrk="0" hangingPunct="0">
              <a:buSzPct val="100000"/>
            </a:pPr>
            <a:r>
              <a:rPr lang="da-DK" altLang="zh-CN" sz="2000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(6x6)</a:t>
            </a:r>
          </a:p>
          <a:p>
            <a:pPr algn="ctr" eaLnBrk="0" hangingPunct="0">
              <a:buSzPct val="100000"/>
            </a:pPr>
            <a:r>
              <a:rPr lang="da-DK" altLang="zh-CN" sz="2000" i="1" dirty="0" err="1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nnzA</a:t>
            </a:r>
            <a:r>
              <a:rPr lang="da-DK" altLang="zh-CN" sz="2000" i="1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 </a:t>
            </a:r>
            <a:r>
              <a:rPr lang="da-DK" altLang="zh-CN" sz="2000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= </a:t>
            </a:r>
            <a:r>
              <a:rPr lang="en-US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8</a:t>
            </a: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grpSp>
        <p:nvGrpSpPr>
          <p:cNvPr id="5" name="组 4"/>
          <p:cNvGrpSpPr/>
          <p:nvPr/>
        </p:nvGrpSpPr>
        <p:grpSpPr>
          <a:xfrm>
            <a:off x="827584" y="2636912"/>
            <a:ext cx="433960" cy="432048"/>
            <a:chOff x="2987824" y="3356992"/>
            <a:chExt cx="433960" cy="432048"/>
          </a:xfrm>
        </p:grpSpPr>
        <p:sp>
          <p:nvSpPr>
            <p:cNvPr id="6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3960" cy="43204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</a:p>
          </p:txBody>
        </p:sp>
        <p:sp>
          <p:nvSpPr>
            <p:cNvPr id="2" name="椭圆 1"/>
            <p:cNvSpPr/>
            <p:nvPr/>
          </p:nvSpPr>
          <p:spPr>
            <a:xfrm>
              <a:off x="3024784" y="3392996"/>
              <a:ext cx="360040" cy="36004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/>
            </a:p>
          </p:txBody>
        </p:sp>
        <p:sp>
          <p:nvSpPr>
            <p:cNvPr id="23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2048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1600" dirty="0" smtClean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1</a:t>
              </a:r>
              <a:endParaRPr lang="da-DK" altLang="zh-CN" sz="1600" dirty="0">
                <a:solidFill>
                  <a:schemeClr val="bg1">
                    <a:lumMod val="95000"/>
                  </a:schemeClr>
                </a:solidFill>
                <a:latin typeface="Arial" charset="0"/>
                <a:sym typeface="Verdana" pitchFamily="34" charset="0"/>
              </a:endParaRPr>
            </a:p>
          </p:txBody>
        </p:sp>
      </p:grpSp>
      <p:grpSp>
        <p:nvGrpSpPr>
          <p:cNvPr id="25" name="组 24"/>
          <p:cNvGrpSpPr/>
          <p:nvPr/>
        </p:nvGrpSpPr>
        <p:grpSpPr>
          <a:xfrm>
            <a:off x="1691680" y="3501008"/>
            <a:ext cx="433960" cy="432048"/>
            <a:chOff x="3851920" y="3356992"/>
            <a:chExt cx="433960" cy="432048"/>
          </a:xfrm>
        </p:grpSpPr>
        <p:sp>
          <p:nvSpPr>
            <p:cNvPr id="28" name="Rectangle 15"/>
            <p:cNvSpPr>
              <a:spLocks noChangeArrowheads="1"/>
            </p:cNvSpPr>
            <p:nvPr/>
          </p:nvSpPr>
          <p:spPr bwMode="auto">
            <a:xfrm>
              <a:off x="3851920" y="3356992"/>
              <a:ext cx="433960" cy="43204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</a:p>
          </p:txBody>
        </p:sp>
        <p:sp>
          <p:nvSpPr>
            <p:cNvPr id="29" name="椭圆 28"/>
            <p:cNvSpPr/>
            <p:nvPr/>
          </p:nvSpPr>
          <p:spPr>
            <a:xfrm>
              <a:off x="3888880" y="3392996"/>
              <a:ext cx="360040" cy="36004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/>
            </a:p>
          </p:txBody>
        </p:sp>
        <p:sp>
          <p:nvSpPr>
            <p:cNvPr id="30" name="Rectangle 15"/>
            <p:cNvSpPr>
              <a:spLocks noChangeArrowheads="1"/>
            </p:cNvSpPr>
            <p:nvPr/>
          </p:nvSpPr>
          <p:spPr bwMode="auto">
            <a:xfrm>
              <a:off x="3851920" y="3356992"/>
              <a:ext cx="432048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1600" dirty="0" smtClean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3</a:t>
              </a:r>
              <a:endParaRPr lang="da-DK" altLang="zh-CN" sz="1600" dirty="0">
                <a:solidFill>
                  <a:schemeClr val="bg1">
                    <a:lumMod val="95000"/>
                  </a:schemeClr>
                </a:solidFill>
                <a:latin typeface="Arial" charset="0"/>
                <a:sym typeface="Verdana" pitchFamily="34" charset="0"/>
              </a:endParaRPr>
            </a:p>
          </p:txBody>
        </p:sp>
      </p:grpSp>
      <p:sp>
        <p:nvSpPr>
          <p:cNvPr id="36" name="Rectangle 15"/>
          <p:cNvSpPr>
            <a:spLocks noChangeArrowheads="1"/>
          </p:cNvSpPr>
          <p:nvPr/>
        </p:nvSpPr>
        <p:spPr bwMode="auto">
          <a:xfrm>
            <a:off x="2123728" y="3068960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39" name="Rectangle 15"/>
          <p:cNvSpPr>
            <a:spLocks noChangeArrowheads="1"/>
          </p:cNvSpPr>
          <p:nvPr/>
        </p:nvSpPr>
        <p:spPr bwMode="auto">
          <a:xfrm>
            <a:off x="1259632" y="3933056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42" name="Rectangle 15"/>
          <p:cNvSpPr>
            <a:spLocks noChangeArrowheads="1"/>
          </p:cNvSpPr>
          <p:nvPr/>
        </p:nvSpPr>
        <p:spPr bwMode="auto">
          <a:xfrm>
            <a:off x="2123728" y="2636912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43" name="Rectangle 15"/>
          <p:cNvSpPr>
            <a:spLocks noChangeArrowheads="1"/>
          </p:cNvSpPr>
          <p:nvPr/>
        </p:nvSpPr>
        <p:spPr bwMode="auto">
          <a:xfrm>
            <a:off x="1691680" y="3068960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grpSp>
        <p:nvGrpSpPr>
          <p:cNvPr id="58" name="组 57"/>
          <p:cNvGrpSpPr/>
          <p:nvPr/>
        </p:nvGrpSpPr>
        <p:grpSpPr>
          <a:xfrm>
            <a:off x="2987824" y="4797152"/>
            <a:ext cx="433960" cy="432048"/>
            <a:chOff x="3851920" y="3356992"/>
            <a:chExt cx="433960" cy="432048"/>
          </a:xfrm>
        </p:grpSpPr>
        <p:sp>
          <p:nvSpPr>
            <p:cNvPr id="59" name="Rectangle 15"/>
            <p:cNvSpPr>
              <a:spLocks noChangeArrowheads="1"/>
            </p:cNvSpPr>
            <p:nvPr/>
          </p:nvSpPr>
          <p:spPr bwMode="auto">
            <a:xfrm>
              <a:off x="3851920" y="3356992"/>
              <a:ext cx="433960" cy="43204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</a:p>
          </p:txBody>
        </p:sp>
        <p:sp>
          <p:nvSpPr>
            <p:cNvPr id="60" name="椭圆 59"/>
            <p:cNvSpPr/>
            <p:nvPr/>
          </p:nvSpPr>
          <p:spPr>
            <a:xfrm>
              <a:off x="3888880" y="3392996"/>
              <a:ext cx="360040" cy="36004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/>
            </a:p>
          </p:txBody>
        </p:sp>
        <p:sp>
          <p:nvSpPr>
            <p:cNvPr id="61" name="Rectangle 15"/>
            <p:cNvSpPr>
              <a:spLocks noChangeArrowheads="1"/>
            </p:cNvSpPr>
            <p:nvPr/>
          </p:nvSpPr>
          <p:spPr bwMode="auto">
            <a:xfrm>
              <a:off x="3851920" y="3356992"/>
              <a:ext cx="432048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6</a:t>
              </a:r>
            </a:p>
          </p:txBody>
        </p:sp>
      </p:grpSp>
      <p:sp>
        <p:nvSpPr>
          <p:cNvPr id="80" name="Rectangle 15"/>
          <p:cNvSpPr>
            <a:spLocks noChangeArrowheads="1"/>
          </p:cNvSpPr>
          <p:nvPr/>
        </p:nvSpPr>
        <p:spPr bwMode="auto">
          <a:xfrm>
            <a:off x="2987824" y="2636912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81" name="Rectangle 15"/>
          <p:cNvSpPr>
            <a:spLocks noChangeArrowheads="1"/>
          </p:cNvSpPr>
          <p:nvPr/>
        </p:nvSpPr>
        <p:spPr bwMode="auto">
          <a:xfrm>
            <a:off x="2555776" y="2636912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82" name="Rectangle 15"/>
          <p:cNvSpPr>
            <a:spLocks noChangeArrowheads="1"/>
          </p:cNvSpPr>
          <p:nvPr/>
        </p:nvSpPr>
        <p:spPr bwMode="auto">
          <a:xfrm>
            <a:off x="2987824" y="3068960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84" name="Rectangle 15"/>
          <p:cNvSpPr>
            <a:spLocks noChangeArrowheads="1"/>
          </p:cNvSpPr>
          <p:nvPr/>
        </p:nvSpPr>
        <p:spPr bwMode="auto">
          <a:xfrm>
            <a:off x="2555776" y="3068960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85" name="Rectangle 15"/>
          <p:cNvSpPr>
            <a:spLocks noChangeArrowheads="1"/>
          </p:cNvSpPr>
          <p:nvPr/>
        </p:nvSpPr>
        <p:spPr bwMode="auto">
          <a:xfrm>
            <a:off x="2987824" y="3501008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87" name="Rectangle 15"/>
          <p:cNvSpPr>
            <a:spLocks noChangeArrowheads="1"/>
          </p:cNvSpPr>
          <p:nvPr/>
        </p:nvSpPr>
        <p:spPr bwMode="auto">
          <a:xfrm>
            <a:off x="2555776" y="3501008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89" name="Rectangle 15"/>
          <p:cNvSpPr>
            <a:spLocks noChangeArrowheads="1"/>
          </p:cNvSpPr>
          <p:nvPr/>
        </p:nvSpPr>
        <p:spPr bwMode="auto">
          <a:xfrm>
            <a:off x="1691680" y="2636912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90" name="Rectangle 15"/>
          <p:cNvSpPr>
            <a:spLocks noChangeArrowheads="1"/>
          </p:cNvSpPr>
          <p:nvPr/>
        </p:nvSpPr>
        <p:spPr bwMode="auto">
          <a:xfrm>
            <a:off x="1691680" y="4365104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92" name="Rectangle 15"/>
          <p:cNvSpPr>
            <a:spLocks noChangeArrowheads="1"/>
          </p:cNvSpPr>
          <p:nvPr/>
        </p:nvSpPr>
        <p:spPr bwMode="auto">
          <a:xfrm>
            <a:off x="827584" y="4365104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97" name="Rectangle 15"/>
          <p:cNvSpPr>
            <a:spLocks noChangeArrowheads="1"/>
          </p:cNvSpPr>
          <p:nvPr/>
        </p:nvSpPr>
        <p:spPr bwMode="auto">
          <a:xfrm>
            <a:off x="1259632" y="4365104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100" name="Rectangle 15"/>
          <p:cNvSpPr>
            <a:spLocks noChangeArrowheads="1"/>
          </p:cNvSpPr>
          <p:nvPr/>
        </p:nvSpPr>
        <p:spPr bwMode="auto">
          <a:xfrm>
            <a:off x="1691680" y="4797152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101" name="Rectangle 15"/>
          <p:cNvSpPr>
            <a:spLocks noChangeArrowheads="1"/>
          </p:cNvSpPr>
          <p:nvPr/>
        </p:nvSpPr>
        <p:spPr bwMode="auto">
          <a:xfrm>
            <a:off x="2123728" y="4797152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103" name="Rectangle 15"/>
          <p:cNvSpPr>
            <a:spLocks noChangeArrowheads="1"/>
          </p:cNvSpPr>
          <p:nvPr/>
        </p:nvSpPr>
        <p:spPr bwMode="auto">
          <a:xfrm>
            <a:off x="827584" y="4797152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104" name="Rectangle 15"/>
          <p:cNvSpPr>
            <a:spLocks noChangeArrowheads="1"/>
          </p:cNvSpPr>
          <p:nvPr/>
        </p:nvSpPr>
        <p:spPr bwMode="auto">
          <a:xfrm>
            <a:off x="1259632" y="4797152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108" name="Rectangle 15"/>
          <p:cNvSpPr>
            <a:spLocks noChangeArrowheads="1"/>
          </p:cNvSpPr>
          <p:nvPr/>
        </p:nvSpPr>
        <p:spPr bwMode="auto">
          <a:xfrm>
            <a:off x="827584" y="3933056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169" name="Rectangle 15"/>
          <p:cNvSpPr>
            <a:spLocks noChangeArrowheads="1"/>
          </p:cNvSpPr>
          <p:nvPr/>
        </p:nvSpPr>
        <p:spPr bwMode="auto">
          <a:xfrm>
            <a:off x="1259632" y="5229200"/>
            <a:ext cx="1728192" cy="1080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r>
              <a:rPr lang="da-DK" altLang="zh-CN" sz="2000" i="1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A</a:t>
            </a:r>
          </a:p>
          <a:p>
            <a:pPr algn="ctr" eaLnBrk="0" hangingPunct="0">
              <a:buSzPct val="100000"/>
            </a:pPr>
            <a:r>
              <a:rPr lang="da-DK" altLang="zh-CN" sz="2000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(6x6)</a:t>
            </a:r>
          </a:p>
          <a:p>
            <a:pPr algn="ctr" eaLnBrk="0" hangingPunct="0">
              <a:buSzPct val="100000"/>
            </a:pPr>
            <a:r>
              <a:rPr lang="da-DK" altLang="zh-CN" sz="2000" i="1" dirty="0" err="1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nnzA</a:t>
            </a:r>
            <a:r>
              <a:rPr lang="da-DK" altLang="zh-CN" sz="2000" i="1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 </a:t>
            </a:r>
            <a:r>
              <a:rPr lang="da-DK" altLang="zh-CN" sz="2000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= </a:t>
            </a:r>
            <a:r>
              <a:rPr lang="en-US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8</a:t>
            </a: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grpSp>
        <p:nvGrpSpPr>
          <p:cNvPr id="102" name="组 101"/>
          <p:cNvGrpSpPr/>
          <p:nvPr/>
        </p:nvGrpSpPr>
        <p:grpSpPr>
          <a:xfrm>
            <a:off x="1691680" y="3068960"/>
            <a:ext cx="433960" cy="432048"/>
            <a:chOff x="2987824" y="3356992"/>
            <a:chExt cx="433960" cy="432048"/>
          </a:xfrm>
        </p:grpSpPr>
        <p:sp>
          <p:nvSpPr>
            <p:cNvPr id="105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3960" cy="43204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</a:p>
          </p:txBody>
        </p:sp>
        <p:sp>
          <p:nvSpPr>
            <p:cNvPr id="110" name="椭圆 109"/>
            <p:cNvSpPr/>
            <p:nvPr/>
          </p:nvSpPr>
          <p:spPr>
            <a:xfrm>
              <a:off x="3024784" y="3392996"/>
              <a:ext cx="360040" cy="360040"/>
            </a:xfrm>
            <a:prstGeom prst="ellipse">
              <a:avLst/>
            </a:prstGeom>
            <a:gradFill>
              <a:gsLst>
                <a:gs pos="0">
                  <a:srgbClr val="0000FF"/>
                </a:gs>
                <a:gs pos="80000">
                  <a:srgbClr val="448594"/>
                </a:gs>
                <a:gs pos="100000">
                  <a:srgbClr val="2E8EE1"/>
                </a:gs>
              </a:gsLst>
            </a:gradFill>
            <a:ln>
              <a:solidFill>
                <a:srgbClr val="3366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/>
            </a:p>
          </p:txBody>
        </p:sp>
        <p:sp>
          <p:nvSpPr>
            <p:cNvPr id="111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2048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8</a:t>
              </a:r>
            </a:p>
          </p:txBody>
        </p:sp>
      </p:grpSp>
      <p:grpSp>
        <p:nvGrpSpPr>
          <p:cNvPr id="118" name="组 117"/>
          <p:cNvGrpSpPr/>
          <p:nvPr/>
        </p:nvGrpSpPr>
        <p:grpSpPr>
          <a:xfrm>
            <a:off x="2123728" y="3501008"/>
            <a:ext cx="433960" cy="432048"/>
            <a:chOff x="2987824" y="3356992"/>
            <a:chExt cx="433960" cy="432048"/>
          </a:xfrm>
        </p:grpSpPr>
        <p:sp>
          <p:nvSpPr>
            <p:cNvPr id="119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3960" cy="43204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</a:p>
          </p:txBody>
        </p:sp>
        <p:sp>
          <p:nvSpPr>
            <p:cNvPr id="120" name="椭圆 119"/>
            <p:cNvSpPr/>
            <p:nvPr/>
          </p:nvSpPr>
          <p:spPr>
            <a:xfrm>
              <a:off x="3024784" y="3392996"/>
              <a:ext cx="360040" cy="360040"/>
            </a:xfrm>
            <a:prstGeom prst="ellipse">
              <a:avLst/>
            </a:prstGeom>
            <a:gradFill>
              <a:gsLst>
                <a:gs pos="0">
                  <a:srgbClr val="0000FF"/>
                </a:gs>
                <a:gs pos="80000">
                  <a:srgbClr val="448594"/>
                </a:gs>
                <a:gs pos="100000">
                  <a:srgbClr val="2E8EE1"/>
                </a:gs>
              </a:gsLst>
            </a:gradFill>
            <a:ln>
              <a:solidFill>
                <a:srgbClr val="3366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/>
            </a:p>
          </p:txBody>
        </p:sp>
        <p:sp>
          <p:nvSpPr>
            <p:cNvPr id="121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2048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9</a:t>
              </a:r>
            </a:p>
          </p:txBody>
        </p:sp>
      </p:grpSp>
      <p:grpSp>
        <p:nvGrpSpPr>
          <p:cNvPr id="134" name="组 133"/>
          <p:cNvGrpSpPr/>
          <p:nvPr/>
        </p:nvGrpSpPr>
        <p:grpSpPr>
          <a:xfrm>
            <a:off x="1259632" y="3501008"/>
            <a:ext cx="433960" cy="432048"/>
            <a:chOff x="2987824" y="3356992"/>
            <a:chExt cx="433960" cy="432048"/>
          </a:xfrm>
        </p:grpSpPr>
        <p:sp>
          <p:nvSpPr>
            <p:cNvPr id="135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3960" cy="43204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</a:p>
          </p:txBody>
        </p:sp>
        <p:sp>
          <p:nvSpPr>
            <p:cNvPr id="136" name="椭圆 135"/>
            <p:cNvSpPr/>
            <p:nvPr/>
          </p:nvSpPr>
          <p:spPr>
            <a:xfrm>
              <a:off x="3024784" y="3392996"/>
              <a:ext cx="360040" cy="360040"/>
            </a:xfrm>
            <a:prstGeom prst="ellipse">
              <a:avLst/>
            </a:prstGeom>
            <a:gradFill>
              <a:gsLst>
                <a:gs pos="0">
                  <a:srgbClr val="008000"/>
                </a:gs>
                <a:gs pos="80000">
                  <a:srgbClr val="49A021"/>
                </a:gs>
                <a:gs pos="100000">
                  <a:srgbClr val="57E128"/>
                </a:gs>
              </a:gsLst>
            </a:gradFill>
            <a:ln>
              <a:solidFill>
                <a:srgbClr val="49A02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/>
            </a:p>
          </p:txBody>
        </p:sp>
        <p:sp>
          <p:nvSpPr>
            <p:cNvPr id="141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2048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1600" dirty="0" smtClean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13</a:t>
              </a:r>
              <a:endParaRPr lang="da-DK" altLang="zh-CN" sz="1600" dirty="0">
                <a:solidFill>
                  <a:schemeClr val="bg1">
                    <a:lumMod val="95000"/>
                  </a:schemeClr>
                </a:solidFill>
                <a:latin typeface="Arial" charset="0"/>
                <a:sym typeface="Verdana" pitchFamily="34" charset="0"/>
              </a:endParaRPr>
            </a:p>
          </p:txBody>
        </p:sp>
      </p:grpSp>
      <p:grpSp>
        <p:nvGrpSpPr>
          <p:cNvPr id="162" name="组 161"/>
          <p:cNvGrpSpPr/>
          <p:nvPr/>
        </p:nvGrpSpPr>
        <p:grpSpPr>
          <a:xfrm>
            <a:off x="827584" y="3501008"/>
            <a:ext cx="433960" cy="432048"/>
            <a:chOff x="2987824" y="3356992"/>
            <a:chExt cx="433960" cy="432048"/>
          </a:xfrm>
        </p:grpSpPr>
        <p:sp>
          <p:nvSpPr>
            <p:cNvPr id="163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3960" cy="43204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</a:p>
          </p:txBody>
        </p:sp>
        <p:sp>
          <p:nvSpPr>
            <p:cNvPr id="164" name="椭圆 163"/>
            <p:cNvSpPr/>
            <p:nvPr/>
          </p:nvSpPr>
          <p:spPr>
            <a:xfrm>
              <a:off x="3024784" y="3392996"/>
              <a:ext cx="360040" cy="360040"/>
            </a:xfrm>
            <a:prstGeom prst="ellipse">
              <a:avLst/>
            </a:prstGeom>
            <a:gradFill>
              <a:gsLst>
                <a:gs pos="0">
                  <a:srgbClr val="AC4F75"/>
                </a:gs>
                <a:gs pos="80000">
                  <a:srgbClr val="BF4B5A"/>
                </a:gs>
                <a:gs pos="100000">
                  <a:srgbClr val="E131A9"/>
                </a:gs>
              </a:gsLst>
            </a:gradFill>
            <a:ln>
              <a:solidFill>
                <a:srgbClr val="AC4F75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/>
            </a:p>
          </p:txBody>
        </p:sp>
        <p:sp>
          <p:nvSpPr>
            <p:cNvPr id="168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2048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1600" dirty="0" smtClean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18</a:t>
              </a:r>
              <a:endParaRPr lang="da-DK" altLang="zh-CN" sz="1600" dirty="0">
                <a:solidFill>
                  <a:schemeClr val="bg1">
                    <a:lumMod val="95000"/>
                  </a:schemeClr>
                </a:solidFill>
                <a:latin typeface="Arial" charset="0"/>
                <a:sym typeface="Verdana" pitchFamily="34" charset="0"/>
              </a:endParaRPr>
            </a:p>
          </p:txBody>
        </p:sp>
      </p:grpSp>
      <p:sp>
        <p:nvSpPr>
          <p:cNvPr id="307" name="Rectangle 3"/>
          <p:cNvSpPr txBox="1">
            <a:spLocks noChangeArrowheads="1"/>
          </p:cNvSpPr>
          <p:nvPr/>
        </p:nvSpPr>
        <p:spPr bwMode="auto">
          <a:xfrm>
            <a:off x="1042988" y="1700808"/>
            <a:ext cx="7633467" cy="6478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342900" indent="-342900" eaLnBrk="0" hangingPunct="0">
              <a:spcBef>
                <a:spcPts val="1200"/>
              </a:spcBef>
              <a:buFontTx/>
              <a:buChar char="•"/>
              <a:defRPr/>
            </a:pPr>
            <a:r>
              <a:rPr lang="en-US" altLang="zh-CN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Store nonzero entries and</a:t>
            </a:r>
            <a:r>
              <a:rPr lang="zh-CN" altLang="en-US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 </a:t>
            </a:r>
            <a:r>
              <a:rPr lang="en-US" altLang="zh-CN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their</a:t>
            </a:r>
            <a:r>
              <a:rPr lang="zh-CN" altLang="en-US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 </a:t>
            </a:r>
            <a:r>
              <a:rPr lang="en-US" altLang="zh-CN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row</a:t>
            </a:r>
            <a:r>
              <a:rPr lang="zh-CN" altLang="en-US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 </a:t>
            </a:r>
            <a:r>
              <a:rPr lang="en-US" altLang="zh-CN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and</a:t>
            </a:r>
            <a:r>
              <a:rPr lang="zh-CN" altLang="en-US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 </a:t>
            </a:r>
            <a:r>
              <a:rPr lang="en-US" altLang="zh-CN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column</a:t>
            </a:r>
            <a:r>
              <a:rPr lang="zh-CN" altLang="en-US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 </a:t>
            </a:r>
            <a:r>
              <a:rPr lang="en-US" altLang="zh-CN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indices.</a:t>
            </a:r>
            <a:endParaRPr lang="en-US" altLang="zh-CN" sz="1600" b="1" kern="0" noProof="1">
              <a:solidFill>
                <a:srgbClr val="212121"/>
              </a:solidFill>
              <a:latin typeface="+mn-lt"/>
              <a:sym typeface="Verdana" pitchFamily="34" charset="0"/>
            </a:endParaRPr>
          </a:p>
        </p:txBody>
      </p:sp>
      <p:sp>
        <p:nvSpPr>
          <p:cNvPr id="206" name="Rectangle 15"/>
          <p:cNvSpPr>
            <a:spLocks noChangeArrowheads="1"/>
          </p:cNvSpPr>
          <p:nvPr/>
        </p:nvSpPr>
        <p:spPr bwMode="auto">
          <a:xfrm>
            <a:off x="2123728" y="3933056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207" name="Rectangle 15"/>
          <p:cNvSpPr>
            <a:spLocks noChangeArrowheads="1"/>
          </p:cNvSpPr>
          <p:nvPr/>
        </p:nvSpPr>
        <p:spPr bwMode="auto">
          <a:xfrm>
            <a:off x="2987824" y="3933056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208" name="Rectangle 15"/>
          <p:cNvSpPr>
            <a:spLocks noChangeArrowheads="1"/>
          </p:cNvSpPr>
          <p:nvPr/>
        </p:nvSpPr>
        <p:spPr bwMode="auto">
          <a:xfrm>
            <a:off x="2555776" y="3933056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209" name="Rectangle 15"/>
          <p:cNvSpPr>
            <a:spLocks noChangeArrowheads="1"/>
          </p:cNvSpPr>
          <p:nvPr/>
        </p:nvSpPr>
        <p:spPr bwMode="auto">
          <a:xfrm>
            <a:off x="1691680" y="3933056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210" name="Rectangle 15"/>
          <p:cNvSpPr>
            <a:spLocks noChangeArrowheads="1"/>
          </p:cNvSpPr>
          <p:nvPr/>
        </p:nvSpPr>
        <p:spPr bwMode="auto">
          <a:xfrm>
            <a:off x="2123728" y="4365104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211" name="Rectangle 15"/>
          <p:cNvSpPr>
            <a:spLocks noChangeArrowheads="1"/>
          </p:cNvSpPr>
          <p:nvPr/>
        </p:nvSpPr>
        <p:spPr bwMode="auto">
          <a:xfrm>
            <a:off x="2987824" y="4365104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212" name="Rectangle 15"/>
          <p:cNvSpPr>
            <a:spLocks noChangeArrowheads="1"/>
          </p:cNvSpPr>
          <p:nvPr/>
        </p:nvSpPr>
        <p:spPr bwMode="auto">
          <a:xfrm>
            <a:off x="2555776" y="4365104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214" name="Rectangle 15"/>
          <p:cNvSpPr>
            <a:spLocks noChangeArrowheads="1"/>
          </p:cNvSpPr>
          <p:nvPr/>
        </p:nvSpPr>
        <p:spPr bwMode="auto">
          <a:xfrm>
            <a:off x="1259632" y="2636912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215" name="Rectangle 15"/>
          <p:cNvSpPr>
            <a:spLocks noChangeArrowheads="1"/>
          </p:cNvSpPr>
          <p:nvPr/>
        </p:nvSpPr>
        <p:spPr bwMode="auto">
          <a:xfrm>
            <a:off x="1259632" y="3068960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216" name="Rectangle 15"/>
          <p:cNvSpPr>
            <a:spLocks noChangeArrowheads="1"/>
          </p:cNvSpPr>
          <p:nvPr/>
        </p:nvSpPr>
        <p:spPr bwMode="auto">
          <a:xfrm>
            <a:off x="827584" y="3068960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grpSp>
        <p:nvGrpSpPr>
          <p:cNvPr id="218" name="组 217"/>
          <p:cNvGrpSpPr/>
          <p:nvPr/>
        </p:nvGrpSpPr>
        <p:grpSpPr>
          <a:xfrm>
            <a:off x="5652120" y="4509120"/>
            <a:ext cx="433960" cy="432048"/>
            <a:chOff x="2987824" y="3356992"/>
            <a:chExt cx="433960" cy="432048"/>
          </a:xfrm>
        </p:grpSpPr>
        <p:sp>
          <p:nvSpPr>
            <p:cNvPr id="257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3960" cy="43204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</a:p>
          </p:txBody>
        </p:sp>
        <p:sp>
          <p:nvSpPr>
            <p:cNvPr id="258" name="椭圆 257"/>
            <p:cNvSpPr/>
            <p:nvPr/>
          </p:nvSpPr>
          <p:spPr>
            <a:xfrm>
              <a:off x="3024784" y="3392996"/>
              <a:ext cx="360040" cy="36004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/>
            </a:p>
          </p:txBody>
        </p:sp>
        <p:sp>
          <p:nvSpPr>
            <p:cNvPr id="259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2048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1600" dirty="0" smtClean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1</a:t>
              </a:r>
              <a:endParaRPr lang="da-DK" altLang="zh-CN" sz="1600" dirty="0">
                <a:solidFill>
                  <a:schemeClr val="bg1">
                    <a:lumMod val="95000"/>
                  </a:schemeClr>
                </a:solidFill>
                <a:latin typeface="Arial" charset="0"/>
                <a:sym typeface="Verdana" pitchFamily="34" charset="0"/>
              </a:endParaRPr>
            </a:p>
          </p:txBody>
        </p:sp>
      </p:grpSp>
      <p:sp>
        <p:nvSpPr>
          <p:cNvPr id="224" name="Rectangle 15"/>
          <p:cNvSpPr>
            <a:spLocks noChangeArrowheads="1"/>
          </p:cNvSpPr>
          <p:nvPr/>
        </p:nvSpPr>
        <p:spPr bwMode="auto">
          <a:xfrm>
            <a:off x="5652120" y="3933056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r>
              <a:rPr lang="zh-CN" altLang="zh-CN" sz="2000" dirty="0">
                <a:solidFill>
                  <a:srgbClr val="000000"/>
                </a:solidFill>
                <a:latin typeface="Arial"/>
                <a:cs typeface="Arial"/>
                <a:sym typeface="Verdana" pitchFamily="34" charset="0"/>
              </a:rPr>
              <a:t>0</a:t>
            </a:r>
            <a:endParaRPr lang="da-DK" altLang="zh-CN" sz="2000" dirty="0">
              <a:solidFill>
                <a:srgbClr val="000000"/>
              </a:solidFill>
              <a:latin typeface="Arial"/>
              <a:cs typeface="Arial"/>
              <a:sym typeface="Verdana" pitchFamily="34" charset="0"/>
            </a:endParaRPr>
          </a:p>
        </p:txBody>
      </p:sp>
      <p:sp>
        <p:nvSpPr>
          <p:cNvPr id="226" name="Rectangle 15"/>
          <p:cNvSpPr>
            <a:spLocks noChangeArrowheads="1"/>
          </p:cNvSpPr>
          <p:nvPr/>
        </p:nvSpPr>
        <p:spPr bwMode="auto">
          <a:xfrm>
            <a:off x="6084168" y="3933056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r>
              <a:rPr lang="zh-CN" altLang="zh-CN" sz="2000" dirty="0">
                <a:solidFill>
                  <a:srgbClr val="000000"/>
                </a:solidFill>
                <a:latin typeface="Arial"/>
                <a:cs typeface="Arial"/>
                <a:sym typeface="Verdana" pitchFamily="34" charset="0"/>
              </a:rPr>
              <a:t>2</a:t>
            </a:r>
            <a:endParaRPr lang="da-DK" altLang="zh-CN" sz="2000" dirty="0">
              <a:solidFill>
                <a:srgbClr val="000000"/>
              </a:solidFill>
              <a:latin typeface="Arial"/>
              <a:cs typeface="Arial"/>
              <a:sym typeface="Verdana" pitchFamily="34" charset="0"/>
            </a:endParaRPr>
          </a:p>
        </p:txBody>
      </p:sp>
      <p:sp>
        <p:nvSpPr>
          <p:cNvPr id="227" name="Rectangle 15"/>
          <p:cNvSpPr>
            <a:spLocks noChangeArrowheads="1"/>
          </p:cNvSpPr>
          <p:nvPr/>
        </p:nvSpPr>
        <p:spPr bwMode="auto">
          <a:xfrm>
            <a:off x="6516216" y="3933056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r>
              <a:rPr lang="zh-CN" altLang="zh-CN" sz="2000" dirty="0">
                <a:solidFill>
                  <a:srgbClr val="000000"/>
                </a:solidFill>
                <a:latin typeface="Arial"/>
                <a:cs typeface="Arial"/>
                <a:sym typeface="Verdana" pitchFamily="34" charset="0"/>
              </a:rPr>
              <a:t>0</a:t>
            </a:r>
            <a:endParaRPr lang="da-DK" altLang="zh-CN" sz="2000" dirty="0">
              <a:solidFill>
                <a:srgbClr val="000000"/>
              </a:solidFill>
              <a:latin typeface="Arial"/>
              <a:cs typeface="Arial"/>
              <a:sym typeface="Verdana" pitchFamily="34" charset="0"/>
            </a:endParaRPr>
          </a:p>
        </p:txBody>
      </p:sp>
      <p:sp>
        <p:nvSpPr>
          <p:cNvPr id="229" name="Rectangle 15"/>
          <p:cNvSpPr>
            <a:spLocks noChangeArrowheads="1"/>
          </p:cNvSpPr>
          <p:nvPr/>
        </p:nvSpPr>
        <p:spPr bwMode="auto">
          <a:xfrm>
            <a:off x="6948264" y="3933056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r>
              <a:rPr lang="zh-CN" altLang="zh-CN" sz="2000" dirty="0">
                <a:solidFill>
                  <a:srgbClr val="000000"/>
                </a:solidFill>
                <a:latin typeface="Arial"/>
                <a:cs typeface="Arial"/>
                <a:sym typeface="Verdana" pitchFamily="34" charset="0"/>
              </a:rPr>
              <a:t>1</a:t>
            </a:r>
            <a:endParaRPr lang="da-DK" altLang="zh-CN" sz="2000" dirty="0">
              <a:solidFill>
                <a:srgbClr val="000000"/>
              </a:solidFill>
              <a:latin typeface="Arial"/>
              <a:cs typeface="Arial"/>
              <a:sym typeface="Verdana" pitchFamily="34" charset="0"/>
            </a:endParaRPr>
          </a:p>
        </p:txBody>
      </p:sp>
      <p:sp>
        <p:nvSpPr>
          <p:cNvPr id="230" name="Rectangle 15"/>
          <p:cNvSpPr>
            <a:spLocks noChangeArrowheads="1"/>
          </p:cNvSpPr>
          <p:nvPr/>
        </p:nvSpPr>
        <p:spPr bwMode="auto">
          <a:xfrm>
            <a:off x="7380312" y="3933056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r>
              <a:rPr lang="da-DK" altLang="zh-CN" sz="2000" dirty="0">
                <a:solidFill>
                  <a:srgbClr val="000000"/>
                </a:solidFill>
                <a:latin typeface="Arial"/>
                <a:cs typeface="Arial"/>
                <a:sym typeface="Verdana" pitchFamily="34" charset="0"/>
              </a:rPr>
              <a:t>2</a:t>
            </a:r>
          </a:p>
        </p:txBody>
      </p:sp>
      <p:sp>
        <p:nvSpPr>
          <p:cNvPr id="231" name="Rectangle 15"/>
          <p:cNvSpPr>
            <a:spLocks noChangeArrowheads="1"/>
          </p:cNvSpPr>
          <p:nvPr/>
        </p:nvSpPr>
        <p:spPr bwMode="auto">
          <a:xfrm>
            <a:off x="7812360" y="3933056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r>
              <a:rPr lang="da-DK" altLang="zh-CN" sz="2000" dirty="0" smtClean="0">
                <a:solidFill>
                  <a:srgbClr val="000000"/>
                </a:solidFill>
                <a:latin typeface="Arial"/>
                <a:cs typeface="Arial"/>
                <a:sym typeface="Verdana" pitchFamily="34" charset="0"/>
              </a:rPr>
              <a:t>3</a:t>
            </a:r>
            <a:endParaRPr lang="da-DK" altLang="zh-CN" sz="2000" dirty="0">
              <a:solidFill>
                <a:srgbClr val="000000"/>
              </a:solidFill>
              <a:latin typeface="Arial"/>
              <a:cs typeface="Arial"/>
              <a:sym typeface="Verdana" pitchFamily="34" charset="0"/>
            </a:endParaRPr>
          </a:p>
        </p:txBody>
      </p:sp>
      <p:sp>
        <p:nvSpPr>
          <p:cNvPr id="232" name="Rectangle 15"/>
          <p:cNvSpPr>
            <a:spLocks noChangeArrowheads="1"/>
          </p:cNvSpPr>
          <p:nvPr/>
        </p:nvSpPr>
        <p:spPr bwMode="auto">
          <a:xfrm>
            <a:off x="5652120" y="3356992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r>
              <a:rPr lang="da-DK" altLang="zh-CN" sz="2000" dirty="0" smtClean="0">
                <a:solidFill>
                  <a:srgbClr val="000000"/>
                </a:solidFill>
                <a:latin typeface="Arial"/>
                <a:cs typeface="Arial"/>
                <a:sym typeface="Verdana" pitchFamily="34" charset="0"/>
              </a:rPr>
              <a:t>0</a:t>
            </a:r>
            <a:endParaRPr lang="da-DK" altLang="zh-CN" sz="2000" dirty="0">
              <a:solidFill>
                <a:srgbClr val="000000"/>
              </a:solidFill>
              <a:latin typeface="Arial"/>
              <a:cs typeface="Arial"/>
              <a:sym typeface="Verdana" pitchFamily="34" charset="0"/>
            </a:endParaRPr>
          </a:p>
        </p:txBody>
      </p:sp>
      <p:sp>
        <p:nvSpPr>
          <p:cNvPr id="233" name="Rectangle 15"/>
          <p:cNvSpPr>
            <a:spLocks noChangeArrowheads="1"/>
          </p:cNvSpPr>
          <p:nvPr/>
        </p:nvSpPr>
        <p:spPr bwMode="auto">
          <a:xfrm>
            <a:off x="6084168" y="3356992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r>
              <a:rPr lang="zh-CN" altLang="zh-CN" sz="2000" dirty="0">
                <a:solidFill>
                  <a:srgbClr val="000000"/>
                </a:solidFill>
                <a:latin typeface="Arial"/>
                <a:cs typeface="Arial"/>
                <a:sym typeface="Verdana" pitchFamily="34" charset="0"/>
              </a:rPr>
              <a:t>1</a:t>
            </a:r>
            <a:endParaRPr lang="da-DK" altLang="zh-CN" sz="2000" dirty="0">
              <a:solidFill>
                <a:srgbClr val="000000"/>
              </a:solidFill>
              <a:latin typeface="Arial"/>
              <a:cs typeface="Arial"/>
              <a:sym typeface="Verdana" pitchFamily="34" charset="0"/>
            </a:endParaRPr>
          </a:p>
        </p:txBody>
      </p:sp>
      <p:sp>
        <p:nvSpPr>
          <p:cNvPr id="234" name="Rectangle 15"/>
          <p:cNvSpPr>
            <a:spLocks noChangeArrowheads="1"/>
          </p:cNvSpPr>
          <p:nvPr/>
        </p:nvSpPr>
        <p:spPr bwMode="auto">
          <a:xfrm>
            <a:off x="6516216" y="3356992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r>
              <a:rPr lang="zh-CN" altLang="zh-CN" sz="2000" dirty="0" smtClean="0">
                <a:solidFill>
                  <a:srgbClr val="000000"/>
                </a:solidFill>
                <a:latin typeface="Arial"/>
                <a:cs typeface="Arial"/>
                <a:sym typeface="Verdana" pitchFamily="34" charset="0"/>
              </a:rPr>
              <a:t>2</a:t>
            </a:r>
            <a:endParaRPr lang="da-DK" altLang="zh-CN" sz="2000" dirty="0">
              <a:solidFill>
                <a:srgbClr val="000000"/>
              </a:solidFill>
              <a:latin typeface="Arial"/>
              <a:cs typeface="Arial"/>
              <a:sym typeface="Verdana" pitchFamily="34" charset="0"/>
            </a:endParaRPr>
          </a:p>
        </p:txBody>
      </p:sp>
      <p:sp>
        <p:nvSpPr>
          <p:cNvPr id="235" name="Rectangle 15"/>
          <p:cNvSpPr>
            <a:spLocks noChangeArrowheads="1"/>
          </p:cNvSpPr>
          <p:nvPr/>
        </p:nvSpPr>
        <p:spPr bwMode="auto">
          <a:xfrm>
            <a:off x="6948264" y="3356992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r>
              <a:rPr lang="zh-CN" altLang="zh-CN" sz="2000" dirty="0" smtClean="0">
                <a:solidFill>
                  <a:srgbClr val="000000"/>
                </a:solidFill>
                <a:latin typeface="Arial"/>
                <a:cs typeface="Arial"/>
                <a:sym typeface="Verdana" pitchFamily="34" charset="0"/>
              </a:rPr>
              <a:t>2</a:t>
            </a:r>
            <a:endParaRPr lang="da-DK" altLang="zh-CN" sz="2000" dirty="0">
              <a:solidFill>
                <a:srgbClr val="000000"/>
              </a:solidFill>
              <a:latin typeface="Arial"/>
              <a:cs typeface="Arial"/>
              <a:sym typeface="Verdana" pitchFamily="34" charset="0"/>
            </a:endParaRPr>
          </a:p>
        </p:txBody>
      </p:sp>
      <p:sp>
        <p:nvSpPr>
          <p:cNvPr id="236" name="Rectangle 15"/>
          <p:cNvSpPr>
            <a:spLocks noChangeArrowheads="1"/>
          </p:cNvSpPr>
          <p:nvPr/>
        </p:nvSpPr>
        <p:spPr bwMode="auto">
          <a:xfrm>
            <a:off x="7380312" y="3356992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r>
              <a:rPr lang="zh-CN" altLang="zh-CN" sz="2000" dirty="0">
                <a:solidFill>
                  <a:srgbClr val="000000"/>
                </a:solidFill>
                <a:latin typeface="Arial"/>
                <a:cs typeface="Arial"/>
                <a:sym typeface="Verdana" pitchFamily="34" charset="0"/>
              </a:rPr>
              <a:t>2</a:t>
            </a:r>
            <a:endParaRPr lang="da-DK" altLang="zh-CN" sz="2000" dirty="0">
              <a:solidFill>
                <a:srgbClr val="000000"/>
              </a:solidFill>
              <a:latin typeface="Arial"/>
              <a:cs typeface="Arial"/>
              <a:sym typeface="Verdana" pitchFamily="34" charset="0"/>
            </a:endParaRPr>
          </a:p>
        </p:txBody>
      </p:sp>
      <p:sp>
        <p:nvSpPr>
          <p:cNvPr id="237" name="Rectangle 15"/>
          <p:cNvSpPr>
            <a:spLocks noChangeArrowheads="1"/>
          </p:cNvSpPr>
          <p:nvPr/>
        </p:nvSpPr>
        <p:spPr bwMode="auto">
          <a:xfrm>
            <a:off x="7812360" y="3356992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r>
              <a:rPr lang="zh-CN" altLang="zh-CN" sz="2000" dirty="0">
                <a:solidFill>
                  <a:srgbClr val="000000"/>
                </a:solidFill>
                <a:latin typeface="Arial"/>
                <a:cs typeface="Arial"/>
                <a:sym typeface="Verdana" pitchFamily="34" charset="0"/>
              </a:rPr>
              <a:t>2</a:t>
            </a:r>
            <a:endParaRPr lang="da-DK" altLang="zh-CN" sz="2000" dirty="0">
              <a:solidFill>
                <a:srgbClr val="000000"/>
              </a:solidFill>
              <a:latin typeface="Arial"/>
              <a:cs typeface="Arial"/>
              <a:sym typeface="Verdana" pitchFamily="34" charset="0"/>
            </a:endParaRPr>
          </a:p>
        </p:txBody>
      </p:sp>
      <p:sp>
        <p:nvSpPr>
          <p:cNvPr id="238" name="Rectangle 15"/>
          <p:cNvSpPr>
            <a:spLocks noChangeArrowheads="1"/>
          </p:cNvSpPr>
          <p:nvPr/>
        </p:nvSpPr>
        <p:spPr bwMode="auto">
          <a:xfrm>
            <a:off x="4499992" y="4509120"/>
            <a:ext cx="1150937" cy="360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r" eaLnBrk="0" hangingPunct="0">
              <a:buSzPct val="100000"/>
            </a:pPr>
            <a:r>
              <a:rPr lang="da-DK" altLang="zh-CN" sz="1600" dirty="0" err="1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value</a:t>
            </a:r>
            <a:r>
              <a:rPr lang="da-DK" altLang="zh-CN" sz="1600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 =</a:t>
            </a:r>
            <a:endParaRPr lang="da-DK" altLang="zh-CN" sz="16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239" name="Rectangle 15"/>
          <p:cNvSpPr>
            <a:spLocks noChangeArrowheads="1"/>
          </p:cNvSpPr>
          <p:nvPr/>
        </p:nvSpPr>
        <p:spPr bwMode="auto">
          <a:xfrm>
            <a:off x="4644008" y="3933056"/>
            <a:ext cx="1006921" cy="360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r" eaLnBrk="0" hangingPunct="0">
              <a:buSzPct val="100000"/>
            </a:pPr>
            <a:r>
              <a:rPr lang="da-DK" altLang="zh-CN" sz="1600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column</a:t>
            </a:r>
            <a:r>
              <a:rPr lang="zh-CN" altLang="en-US" sz="1600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 </a:t>
            </a:r>
            <a:r>
              <a:rPr lang="da-DK" altLang="zh-CN" sz="1600" dirty="0" err="1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index</a:t>
            </a:r>
            <a:r>
              <a:rPr lang="da-DK" altLang="zh-CN" sz="1600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 =</a:t>
            </a:r>
            <a:endParaRPr lang="da-DK" altLang="zh-CN" sz="16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240" name="Rectangle 15"/>
          <p:cNvSpPr>
            <a:spLocks noChangeArrowheads="1"/>
          </p:cNvSpPr>
          <p:nvPr/>
        </p:nvSpPr>
        <p:spPr bwMode="auto">
          <a:xfrm>
            <a:off x="4572000" y="3356992"/>
            <a:ext cx="1079500" cy="360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r" eaLnBrk="0" hangingPunct="0">
              <a:buSzPct val="100000"/>
            </a:pPr>
            <a:r>
              <a:rPr lang="da-DK" altLang="zh-CN" sz="1600" dirty="0" err="1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row</a:t>
            </a:r>
            <a:r>
              <a:rPr lang="zh-CN" altLang="en-US" sz="1600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 </a:t>
            </a:r>
            <a:r>
              <a:rPr lang="da-DK" altLang="zh-CN" sz="1600" dirty="0" err="1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index</a:t>
            </a:r>
            <a:r>
              <a:rPr lang="da-DK" altLang="zh-CN" sz="1600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 =</a:t>
            </a:r>
            <a:endParaRPr lang="da-DK" altLang="zh-CN" sz="16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264" name="Rectangle 15"/>
          <p:cNvSpPr>
            <a:spLocks noChangeArrowheads="1"/>
          </p:cNvSpPr>
          <p:nvPr/>
        </p:nvSpPr>
        <p:spPr bwMode="auto">
          <a:xfrm>
            <a:off x="8244408" y="3933056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r>
              <a:rPr lang="zh-CN" altLang="zh-CN" sz="2000" dirty="0" smtClean="0">
                <a:solidFill>
                  <a:srgbClr val="000000"/>
                </a:solidFill>
                <a:latin typeface="Arial"/>
                <a:cs typeface="Arial"/>
                <a:sym typeface="Verdana" pitchFamily="34" charset="0"/>
              </a:rPr>
              <a:t>4</a:t>
            </a:r>
            <a:endParaRPr lang="da-DK" altLang="zh-CN" sz="2000" dirty="0">
              <a:solidFill>
                <a:srgbClr val="000000"/>
              </a:solidFill>
              <a:latin typeface="Arial"/>
              <a:cs typeface="Arial"/>
              <a:sym typeface="Verdana" pitchFamily="34" charset="0"/>
            </a:endParaRPr>
          </a:p>
        </p:txBody>
      </p:sp>
      <p:sp>
        <p:nvSpPr>
          <p:cNvPr id="265" name="Rectangle 15"/>
          <p:cNvSpPr>
            <a:spLocks noChangeArrowheads="1"/>
          </p:cNvSpPr>
          <p:nvPr/>
        </p:nvSpPr>
        <p:spPr bwMode="auto">
          <a:xfrm>
            <a:off x="8244408" y="3356992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r>
              <a:rPr lang="zh-CN" altLang="zh-CN" sz="2000" dirty="0">
                <a:solidFill>
                  <a:srgbClr val="000000"/>
                </a:solidFill>
                <a:latin typeface="Arial"/>
                <a:cs typeface="Arial"/>
                <a:sym typeface="Verdana" pitchFamily="34" charset="0"/>
              </a:rPr>
              <a:t>5</a:t>
            </a:r>
            <a:endParaRPr lang="da-DK" altLang="zh-CN" sz="2000" dirty="0">
              <a:solidFill>
                <a:srgbClr val="000000"/>
              </a:solidFill>
              <a:latin typeface="Arial"/>
              <a:cs typeface="Arial"/>
              <a:sym typeface="Verdana" pitchFamily="34" charset="0"/>
            </a:endParaRPr>
          </a:p>
        </p:txBody>
      </p:sp>
      <p:grpSp>
        <p:nvGrpSpPr>
          <p:cNvPr id="266" name="组 265"/>
          <p:cNvGrpSpPr/>
          <p:nvPr/>
        </p:nvGrpSpPr>
        <p:grpSpPr>
          <a:xfrm>
            <a:off x="7380312" y="4509120"/>
            <a:ext cx="433960" cy="432048"/>
            <a:chOff x="3851920" y="3356992"/>
            <a:chExt cx="433960" cy="432048"/>
          </a:xfrm>
        </p:grpSpPr>
        <p:sp>
          <p:nvSpPr>
            <p:cNvPr id="267" name="Rectangle 15"/>
            <p:cNvSpPr>
              <a:spLocks noChangeArrowheads="1"/>
            </p:cNvSpPr>
            <p:nvPr/>
          </p:nvSpPr>
          <p:spPr bwMode="auto">
            <a:xfrm>
              <a:off x="3851920" y="3356992"/>
              <a:ext cx="433960" cy="43204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</a:p>
          </p:txBody>
        </p:sp>
        <p:sp>
          <p:nvSpPr>
            <p:cNvPr id="268" name="椭圆 267"/>
            <p:cNvSpPr/>
            <p:nvPr/>
          </p:nvSpPr>
          <p:spPr>
            <a:xfrm>
              <a:off x="3888880" y="3392996"/>
              <a:ext cx="360040" cy="36004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/>
            </a:p>
          </p:txBody>
        </p:sp>
        <p:sp>
          <p:nvSpPr>
            <p:cNvPr id="269" name="Rectangle 15"/>
            <p:cNvSpPr>
              <a:spLocks noChangeArrowheads="1"/>
            </p:cNvSpPr>
            <p:nvPr/>
          </p:nvSpPr>
          <p:spPr bwMode="auto">
            <a:xfrm>
              <a:off x="3851920" y="3356992"/>
              <a:ext cx="432048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1600" dirty="0" smtClean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3</a:t>
              </a:r>
              <a:endParaRPr lang="da-DK" altLang="zh-CN" sz="1600" dirty="0">
                <a:solidFill>
                  <a:schemeClr val="bg1">
                    <a:lumMod val="95000"/>
                  </a:schemeClr>
                </a:solidFill>
                <a:latin typeface="Arial" charset="0"/>
                <a:sym typeface="Verdana" pitchFamily="34" charset="0"/>
              </a:endParaRPr>
            </a:p>
          </p:txBody>
        </p:sp>
      </p:grpSp>
      <p:grpSp>
        <p:nvGrpSpPr>
          <p:cNvPr id="273" name="组 272"/>
          <p:cNvGrpSpPr/>
          <p:nvPr/>
        </p:nvGrpSpPr>
        <p:grpSpPr>
          <a:xfrm>
            <a:off x="7812360" y="4509120"/>
            <a:ext cx="433960" cy="432048"/>
            <a:chOff x="2987824" y="3356992"/>
            <a:chExt cx="433960" cy="432048"/>
          </a:xfrm>
        </p:grpSpPr>
        <p:sp>
          <p:nvSpPr>
            <p:cNvPr id="274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3960" cy="43204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</a:p>
          </p:txBody>
        </p:sp>
        <p:sp>
          <p:nvSpPr>
            <p:cNvPr id="286" name="椭圆 285"/>
            <p:cNvSpPr/>
            <p:nvPr/>
          </p:nvSpPr>
          <p:spPr>
            <a:xfrm>
              <a:off x="3024784" y="3392996"/>
              <a:ext cx="360040" cy="360040"/>
            </a:xfrm>
            <a:prstGeom prst="ellipse">
              <a:avLst/>
            </a:prstGeom>
            <a:gradFill>
              <a:gsLst>
                <a:gs pos="0">
                  <a:srgbClr val="0000FF"/>
                </a:gs>
                <a:gs pos="80000">
                  <a:srgbClr val="448594"/>
                </a:gs>
                <a:gs pos="100000">
                  <a:srgbClr val="2E8EE1"/>
                </a:gs>
              </a:gsLst>
            </a:gradFill>
            <a:ln>
              <a:solidFill>
                <a:srgbClr val="3366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/>
            </a:p>
          </p:txBody>
        </p:sp>
        <p:sp>
          <p:nvSpPr>
            <p:cNvPr id="287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2048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9</a:t>
              </a:r>
            </a:p>
          </p:txBody>
        </p:sp>
      </p:grpSp>
      <p:grpSp>
        <p:nvGrpSpPr>
          <p:cNvPr id="289" name="组 288"/>
          <p:cNvGrpSpPr/>
          <p:nvPr/>
        </p:nvGrpSpPr>
        <p:grpSpPr>
          <a:xfrm>
            <a:off x="6948264" y="4509120"/>
            <a:ext cx="433960" cy="432048"/>
            <a:chOff x="2987824" y="3356992"/>
            <a:chExt cx="433960" cy="432048"/>
          </a:xfrm>
        </p:grpSpPr>
        <p:sp>
          <p:nvSpPr>
            <p:cNvPr id="290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3960" cy="43204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</a:p>
          </p:txBody>
        </p:sp>
        <p:sp>
          <p:nvSpPr>
            <p:cNvPr id="291" name="椭圆 290"/>
            <p:cNvSpPr/>
            <p:nvPr/>
          </p:nvSpPr>
          <p:spPr>
            <a:xfrm>
              <a:off x="3024784" y="3392996"/>
              <a:ext cx="360040" cy="360040"/>
            </a:xfrm>
            <a:prstGeom prst="ellipse">
              <a:avLst/>
            </a:prstGeom>
            <a:gradFill>
              <a:gsLst>
                <a:gs pos="0">
                  <a:srgbClr val="008000"/>
                </a:gs>
                <a:gs pos="80000">
                  <a:srgbClr val="49A021"/>
                </a:gs>
                <a:gs pos="100000">
                  <a:srgbClr val="57E128"/>
                </a:gs>
              </a:gsLst>
            </a:gradFill>
            <a:ln>
              <a:solidFill>
                <a:srgbClr val="49A02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/>
            </a:p>
          </p:txBody>
        </p:sp>
        <p:sp>
          <p:nvSpPr>
            <p:cNvPr id="292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2048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1600" dirty="0" smtClean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13</a:t>
              </a:r>
              <a:endParaRPr lang="da-DK" altLang="zh-CN" sz="1600" dirty="0">
                <a:solidFill>
                  <a:schemeClr val="bg1">
                    <a:lumMod val="95000"/>
                  </a:schemeClr>
                </a:solidFill>
                <a:latin typeface="Arial" charset="0"/>
                <a:sym typeface="Verdana" pitchFamily="34" charset="0"/>
              </a:endParaRPr>
            </a:p>
          </p:txBody>
        </p:sp>
      </p:grpSp>
      <p:grpSp>
        <p:nvGrpSpPr>
          <p:cNvPr id="293" name="组 292"/>
          <p:cNvGrpSpPr/>
          <p:nvPr/>
        </p:nvGrpSpPr>
        <p:grpSpPr>
          <a:xfrm>
            <a:off x="6516216" y="4509120"/>
            <a:ext cx="433960" cy="432048"/>
            <a:chOff x="2987824" y="3356992"/>
            <a:chExt cx="433960" cy="432048"/>
          </a:xfrm>
        </p:grpSpPr>
        <p:sp>
          <p:nvSpPr>
            <p:cNvPr id="294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3960" cy="43204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</a:p>
          </p:txBody>
        </p:sp>
        <p:sp>
          <p:nvSpPr>
            <p:cNvPr id="295" name="椭圆 294"/>
            <p:cNvSpPr/>
            <p:nvPr/>
          </p:nvSpPr>
          <p:spPr>
            <a:xfrm>
              <a:off x="3024784" y="3392996"/>
              <a:ext cx="360040" cy="360040"/>
            </a:xfrm>
            <a:prstGeom prst="ellipse">
              <a:avLst/>
            </a:prstGeom>
            <a:gradFill>
              <a:gsLst>
                <a:gs pos="0">
                  <a:srgbClr val="AC4F75"/>
                </a:gs>
                <a:gs pos="80000">
                  <a:srgbClr val="BF4B5A"/>
                </a:gs>
                <a:gs pos="100000">
                  <a:srgbClr val="E131A9"/>
                </a:gs>
              </a:gsLst>
            </a:gradFill>
            <a:ln>
              <a:solidFill>
                <a:srgbClr val="AC4F75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/>
            </a:p>
          </p:txBody>
        </p:sp>
        <p:sp>
          <p:nvSpPr>
            <p:cNvPr id="296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2048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1600" dirty="0" smtClean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18</a:t>
              </a:r>
              <a:endParaRPr lang="da-DK" altLang="zh-CN" sz="1600" dirty="0">
                <a:solidFill>
                  <a:schemeClr val="bg1">
                    <a:lumMod val="95000"/>
                  </a:schemeClr>
                </a:solidFill>
                <a:latin typeface="Arial" charset="0"/>
                <a:sym typeface="Verdana" pitchFamily="34" charset="0"/>
              </a:endParaRPr>
            </a:p>
          </p:txBody>
        </p:sp>
      </p:grpSp>
      <p:grpSp>
        <p:nvGrpSpPr>
          <p:cNvPr id="297" name="组 296"/>
          <p:cNvGrpSpPr/>
          <p:nvPr/>
        </p:nvGrpSpPr>
        <p:grpSpPr>
          <a:xfrm>
            <a:off x="6084168" y="4509120"/>
            <a:ext cx="433960" cy="432048"/>
            <a:chOff x="2987824" y="3356992"/>
            <a:chExt cx="433960" cy="432048"/>
          </a:xfrm>
        </p:grpSpPr>
        <p:sp>
          <p:nvSpPr>
            <p:cNvPr id="298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3960" cy="43204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</a:p>
          </p:txBody>
        </p:sp>
        <p:sp>
          <p:nvSpPr>
            <p:cNvPr id="299" name="椭圆 298"/>
            <p:cNvSpPr/>
            <p:nvPr/>
          </p:nvSpPr>
          <p:spPr>
            <a:xfrm>
              <a:off x="3024784" y="3392996"/>
              <a:ext cx="360040" cy="360040"/>
            </a:xfrm>
            <a:prstGeom prst="ellipse">
              <a:avLst/>
            </a:prstGeom>
            <a:gradFill>
              <a:gsLst>
                <a:gs pos="0">
                  <a:srgbClr val="0000FF"/>
                </a:gs>
                <a:gs pos="80000">
                  <a:srgbClr val="448594"/>
                </a:gs>
                <a:gs pos="100000">
                  <a:srgbClr val="2E8EE1"/>
                </a:gs>
              </a:gsLst>
            </a:gradFill>
            <a:ln>
              <a:solidFill>
                <a:srgbClr val="3366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/>
            </a:p>
          </p:txBody>
        </p:sp>
        <p:sp>
          <p:nvSpPr>
            <p:cNvPr id="300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2048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8</a:t>
              </a:r>
            </a:p>
          </p:txBody>
        </p:sp>
      </p:grpSp>
      <p:grpSp>
        <p:nvGrpSpPr>
          <p:cNvPr id="301" name="组 300"/>
          <p:cNvGrpSpPr/>
          <p:nvPr/>
        </p:nvGrpSpPr>
        <p:grpSpPr>
          <a:xfrm>
            <a:off x="2555776" y="4797152"/>
            <a:ext cx="433960" cy="432048"/>
            <a:chOff x="2987824" y="3356992"/>
            <a:chExt cx="433960" cy="432048"/>
          </a:xfrm>
        </p:grpSpPr>
        <p:sp>
          <p:nvSpPr>
            <p:cNvPr id="302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3960" cy="43204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</a:p>
          </p:txBody>
        </p:sp>
        <p:sp>
          <p:nvSpPr>
            <p:cNvPr id="303" name="椭圆 302"/>
            <p:cNvSpPr/>
            <p:nvPr/>
          </p:nvSpPr>
          <p:spPr>
            <a:xfrm>
              <a:off x="3024784" y="3392996"/>
              <a:ext cx="360040" cy="360040"/>
            </a:xfrm>
            <a:prstGeom prst="ellipse">
              <a:avLst/>
            </a:prstGeom>
            <a:gradFill>
              <a:gsLst>
                <a:gs pos="0">
                  <a:srgbClr val="008000"/>
                </a:gs>
                <a:gs pos="80000">
                  <a:srgbClr val="49A021"/>
                </a:gs>
                <a:gs pos="100000">
                  <a:srgbClr val="57E128"/>
                </a:gs>
              </a:gsLst>
            </a:gradFill>
            <a:ln>
              <a:solidFill>
                <a:srgbClr val="49A02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/>
            </a:p>
          </p:txBody>
        </p:sp>
        <p:sp>
          <p:nvSpPr>
            <p:cNvPr id="304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2048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1600" dirty="0" smtClean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16</a:t>
              </a:r>
              <a:endParaRPr lang="da-DK" altLang="zh-CN" sz="1600" dirty="0">
                <a:solidFill>
                  <a:schemeClr val="bg1">
                    <a:lumMod val="95000"/>
                  </a:schemeClr>
                </a:solidFill>
                <a:latin typeface="Arial" charset="0"/>
                <a:sym typeface="Verdana" pitchFamily="34" charset="0"/>
              </a:endParaRPr>
            </a:p>
          </p:txBody>
        </p:sp>
      </p:grpSp>
      <p:grpSp>
        <p:nvGrpSpPr>
          <p:cNvPr id="305" name="组 304"/>
          <p:cNvGrpSpPr/>
          <p:nvPr/>
        </p:nvGrpSpPr>
        <p:grpSpPr>
          <a:xfrm>
            <a:off x="8676456" y="4509120"/>
            <a:ext cx="433960" cy="432048"/>
            <a:chOff x="3851920" y="3356992"/>
            <a:chExt cx="433960" cy="432048"/>
          </a:xfrm>
        </p:grpSpPr>
        <p:sp>
          <p:nvSpPr>
            <p:cNvPr id="306" name="Rectangle 15"/>
            <p:cNvSpPr>
              <a:spLocks noChangeArrowheads="1"/>
            </p:cNvSpPr>
            <p:nvPr/>
          </p:nvSpPr>
          <p:spPr bwMode="auto">
            <a:xfrm>
              <a:off x="3851920" y="3356992"/>
              <a:ext cx="433960" cy="43204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</a:p>
          </p:txBody>
        </p:sp>
        <p:sp>
          <p:nvSpPr>
            <p:cNvPr id="311" name="椭圆 310"/>
            <p:cNvSpPr/>
            <p:nvPr/>
          </p:nvSpPr>
          <p:spPr>
            <a:xfrm>
              <a:off x="3888880" y="3392996"/>
              <a:ext cx="360040" cy="36004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/>
            </a:p>
          </p:txBody>
        </p:sp>
        <p:sp>
          <p:nvSpPr>
            <p:cNvPr id="312" name="Rectangle 15"/>
            <p:cNvSpPr>
              <a:spLocks noChangeArrowheads="1"/>
            </p:cNvSpPr>
            <p:nvPr/>
          </p:nvSpPr>
          <p:spPr bwMode="auto">
            <a:xfrm>
              <a:off x="3851920" y="3356992"/>
              <a:ext cx="432048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6</a:t>
              </a:r>
            </a:p>
          </p:txBody>
        </p:sp>
      </p:grpSp>
      <p:sp>
        <p:nvSpPr>
          <p:cNvPr id="313" name="Rectangle 15"/>
          <p:cNvSpPr>
            <a:spLocks noChangeArrowheads="1"/>
          </p:cNvSpPr>
          <p:nvPr/>
        </p:nvSpPr>
        <p:spPr bwMode="auto">
          <a:xfrm>
            <a:off x="8676456" y="3933056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r>
              <a:rPr lang="zh-CN" altLang="zh-CN" sz="2000" dirty="0">
                <a:solidFill>
                  <a:srgbClr val="000000"/>
                </a:solidFill>
                <a:latin typeface="Arial"/>
                <a:cs typeface="Arial"/>
                <a:sym typeface="Verdana" pitchFamily="34" charset="0"/>
              </a:rPr>
              <a:t>5</a:t>
            </a:r>
            <a:endParaRPr lang="da-DK" altLang="zh-CN" sz="2000" dirty="0">
              <a:solidFill>
                <a:srgbClr val="000000"/>
              </a:solidFill>
              <a:latin typeface="Arial"/>
              <a:cs typeface="Arial"/>
              <a:sym typeface="Verdana" pitchFamily="34" charset="0"/>
            </a:endParaRPr>
          </a:p>
        </p:txBody>
      </p:sp>
      <p:sp>
        <p:nvSpPr>
          <p:cNvPr id="314" name="Rectangle 15"/>
          <p:cNvSpPr>
            <a:spLocks noChangeArrowheads="1"/>
          </p:cNvSpPr>
          <p:nvPr/>
        </p:nvSpPr>
        <p:spPr bwMode="auto">
          <a:xfrm>
            <a:off x="8676456" y="3356992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r>
              <a:rPr lang="zh-CN" altLang="zh-CN" sz="2000" dirty="0">
                <a:solidFill>
                  <a:srgbClr val="000000"/>
                </a:solidFill>
                <a:latin typeface="Arial"/>
                <a:cs typeface="Arial"/>
                <a:sym typeface="Verdana" pitchFamily="34" charset="0"/>
              </a:rPr>
              <a:t>5</a:t>
            </a:r>
            <a:endParaRPr lang="da-DK" altLang="zh-CN" sz="2000" dirty="0">
              <a:solidFill>
                <a:srgbClr val="000000"/>
              </a:solidFill>
              <a:latin typeface="Arial"/>
              <a:cs typeface="Arial"/>
              <a:sym typeface="Verdana" pitchFamily="34" charset="0"/>
            </a:endParaRPr>
          </a:p>
        </p:txBody>
      </p:sp>
      <p:grpSp>
        <p:nvGrpSpPr>
          <p:cNvPr id="315" name="组 314"/>
          <p:cNvGrpSpPr/>
          <p:nvPr/>
        </p:nvGrpSpPr>
        <p:grpSpPr>
          <a:xfrm>
            <a:off x="8244408" y="4509120"/>
            <a:ext cx="433960" cy="432048"/>
            <a:chOff x="2987824" y="3356992"/>
            <a:chExt cx="433960" cy="432048"/>
          </a:xfrm>
        </p:grpSpPr>
        <p:sp>
          <p:nvSpPr>
            <p:cNvPr id="316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3960" cy="43204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</a:p>
          </p:txBody>
        </p:sp>
        <p:sp>
          <p:nvSpPr>
            <p:cNvPr id="317" name="椭圆 316"/>
            <p:cNvSpPr/>
            <p:nvPr/>
          </p:nvSpPr>
          <p:spPr>
            <a:xfrm>
              <a:off x="3024784" y="3392996"/>
              <a:ext cx="360040" cy="360040"/>
            </a:xfrm>
            <a:prstGeom prst="ellipse">
              <a:avLst/>
            </a:prstGeom>
            <a:gradFill>
              <a:gsLst>
                <a:gs pos="0">
                  <a:srgbClr val="008000"/>
                </a:gs>
                <a:gs pos="80000">
                  <a:srgbClr val="49A021"/>
                </a:gs>
                <a:gs pos="100000">
                  <a:srgbClr val="57E128"/>
                </a:gs>
              </a:gsLst>
            </a:gradFill>
            <a:ln>
              <a:solidFill>
                <a:srgbClr val="49A02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/>
            </a:p>
          </p:txBody>
        </p:sp>
        <p:sp>
          <p:nvSpPr>
            <p:cNvPr id="318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2048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1600" dirty="0" smtClean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16</a:t>
              </a:r>
              <a:endParaRPr lang="da-DK" altLang="zh-CN" sz="1600" dirty="0">
                <a:solidFill>
                  <a:schemeClr val="bg1">
                    <a:lumMod val="95000"/>
                  </a:schemeClr>
                </a:solidFill>
                <a:latin typeface="Arial" charset="0"/>
                <a:sym typeface="Verdana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037263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042988" y="460375"/>
            <a:ext cx="7921625" cy="1240433"/>
          </a:xfrm>
        </p:spPr>
        <p:txBody>
          <a:bodyPr/>
          <a:lstStyle/>
          <a:p>
            <a:r>
              <a:rPr lang="en-US" altLang="zh-CN" sz="3200" noProof="1" smtClean="0">
                <a:sym typeface="Verdana" pitchFamily="34" charset="0"/>
              </a:rPr>
              <a:t>Storage format – Compressed Sparse Row</a:t>
            </a:r>
            <a:r>
              <a:rPr lang="zh-CN" altLang="en-US" sz="3200" noProof="1" smtClean="0">
                <a:sym typeface="Verdana" pitchFamily="34" charset="0"/>
              </a:rPr>
              <a:t> </a:t>
            </a:r>
            <a:r>
              <a:rPr lang="en-US" altLang="zh-CN" sz="3200" noProof="1" smtClean="0">
                <a:sym typeface="Verdana" pitchFamily="34" charset="0"/>
              </a:rPr>
              <a:t>(CSR)</a:t>
            </a:r>
            <a:endParaRPr lang="en-US" altLang="zh-CN" sz="3200" noProof="1" smtClean="0">
              <a:solidFill>
                <a:srgbClr val="933027"/>
              </a:solidFill>
              <a:sym typeface="Verdana" pitchFamily="34" charset="0"/>
            </a:endParaRPr>
          </a:p>
        </p:txBody>
      </p:sp>
      <p:sp>
        <p:nvSpPr>
          <p:cNvPr id="10243" name="Footer Placeholder 3"/>
          <p:cNvSpPr>
            <a:spLocks noGrp="1"/>
          </p:cNvSpPr>
          <p:nvPr>
            <p:ph type="ftr" sz="quarter" idx="14"/>
          </p:nvPr>
        </p:nvSpPr>
        <p:spPr>
          <a:noFill/>
        </p:spPr>
        <p:txBody>
          <a:bodyPr/>
          <a:lstStyle/>
          <a:p>
            <a:r>
              <a:rPr lang="en-US" altLang="zh-CN" noProof="1" smtClean="0"/>
              <a:t>Faculty of Science</a:t>
            </a:r>
          </a:p>
        </p:txBody>
      </p:sp>
      <p:sp>
        <p:nvSpPr>
          <p:cNvPr id="10244" name="Slide Number Placeholder 5"/>
          <p:cNvSpPr>
            <a:spLocks noGrp="1"/>
          </p:cNvSpPr>
          <p:nvPr>
            <p:ph type="sldNum" sz="quarter" idx="16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AABF0D7A-581C-4D2D-9D06-0B18E6A46BA3}" type="slidenum">
              <a:rPr lang="en-US" altLang="zh-CN" noProof="1" dirty="0" smtClean="0"/>
              <a:pPr/>
              <a:t>25</a:t>
            </a:fld>
            <a:endParaRPr lang="en-US" altLang="zh-CN" noProof="1" smtClean="0"/>
          </a:p>
        </p:txBody>
      </p:sp>
      <p:sp>
        <p:nvSpPr>
          <p:cNvPr id="147" name="Rectangle 15"/>
          <p:cNvSpPr>
            <a:spLocks noChangeArrowheads="1"/>
          </p:cNvSpPr>
          <p:nvPr/>
        </p:nvSpPr>
        <p:spPr bwMode="auto">
          <a:xfrm>
            <a:off x="4932040" y="5229200"/>
            <a:ext cx="3312368" cy="1080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r>
              <a:rPr lang="da-DK" altLang="zh-CN" sz="2000" i="1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A </a:t>
            </a:r>
            <a:r>
              <a: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(in</a:t>
            </a:r>
            <a:r>
              <a:rPr lang="zh-CN" altLang="en-US" sz="2000" dirty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 </a:t>
            </a:r>
            <a:r>
              <a:rPr lang="en-US" altLang="zh-CN" sz="2000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CSR</a:t>
            </a:r>
            <a:r>
              <a:rPr lang="zh-CN" altLang="en-US" sz="2000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 </a:t>
            </a:r>
            <a:r>
              <a:rPr lang="en-US" altLang="zh-CN" sz="2000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format)</a:t>
            </a:r>
          </a:p>
          <a:p>
            <a:pPr algn="ctr" eaLnBrk="0" hangingPunct="0">
              <a:buSzPct val="100000"/>
            </a:pPr>
            <a:r>
              <a:rPr lang="da-DK" altLang="zh-CN" sz="2000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(6x6)</a:t>
            </a:r>
          </a:p>
          <a:p>
            <a:pPr algn="ctr" eaLnBrk="0" hangingPunct="0">
              <a:buSzPct val="100000"/>
            </a:pPr>
            <a:r>
              <a:rPr lang="da-DK" altLang="zh-CN" sz="2000" i="1" dirty="0" err="1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nnzA</a:t>
            </a:r>
            <a:r>
              <a:rPr lang="da-DK" altLang="zh-CN" sz="2000" i="1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 </a:t>
            </a:r>
            <a:r>
              <a:rPr lang="da-DK" altLang="zh-CN" sz="2000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= </a:t>
            </a:r>
            <a:r>
              <a:rPr lang="zh-CN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8</a:t>
            </a: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grpSp>
        <p:nvGrpSpPr>
          <p:cNvPr id="5" name="组 4"/>
          <p:cNvGrpSpPr/>
          <p:nvPr/>
        </p:nvGrpSpPr>
        <p:grpSpPr>
          <a:xfrm>
            <a:off x="827584" y="2636912"/>
            <a:ext cx="433960" cy="432048"/>
            <a:chOff x="2987824" y="3356992"/>
            <a:chExt cx="433960" cy="432048"/>
          </a:xfrm>
        </p:grpSpPr>
        <p:sp>
          <p:nvSpPr>
            <p:cNvPr id="6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3960" cy="43204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</a:p>
          </p:txBody>
        </p:sp>
        <p:sp>
          <p:nvSpPr>
            <p:cNvPr id="2" name="椭圆 1"/>
            <p:cNvSpPr/>
            <p:nvPr/>
          </p:nvSpPr>
          <p:spPr>
            <a:xfrm>
              <a:off x="3024784" y="3392996"/>
              <a:ext cx="360040" cy="36004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/>
            </a:p>
          </p:txBody>
        </p:sp>
        <p:sp>
          <p:nvSpPr>
            <p:cNvPr id="23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2048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1600" dirty="0" smtClean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1</a:t>
              </a:r>
              <a:endParaRPr lang="da-DK" altLang="zh-CN" sz="1600" dirty="0">
                <a:solidFill>
                  <a:schemeClr val="bg1">
                    <a:lumMod val="95000"/>
                  </a:schemeClr>
                </a:solidFill>
                <a:latin typeface="Arial" charset="0"/>
                <a:sym typeface="Verdana" pitchFamily="34" charset="0"/>
              </a:endParaRPr>
            </a:p>
          </p:txBody>
        </p:sp>
      </p:grpSp>
      <p:grpSp>
        <p:nvGrpSpPr>
          <p:cNvPr id="25" name="组 24"/>
          <p:cNvGrpSpPr/>
          <p:nvPr/>
        </p:nvGrpSpPr>
        <p:grpSpPr>
          <a:xfrm>
            <a:off x="1691680" y="3501008"/>
            <a:ext cx="433960" cy="432048"/>
            <a:chOff x="3851920" y="3356992"/>
            <a:chExt cx="433960" cy="432048"/>
          </a:xfrm>
        </p:grpSpPr>
        <p:sp>
          <p:nvSpPr>
            <p:cNvPr id="28" name="Rectangle 15"/>
            <p:cNvSpPr>
              <a:spLocks noChangeArrowheads="1"/>
            </p:cNvSpPr>
            <p:nvPr/>
          </p:nvSpPr>
          <p:spPr bwMode="auto">
            <a:xfrm>
              <a:off x="3851920" y="3356992"/>
              <a:ext cx="433960" cy="43204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</a:p>
          </p:txBody>
        </p:sp>
        <p:sp>
          <p:nvSpPr>
            <p:cNvPr id="29" name="椭圆 28"/>
            <p:cNvSpPr/>
            <p:nvPr/>
          </p:nvSpPr>
          <p:spPr>
            <a:xfrm>
              <a:off x="3888880" y="3392996"/>
              <a:ext cx="360040" cy="36004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/>
            </a:p>
          </p:txBody>
        </p:sp>
        <p:sp>
          <p:nvSpPr>
            <p:cNvPr id="30" name="Rectangle 15"/>
            <p:cNvSpPr>
              <a:spLocks noChangeArrowheads="1"/>
            </p:cNvSpPr>
            <p:nvPr/>
          </p:nvSpPr>
          <p:spPr bwMode="auto">
            <a:xfrm>
              <a:off x="3851920" y="3356992"/>
              <a:ext cx="432048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1600" dirty="0" smtClean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3</a:t>
              </a:r>
              <a:endParaRPr lang="da-DK" altLang="zh-CN" sz="1600" dirty="0">
                <a:solidFill>
                  <a:schemeClr val="bg1">
                    <a:lumMod val="95000"/>
                  </a:schemeClr>
                </a:solidFill>
                <a:latin typeface="Arial" charset="0"/>
                <a:sym typeface="Verdana" pitchFamily="34" charset="0"/>
              </a:endParaRPr>
            </a:p>
          </p:txBody>
        </p:sp>
      </p:grpSp>
      <p:sp>
        <p:nvSpPr>
          <p:cNvPr id="36" name="Rectangle 15"/>
          <p:cNvSpPr>
            <a:spLocks noChangeArrowheads="1"/>
          </p:cNvSpPr>
          <p:nvPr/>
        </p:nvSpPr>
        <p:spPr bwMode="auto">
          <a:xfrm>
            <a:off x="2123728" y="3068960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39" name="Rectangle 15"/>
          <p:cNvSpPr>
            <a:spLocks noChangeArrowheads="1"/>
          </p:cNvSpPr>
          <p:nvPr/>
        </p:nvSpPr>
        <p:spPr bwMode="auto">
          <a:xfrm>
            <a:off x="1259632" y="3933056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42" name="Rectangle 15"/>
          <p:cNvSpPr>
            <a:spLocks noChangeArrowheads="1"/>
          </p:cNvSpPr>
          <p:nvPr/>
        </p:nvSpPr>
        <p:spPr bwMode="auto">
          <a:xfrm>
            <a:off x="2123728" y="2636912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43" name="Rectangle 15"/>
          <p:cNvSpPr>
            <a:spLocks noChangeArrowheads="1"/>
          </p:cNvSpPr>
          <p:nvPr/>
        </p:nvSpPr>
        <p:spPr bwMode="auto">
          <a:xfrm>
            <a:off x="1691680" y="3068960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grpSp>
        <p:nvGrpSpPr>
          <p:cNvPr id="58" name="组 57"/>
          <p:cNvGrpSpPr/>
          <p:nvPr/>
        </p:nvGrpSpPr>
        <p:grpSpPr>
          <a:xfrm>
            <a:off x="2987824" y="4797152"/>
            <a:ext cx="433960" cy="432048"/>
            <a:chOff x="3851920" y="3356992"/>
            <a:chExt cx="433960" cy="432048"/>
          </a:xfrm>
        </p:grpSpPr>
        <p:sp>
          <p:nvSpPr>
            <p:cNvPr id="59" name="Rectangle 15"/>
            <p:cNvSpPr>
              <a:spLocks noChangeArrowheads="1"/>
            </p:cNvSpPr>
            <p:nvPr/>
          </p:nvSpPr>
          <p:spPr bwMode="auto">
            <a:xfrm>
              <a:off x="3851920" y="3356992"/>
              <a:ext cx="433960" cy="43204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</a:p>
          </p:txBody>
        </p:sp>
        <p:sp>
          <p:nvSpPr>
            <p:cNvPr id="60" name="椭圆 59"/>
            <p:cNvSpPr/>
            <p:nvPr/>
          </p:nvSpPr>
          <p:spPr>
            <a:xfrm>
              <a:off x="3888880" y="3392996"/>
              <a:ext cx="360040" cy="36004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/>
            </a:p>
          </p:txBody>
        </p:sp>
        <p:sp>
          <p:nvSpPr>
            <p:cNvPr id="61" name="Rectangle 15"/>
            <p:cNvSpPr>
              <a:spLocks noChangeArrowheads="1"/>
            </p:cNvSpPr>
            <p:nvPr/>
          </p:nvSpPr>
          <p:spPr bwMode="auto">
            <a:xfrm>
              <a:off x="3851920" y="3356992"/>
              <a:ext cx="432048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6</a:t>
              </a:r>
            </a:p>
          </p:txBody>
        </p:sp>
      </p:grpSp>
      <p:sp>
        <p:nvSpPr>
          <p:cNvPr id="80" name="Rectangle 15"/>
          <p:cNvSpPr>
            <a:spLocks noChangeArrowheads="1"/>
          </p:cNvSpPr>
          <p:nvPr/>
        </p:nvSpPr>
        <p:spPr bwMode="auto">
          <a:xfrm>
            <a:off x="2987824" y="2636912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81" name="Rectangle 15"/>
          <p:cNvSpPr>
            <a:spLocks noChangeArrowheads="1"/>
          </p:cNvSpPr>
          <p:nvPr/>
        </p:nvSpPr>
        <p:spPr bwMode="auto">
          <a:xfrm>
            <a:off x="2555776" y="2636912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82" name="Rectangle 15"/>
          <p:cNvSpPr>
            <a:spLocks noChangeArrowheads="1"/>
          </p:cNvSpPr>
          <p:nvPr/>
        </p:nvSpPr>
        <p:spPr bwMode="auto">
          <a:xfrm>
            <a:off x="2987824" y="3068960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84" name="Rectangle 15"/>
          <p:cNvSpPr>
            <a:spLocks noChangeArrowheads="1"/>
          </p:cNvSpPr>
          <p:nvPr/>
        </p:nvSpPr>
        <p:spPr bwMode="auto">
          <a:xfrm>
            <a:off x="2555776" y="3068960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85" name="Rectangle 15"/>
          <p:cNvSpPr>
            <a:spLocks noChangeArrowheads="1"/>
          </p:cNvSpPr>
          <p:nvPr/>
        </p:nvSpPr>
        <p:spPr bwMode="auto">
          <a:xfrm>
            <a:off x="2987824" y="3501008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87" name="Rectangle 15"/>
          <p:cNvSpPr>
            <a:spLocks noChangeArrowheads="1"/>
          </p:cNvSpPr>
          <p:nvPr/>
        </p:nvSpPr>
        <p:spPr bwMode="auto">
          <a:xfrm>
            <a:off x="2555776" y="3501008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89" name="Rectangle 15"/>
          <p:cNvSpPr>
            <a:spLocks noChangeArrowheads="1"/>
          </p:cNvSpPr>
          <p:nvPr/>
        </p:nvSpPr>
        <p:spPr bwMode="auto">
          <a:xfrm>
            <a:off x="1691680" y="2636912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90" name="Rectangle 15"/>
          <p:cNvSpPr>
            <a:spLocks noChangeArrowheads="1"/>
          </p:cNvSpPr>
          <p:nvPr/>
        </p:nvSpPr>
        <p:spPr bwMode="auto">
          <a:xfrm>
            <a:off x="1691680" y="4365104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92" name="Rectangle 15"/>
          <p:cNvSpPr>
            <a:spLocks noChangeArrowheads="1"/>
          </p:cNvSpPr>
          <p:nvPr/>
        </p:nvSpPr>
        <p:spPr bwMode="auto">
          <a:xfrm>
            <a:off x="827584" y="4365104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97" name="Rectangle 15"/>
          <p:cNvSpPr>
            <a:spLocks noChangeArrowheads="1"/>
          </p:cNvSpPr>
          <p:nvPr/>
        </p:nvSpPr>
        <p:spPr bwMode="auto">
          <a:xfrm>
            <a:off x="1259632" y="4365104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100" name="Rectangle 15"/>
          <p:cNvSpPr>
            <a:spLocks noChangeArrowheads="1"/>
          </p:cNvSpPr>
          <p:nvPr/>
        </p:nvSpPr>
        <p:spPr bwMode="auto">
          <a:xfrm>
            <a:off x="1691680" y="4797152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101" name="Rectangle 15"/>
          <p:cNvSpPr>
            <a:spLocks noChangeArrowheads="1"/>
          </p:cNvSpPr>
          <p:nvPr/>
        </p:nvSpPr>
        <p:spPr bwMode="auto">
          <a:xfrm>
            <a:off x="2123728" y="4797152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103" name="Rectangle 15"/>
          <p:cNvSpPr>
            <a:spLocks noChangeArrowheads="1"/>
          </p:cNvSpPr>
          <p:nvPr/>
        </p:nvSpPr>
        <p:spPr bwMode="auto">
          <a:xfrm>
            <a:off x="827584" y="4797152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104" name="Rectangle 15"/>
          <p:cNvSpPr>
            <a:spLocks noChangeArrowheads="1"/>
          </p:cNvSpPr>
          <p:nvPr/>
        </p:nvSpPr>
        <p:spPr bwMode="auto">
          <a:xfrm>
            <a:off x="1259632" y="4797152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108" name="Rectangle 15"/>
          <p:cNvSpPr>
            <a:spLocks noChangeArrowheads="1"/>
          </p:cNvSpPr>
          <p:nvPr/>
        </p:nvSpPr>
        <p:spPr bwMode="auto">
          <a:xfrm>
            <a:off x="827584" y="3933056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169" name="Rectangle 15"/>
          <p:cNvSpPr>
            <a:spLocks noChangeArrowheads="1"/>
          </p:cNvSpPr>
          <p:nvPr/>
        </p:nvSpPr>
        <p:spPr bwMode="auto">
          <a:xfrm>
            <a:off x="1259632" y="5229200"/>
            <a:ext cx="1728192" cy="1080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r>
              <a:rPr lang="da-DK" altLang="zh-CN" sz="2000" i="1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A</a:t>
            </a:r>
          </a:p>
          <a:p>
            <a:pPr algn="ctr" eaLnBrk="0" hangingPunct="0">
              <a:buSzPct val="100000"/>
            </a:pPr>
            <a:r>
              <a:rPr lang="da-DK" altLang="zh-CN" sz="2000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(6x6)</a:t>
            </a:r>
          </a:p>
          <a:p>
            <a:pPr algn="ctr" eaLnBrk="0" hangingPunct="0">
              <a:buSzPct val="100000"/>
            </a:pPr>
            <a:r>
              <a:rPr lang="da-DK" altLang="zh-CN" sz="2000" i="1" dirty="0" err="1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nnzA</a:t>
            </a:r>
            <a:r>
              <a:rPr lang="da-DK" altLang="zh-CN" sz="2000" i="1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 </a:t>
            </a:r>
            <a:r>
              <a:rPr lang="da-DK" altLang="zh-CN" sz="2000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= </a:t>
            </a:r>
            <a:r>
              <a:rPr lang="zh-CN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8</a:t>
            </a: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grpSp>
        <p:nvGrpSpPr>
          <p:cNvPr id="102" name="组 101"/>
          <p:cNvGrpSpPr/>
          <p:nvPr/>
        </p:nvGrpSpPr>
        <p:grpSpPr>
          <a:xfrm>
            <a:off x="1691680" y="3068960"/>
            <a:ext cx="433960" cy="432048"/>
            <a:chOff x="2987824" y="3356992"/>
            <a:chExt cx="433960" cy="432048"/>
          </a:xfrm>
        </p:grpSpPr>
        <p:sp>
          <p:nvSpPr>
            <p:cNvPr id="105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3960" cy="43204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</a:p>
          </p:txBody>
        </p:sp>
        <p:sp>
          <p:nvSpPr>
            <p:cNvPr id="110" name="椭圆 109"/>
            <p:cNvSpPr/>
            <p:nvPr/>
          </p:nvSpPr>
          <p:spPr>
            <a:xfrm>
              <a:off x="3024784" y="3392996"/>
              <a:ext cx="360040" cy="360040"/>
            </a:xfrm>
            <a:prstGeom prst="ellipse">
              <a:avLst/>
            </a:prstGeom>
            <a:gradFill>
              <a:gsLst>
                <a:gs pos="0">
                  <a:srgbClr val="0000FF"/>
                </a:gs>
                <a:gs pos="80000">
                  <a:srgbClr val="448594"/>
                </a:gs>
                <a:gs pos="100000">
                  <a:srgbClr val="2E8EE1"/>
                </a:gs>
              </a:gsLst>
            </a:gradFill>
            <a:ln>
              <a:solidFill>
                <a:srgbClr val="3366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/>
            </a:p>
          </p:txBody>
        </p:sp>
        <p:sp>
          <p:nvSpPr>
            <p:cNvPr id="111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2048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8</a:t>
              </a:r>
            </a:p>
          </p:txBody>
        </p:sp>
      </p:grpSp>
      <p:grpSp>
        <p:nvGrpSpPr>
          <p:cNvPr id="118" name="组 117"/>
          <p:cNvGrpSpPr/>
          <p:nvPr/>
        </p:nvGrpSpPr>
        <p:grpSpPr>
          <a:xfrm>
            <a:off x="2123728" y="3501008"/>
            <a:ext cx="433960" cy="432048"/>
            <a:chOff x="2987824" y="3356992"/>
            <a:chExt cx="433960" cy="432048"/>
          </a:xfrm>
        </p:grpSpPr>
        <p:sp>
          <p:nvSpPr>
            <p:cNvPr id="119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3960" cy="43204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</a:p>
          </p:txBody>
        </p:sp>
        <p:sp>
          <p:nvSpPr>
            <p:cNvPr id="120" name="椭圆 119"/>
            <p:cNvSpPr/>
            <p:nvPr/>
          </p:nvSpPr>
          <p:spPr>
            <a:xfrm>
              <a:off x="3024784" y="3392996"/>
              <a:ext cx="360040" cy="360040"/>
            </a:xfrm>
            <a:prstGeom prst="ellipse">
              <a:avLst/>
            </a:prstGeom>
            <a:gradFill>
              <a:gsLst>
                <a:gs pos="0">
                  <a:srgbClr val="0000FF"/>
                </a:gs>
                <a:gs pos="80000">
                  <a:srgbClr val="448594"/>
                </a:gs>
                <a:gs pos="100000">
                  <a:srgbClr val="2E8EE1"/>
                </a:gs>
              </a:gsLst>
            </a:gradFill>
            <a:ln>
              <a:solidFill>
                <a:srgbClr val="3366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/>
            </a:p>
          </p:txBody>
        </p:sp>
        <p:sp>
          <p:nvSpPr>
            <p:cNvPr id="121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2048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9</a:t>
              </a:r>
            </a:p>
          </p:txBody>
        </p:sp>
      </p:grpSp>
      <p:grpSp>
        <p:nvGrpSpPr>
          <p:cNvPr id="134" name="组 133"/>
          <p:cNvGrpSpPr/>
          <p:nvPr/>
        </p:nvGrpSpPr>
        <p:grpSpPr>
          <a:xfrm>
            <a:off x="1259632" y="3501008"/>
            <a:ext cx="433960" cy="432048"/>
            <a:chOff x="2987824" y="3356992"/>
            <a:chExt cx="433960" cy="432048"/>
          </a:xfrm>
        </p:grpSpPr>
        <p:sp>
          <p:nvSpPr>
            <p:cNvPr id="135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3960" cy="43204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</a:p>
          </p:txBody>
        </p:sp>
        <p:sp>
          <p:nvSpPr>
            <p:cNvPr id="136" name="椭圆 135"/>
            <p:cNvSpPr/>
            <p:nvPr/>
          </p:nvSpPr>
          <p:spPr>
            <a:xfrm>
              <a:off x="3024784" y="3392996"/>
              <a:ext cx="360040" cy="360040"/>
            </a:xfrm>
            <a:prstGeom prst="ellipse">
              <a:avLst/>
            </a:prstGeom>
            <a:gradFill>
              <a:gsLst>
                <a:gs pos="0">
                  <a:srgbClr val="008000"/>
                </a:gs>
                <a:gs pos="80000">
                  <a:srgbClr val="49A021"/>
                </a:gs>
                <a:gs pos="100000">
                  <a:srgbClr val="57E128"/>
                </a:gs>
              </a:gsLst>
            </a:gradFill>
            <a:ln>
              <a:solidFill>
                <a:srgbClr val="49A02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/>
            </a:p>
          </p:txBody>
        </p:sp>
        <p:sp>
          <p:nvSpPr>
            <p:cNvPr id="141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2048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1600" dirty="0" smtClean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13</a:t>
              </a:r>
              <a:endParaRPr lang="da-DK" altLang="zh-CN" sz="1600" dirty="0">
                <a:solidFill>
                  <a:schemeClr val="bg1">
                    <a:lumMod val="95000"/>
                  </a:schemeClr>
                </a:solidFill>
                <a:latin typeface="Arial" charset="0"/>
                <a:sym typeface="Verdana" pitchFamily="34" charset="0"/>
              </a:endParaRPr>
            </a:p>
          </p:txBody>
        </p:sp>
      </p:grpSp>
      <p:grpSp>
        <p:nvGrpSpPr>
          <p:cNvPr id="162" name="组 161"/>
          <p:cNvGrpSpPr/>
          <p:nvPr/>
        </p:nvGrpSpPr>
        <p:grpSpPr>
          <a:xfrm>
            <a:off x="827584" y="3501008"/>
            <a:ext cx="433960" cy="432048"/>
            <a:chOff x="2987824" y="3356992"/>
            <a:chExt cx="433960" cy="432048"/>
          </a:xfrm>
        </p:grpSpPr>
        <p:sp>
          <p:nvSpPr>
            <p:cNvPr id="163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3960" cy="43204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</a:p>
          </p:txBody>
        </p:sp>
        <p:sp>
          <p:nvSpPr>
            <p:cNvPr id="164" name="椭圆 163"/>
            <p:cNvSpPr/>
            <p:nvPr/>
          </p:nvSpPr>
          <p:spPr>
            <a:xfrm>
              <a:off x="3024784" y="3392996"/>
              <a:ext cx="360040" cy="360040"/>
            </a:xfrm>
            <a:prstGeom prst="ellipse">
              <a:avLst/>
            </a:prstGeom>
            <a:gradFill>
              <a:gsLst>
                <a:gs pos="0">
                  <a:srgbClr val="AC4F75"/>
                </a:gs>
                <a:gs pos="80000">
                  <a:srgbClr val="BF4B5A"/>
                </a:gs>
                <a:gs pos="100000">
                  <a:srgbClr val="E131A9"/>
                </a:gs>
              </a:gsLst>
            </a:gradFill>
            <a:ln>
              <a:solidFill>
                <a:srgbClr val="AC4F75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/>
            </a:p>
          </p:txBody>
        </p:sp>
        <p:sp>
          <p:nvSpPr>
            <p:cNvPr id="168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2048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1600" dirty="0" smtClean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18</a:t>
              </a:r>
              <a:endParaRPr lang="da-DK" altLang="zh-CN" sz="1600" dirty="0">
                <a:solidFill>
                  <a:schemeClr val="bg1">
                    <a:lumMod val="95000"/>
                  </a:schemeClr>
                </a:solidFill>
                <a:latin typeface="Arial" charset="0"/>
                <a:sym typeface="Verdana" pitchFamily="34" charset="0"/>
              </a:endParaRPr>
            </a:p>
          </p:txBody>
        </p:sp>
      </p:grpSp>
      <p:sp>
        <p:nvSpPr>
          <p:cNvPr id="307" name="Rectangle 3"/>
          <p:cNvSpPr txBox="1">
            <a:spLocks noChangeArrowheads="1"/>
          </p:cNvSpPr>
          <p:nvPr/>
        </p:nvSpPr>
        <p:spPr bwMode="auto">
          <a:xfrm>
            <a:off x="1042988" y="1700808"/>
            <a:ext cx="7633467" cy="6478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342900" indent="-342900" eaLnBrk="0" hangingPunct="0">
              <a:spcBef>
                <a:spcPts val="1200"/>
              </a:spcBef>
              <a:buFontTx/>
              <a:buChar char="•"/>
              <a:defRPr/>
            </a:pPr>
            <a:r>
              <a:rPr lang="en-US" altLang="zh-CN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Store a</a:t>
            </a:r>
            <a:r>
              <a:rPr lang="zh-CN" altLang="en-US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 </a:t>
            </a:r>
            <a:r>
              <a:rPr lang="en-US" altLang="zh-CN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row</a:t>
            </a:r>
            <a:r>
              <a:rPr lang="zh-CN" altLang="en-US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 </a:t>
            </a:r>
            <a:r>
              <a:rPr lang="en-US" altLang="zh-CN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pointer,</a:t>
            </a:r>
            <a:r>
              <a:rPr lang="zh-CN" altLang="en-US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 </a:t>
            </a:r>
            <a:r>
              <a:rPr lang="en-US" altLang="zh-CN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nonzero entries and</a:t>
            </a:r>
            <a:r>
              <a:rPr lang="zh-CN" altLang="en-US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 </a:t>
            </a:r>
            <a:r>
              <a:rPr lang="en-US" altLang="zh-CN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their</a:t>
            </a:r>
            <a:r>
              <a:rPr lang="zh-CN" altLang="en-US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 </a:t>
            </a:r>
            <a:r>
              <a:rPr lang="en-US" altLang="zh-CN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column</a:t>
            </a:r>
            <a:r>
              <a:rPr lang="zh-CN" altLang="en-US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 </a:t>
            </a:r>
            <a:r>
              <a:rPr lang="en-US" altLang="zh-CN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indices.</a:t>
            </a:r>
            <a:endParaRPr lang="en-US" altLang="zh-CN" sz="1600" b="1" kern="0" noProof="1">
              <a:solidFill>
                <a:srgbClr val="212121"/>
              </a:solidFill>
              <a:latin typeface="+mn-lt"/>
              <a:sym typeface="Verdana" pitchFamily="34" charset="0"/>
            </a:endParaRPr>
          </a:p>
        </p:txBody>
      </p:sp>
      <p:sp>
        <p:nvSpPr>
          <p:cNvPr id="206" name="Rectangle 15"/>
          <p:cNvSpPr>
            <a:spLocks noChangeArrowheads="1"/>
          </p:cNvSpPr>
          <p:nvPr/>
        </p:nvSpPr>
        <p:spPr bwMode="auto">
          <a:xfrm>
            <a:off x="2123728" y="3933056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207" name="Rectangle 15"/>
          <p:cNvSpPr>
            <a:spLocks noChangeArrowheads="1"/>
          </p:cNvSpPr>
          <p:nvPr/>
        </p:nvSpPr>
        <p:spPr bwMode="auto">
          <a:xfrm>
            <a:off x="2987824" y="3933056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208" name="Rectangle 15"/>
          <p:cNvSpPr>
            <a:spLocks noChangeArrowheads="1"/>
          </p:cNvSpPr>
          <p:nvPr/>
        </p:nvSpPr>
        <p:spPr bwMode="auto">
          <a:xfrm>
            <a:off x="2555776" y="3933056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209" name="Rectangle 15"/>
          <p:cNvSpPr>
            <a:spLocks noChangeArrowheads="1"/>
          </p:cNvSpPr>
          <p:nvPr/>
        </p:nvSpPr>
        <p:spPr bwMode="auto">
          <a:xfrm>
            <a:off x="1691680" y="3933056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210" name="Rectangle 15"/>
          <p:cNvSpPr>
            <a:spLocks noChangeArrowheads="1"/>
          </p:cNvSpPr>
          <p:nvPr/>
        </p:nvSpPr>
        <p:spPr bwMode="auto">
          <a:xfrm>
            <a:off x="2123728" y="4365104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211" name="Rectangle 15"/>
          <p:cNvSpPr>
            <a:spLocks noChangeArrowheads="1"/>
          </p:cNvSpPr>
          <p:nvPr/>
        </p:nvSpPr>
        <p:spPr bwMode="auto">
          <a:xfrm>
            <a:off x="2987824" y="4365104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212" name="Rectangle 15"/>
          <p:cNvSpPr>
            <a:spLocks noChangeArrowheads="1"/>
          </p:cNvSpPr>
          <p:nvPr/>
        </p:nvSpPr>
        <p:spPr bwMode="auto">
          <a:xfrm>
            <a:off x="2555776" y="4365104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214" name="Rectangle 15"/>
          <p:cNvSpPr>
            <a:spLocks noChangeArrowheads="1"/>
          </p:cNvSpPr>
          <p:nvPr/>
        </p:nvSpPr>
        <p:spPr bwMode="auto">
          <a:xfrm>
            <a:off x="1259632" y="2636912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215" name="Rectangle 15"/>
          <p:cNvSpPr>
            <a:spLocks noChangeArrowheads="1"/>
          </p:cNvSpPr>
          <p:nvPr/>
        </p:nvSpPr>
        <p:spPr bwMode="auto">
          <a:xfrm>
            <a:off x="1259632" y="3068960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216" name="Rectangle 15"/>
          <p:cNvSpPr>
            <a:spLocks noChangeArrowheads="1"/>
          </p:cNvSpPr>
          <p:nvPr/>
        </p:nvSpPr>
        <p:spPr bwMode="auto">
          <a:xfrm>
            <a:off x="827584" y="3068960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grpSp>
        <p:nvGrpSpPr>
          <p:cNvPr id="218" name="组 217"/>
          <p:cNvGrpSpPr/>
          <p:nvPr/>
        </p:nvGrpSpPr>
        <p:grpSpPr>
          <a:xfrm>
            <a:off x="5652120" y="4509120"/>
            <a:ext cx="433960" cy="432048"/>
            <a:chOff x="2987824" y="3356992"/>
            <a:chExt cx="433960" cy="432048"/>
          </a:xfrm>
        </p:grpSpPr>
        <p:sp>
          <p:nvSpPr>
            <p:cNvPr id="257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3960" cy="43204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</a:p>
          </p:txBody>
        </p:sp>
        <p:sp>
          <p:nvSpPr>
            <p:cNvPr id="258" name="椭圆 257"/>
            <p:cNvSpPr/>
            <p:nvPr/>
          </p:nvSpPr>
          <p:spPr>
            <a:xfrm>
              <a:off x="3024784" y="3392996"/>
              <a:ext cx="360040" cy="36004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/>
            </a:p>
          </p:txBody>
        </p:sp>
        <p:sp>
          <p:nvSpPr>
            <p:cNvPr id="259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2048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1600" dirty="0" smtClean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1</a:t>
              </a:r>
              <a:endParaRPr lang="da-DK" altLang="zh-CN" sz="1600" dirty="0">
                <a:solidFill>
                  <a:schemeClr val="bg1">
                    <a:lumMod val="95000"/>
                  </a:schemeClr>
                </a:solidFill>
                <a:latin typeface="Arial" charset="0"/>
                <a:sym typeface="Verdana" pitchFamily="34" charset="0"/>
              </a:endParaRPr>
            </a:p>
          </p:txBody>
        </p:sp>
      </p:grpSp>
      <p:sp>
        <p:nvSpPr>
          <p:cNvPr id="224" name="Rectangle 15"/>
          <p:cNvSpPr>
            <a:spLocks noChangeArrowheads="1"/>
          </p:cNvSpPr>
          <p:nvPr/>
        </p:nvSpPr>
        <p:spPr bwMode="auto">
          <a:xfrm>
            <a:off x="5652120" y="3933056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r>
              <a:rPr lang="zh-CN" altLang="zh-CN" sz="2000" dirty="0">
                <a:solidFill>
                  <a:srgbClr val="000000"/>
                </a:solidFill>
                <a:latin typeface="Arial"/>
                <a:cs typeface="Arial"/>
                <a:sym typeface="Verdana" pitchFamily="34" charset="0"/>
              </a:rPr>
              <a:t>0</a:t>
            </a:r>
            <a:endParaRPr lang="da-DK" altLang="zh-CN" sz="2000" dirty="0">
              <a:solidFill>
                <a:srgbClr val="000000"/>
              </a:solidFill>
              <a:latin typeface="Arial"/>
              <a:cs typeface="Arial"/>
              <a:sym typeface="Verdana" pitchFamily="34" charset="0"/>
            </a:endParaRPr>
          </a:p>
        </p:txBody>
      </p:sp>
      <p:sp>
        <p:nvSpPr>
          <p:cNvPr id="226" name="Rectangle 15"/>
          <p:cNvSpPr>
            <a:spLocks noChangeArrowheads="1"/>
          </p:cNvSpPr>
          <p:nvPr/>
        </p:nvSpPr>
        <p:spPr bwMode="auto">
          <a:xfrm>
            <a:off x="6084168" y="3933056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r>
              <a:rPr lang="zh-CN" altLang="zh-CN" sz="2000" dirty="0">
                <a:solidFill>
                  <a:srgbClr val="000000"/>
                </a:solidFill>
                <a:latin typeface="Arial"/>
                <a:cs typeface="Arial"/>
                <a:sym typeface="Verdana" pitchFamily="34" charset="0"/>
              </a:rPr>
              <a:t>2</a:t>
            </a:r>
            <a:endParaRPr lang="da-DK" altLang="zh-CN" sz="2000" dirty="0">
              <a:solidFill>
                <a:srgbClr val="000000"/>
              </a:solidFill>
              <a:latin typeface="Arial"/>
              <a:cs typeface="Arial"/>
              <a:sym typeface="Verdana" pitchFamily="34" charset="0"/>
            </a:endParaRPr>
          </a:p>
        </p:txBody>
      </p:sp>
      <p:sp>
        <p:nvSpPr>
          <p:cNvPr id="227" name="Rectangle 15"/>
          <p:cNvSpPr>
            <a:spLocks noChangeArrowheads="1"/>
          </p:cNvSpPr>
          <p:nvPr/>
        </p:nvSpPr>
        <p:spPr bwMode="auto">
          <a:xfrm>
            <a:off x="6516216" y="3933056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r>
              <a:rPr lang="zh-CN" altLang="zh-CN" sz="2000" dirty="0">
                <a:solidFill>
                  <a:srgbClr val="000000"/>
                </a:solidFill>
                <a:latin typeface="Arial"/>
                <a:cs typeface="Arial"/>
                <a:sym typeface="Verdana" pitchFamily="34" charset="0"/>
              </a:rPr>
              <a:t>0</a:t>
            </a:r>
            <a:endParaRPr lang="da-DK" altLang="zh-CN" sz="2000" dirty="0">
              <a:solidFill>
                <a:srgbClr val="000000"/>
              </a:solidFill>
              <a:latin typeface="Arial"/>
              <a:cs typeface="Arial"/>
              <a:sym typeface="Verdana" pitchFamily="34" charset="0"/>
            </a:endParaRPr>
          </a:p>
        </p:txBody>
      </p:sp>
      <p:sp>
        <p:nvSpPr>
          <p:cNvPr id="229" name="Rectangle 15"/>
          <p:cNvSpPr>
            <a:spLocks noChangeArrowheads="1"/>
          </p:cNvSpPr>
          <p:nvPr/>
        </p:nvSpPr>
        <p:spPr bwMode="auto">
          <a:xfrm>
            <a:off x="6948264" y="3933056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r>
              <a:rPr lang="zh-CN" altLang="zh-CN" sz="2000" dirty="0">
                <a:solidFill>
                  <a:srgbClr val="000000"/>
                </a:solidFill>
                <a:latin typeface="Arial"/>
                <a:cs typeface="Arial"/>
                <a:sym typeface="Verdana" pitchFamily="34" charset="0"/>
              </a:rPr>
              <a:t>1</a:t>
            </a:r>
            <a:endParaRPr lang="da-DK" altLang="zh-CN" sz="2000" dirty="0">
              <a:solidFill>
                <a:srgbClr val="000000"/>
              </a:solidFill>
              <a:latin typeface="Arial"/>
              <a:cs typeface="Arial"/>
              <a:sym typeface="Verdana" pitchFamily="34" charset="0"/>
            </a:endParaRPr>
          </a:p>
        </p:txBody>
      </p:sp>
      <p:sp>
        <p:nvSpPr>
          <p:cNvPr id="230" name="Rectangle 15"/>
          <p:cNvSpPr>
            <a:spLocks noChangeArrowheads="1"/>
          </p:cNvSpPr>
          <p:nvPr/>
        </p:nvSpPr>
        <p:spPr bwMode="auto">
          <a:xfrm>
            <a:off x="7380312" y="3933056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r>
              <a:rPr lang="da-DK" altLang="zh-CN" sz="2000" dirty="0">
                <a:solidFill>
                  <a:srgbClr val="000000"/>
                </a:solidFill>
                <a:latin typeface="Arial"/>
                <a:cs typeface="Arial"/>
                <a:sym typeface="Verdana" pitchFamily="34" charset="0"/>
              </a:rPr>
              <a:t>2</a:t>
            </a:r>
          </a:p>
        </p:txBody>
      </p:sp>
      <p:sp>
        <p:nvSpPr>
          <p:cNvPr id="231" name="Rectangle 15"/>
          <p:cNvSpPr>
            <a:spLocks noChangeArrowheads="1"/>
          </p:cNvSpPr>
          <p:nvPr/>
        </p:nvSpPr>
        <p:spPr bwMode="auto">
          <a:xfrm>
            <a:off x="7812360" y="3933056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r>
              <a:rPr lang="da-DK" altLang="zh-CN" sz="2000" dirty="0" smtClean="0">
                <a:solidFill>
                  <a:srgbClr val="000000"/>
                </a:solidFill>
                <a:latin typeface="Arial"/>
                <a:cs typeface="Arial"/>
                <a:sym typeface="Verdana" pitchFamily="34" charset="0"/>
              </a:rPr>
              <a:t>3</a:t>
            </a:r>
            <a:endParaRPr lang="da-DK" altLang="zh-CN" sz="2000" dirty="0">
              <a:solidFill>
                <a:srgbClr val="000000"/>
              </a:solidFill>
              <a:latin typeface="Arial"/>
              <a:cs typeface="Arial"/>
              <a:sym typeface="Verdana" pitchFamily="34" charset="0"/>
            </a:endParaRPr>
          </a:p>
        </p:txBody>
      </p:sp>
      <p:sp>
        <p:nvSpPr>
          <p:cNvPr id="232" name="Rectangle 15"/>
          <p:cNvSpPr>
            <a:spLocks noChangeArrowheads="1"/>
          </p:cNvSpPr>
          <p:nvPr/>
        </p:nvSpPr>
        <p:spPr bwMode="auto">
          <a:xfrm>
            <a:off x="5652120" y="2924944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r>
              <a:rPr lang="da-DK" altLang="zh-CN" sz="2000" dirty="0" smtClean="0">
                <a:solidFill>
                  <a:srgbClr val="000000"/>
                </a:solidFill>
                <a:latin typeface="Arial"/>
                <a:cs typeface="Arial"/>
                <a:sym typeface="Verdana" pitchFamily="34" charset="0"/>
              </a:rPr>
              <a:t>0</a:t>
            </a:r>
            <a:endParaRPr lang="da-DK" altLang="zh-CN" sz="2000" dirty="0">
              <a:solidFill>
                <a:srgbClr val="000000"/>
              </a:solidFill>
              <a:latin typeface="Arial"/>
              <a:cs typeface="Arial"/>
              <a:sym typeface="Verdana" pitchFamily="34" charset="0"/>
            </a:endParaRPr>
          </a:p>
        </p:txBody>
      </p:sp>
      <p:sp>
        <p:nvSpPr>
          <p:cNvPr id="233" name="Rectangle 15"/>
          <p:cNvSpPr>
            <a:spLocks noChangeArrowheads="1"/>
          </p:cNvSpPr>
          <p:nvPr/>
        </p:nvSpPr>
        <p:spPr bwMode="auto">
          <a:xfrm>
            <a:off x="6084168" y="2924944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r>
              <a:rPr lang="zh-CN" altLang="zh-CN" sz="2000" dirty="0" smtClean="0">
                <a:solidFill>
                  <a:srgbClr val="000000"/>
                </a:solidFill>
                <a:latin typeface="Arial"/>
                <a:cs typeface="Arial"/>
                <a:sym typeface="Verdana" pitchFamily="34" charset="0"/>
              </a:rPr>
              <a:t>1</a:t>
            </a:r>
            <a:endParaRPr lang="da-DK" altLang="zh-CN" sz="2000" dirty="0">
              <a:solidFill>
                <a:srgbClr val="000000"/>
              </a:solidFill>
              <a:latin typeface="Arial"/>
              <a:cs typeface="Arial"/>
              <a:sym typeface="Verdana" pitchFamily="34" charset="0"/>
            </a:endParaRPr>
          </a:p>
        </p:txBody>
      </p:sp>
      <p:sp>
        <p:nvSpPr>
          <p:cNvPr id="234" name="Rectangle 15"/>
          <p:cNvSpPr>
            <a:spLocks noChangeArrowheads="1"/>
          </p:cNvSpPr>
          <p:nvPr/>
        </p:nvSpPr>
        <p:spPr bwMode="auto">
          <a:xfrm>
            <a:off x="6516216" y="2924944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r>
              <a:rPr lang="zh-CN" altLang="zh-CN" sz="2000" dirty="0" smtClean="0">
                <a:solidFill>
                  <a:srgbClr val="000000"/>
                </a:solidFill>
                <a:latin typeface="Arial"/>
                <a:cs typeface="Arial"/>
                <a:sym typeface="Verdana" pitchFamily="34" charset="0"/>
              </a:rPr>
              <a:t>2</a:t>
            </a:r>
            <a:endParaRPr lang="da-DK" altLang="zh-CN" sz="2000" dirty="0">
              <a:solidFill>
                <a:srgbClr val="000000"/>
              </a:solidFill>
              <a:latin typeface="Arial"/>
              <a:cs typeface="Arial"/>
              <a:sym typeface="Verdana" pitchFamily="34" charset="0"/>
            </a:endParaRPr>
          </a:p>
        </p:txBody>
      </p:sp>
      <p:sp>
        <p:nvSpPr>
          <p:cNvPr id="235" name="Rectangle 15"/>
          <p:cNvSpPr>
            <a:spLocks noChangeArrowheads="1"/>
          </p:cNvSpPr>
          <p:nvPr/>
        </p:nvSpPr>
        <p:spPr bwMode="auto">
          <a:xfrm>
            <a:off x="6948264" y="2924944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r>
              <a:rPr lang="zh-CN" altLang="zh-CN" sz="2000" dirty="0">
                <a:solidFill>
                  <a:srgbClr val="000000"/>
                </a:solidFill>
                <a:latin typeface="Arial"/>
                <a:cs typeface="Arial"/>
                <a:sym typeface="Verdana" pitchFamily="34" charset="0"/>
              </a:rPr>
              <a:t>6</a:t>
            </a:r>
            <a:endParaRPr lang="da-DK" altLang="zh-CN" sz="2000" dirty="0">
              <a:solidFill>
                <a:srgbClr val="000000"/>
              </a:solidFill>
              <a:latin typeface="Arial"/>
              <a:cs typeface="Arial"/>
              <a:sym typeface="Verdana" pitchFamily="34" charset="0"/>
            </a:endParaRPr>
          </a:p>
        </p:txBody>
      </p:sp>
      <p:sp>
        <p:nvSpPr>
          <p:cNvPr id="236" name="Rectangle 15"/>
          <p:cNvSpPr>
            <a:spLocks noChangeArrowheads="1"/>
          </p:cNvSpPr>
          <p:nvPr/>
        </p:nvSpPr>
        <p:spPr bwMode="auto">
          <a:xfrm>
            <a:off x="7380312" y="2924944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r>
              <a:rPr lang="zh-CN" altLang="zh-CN" sz="2000" dirty="0" smtClean="0">
                <a:solidFill>
                  <a:srgbClr val="000000"/>
                </a:solidFill>
                <a:latin typeface="Arial"/>
                <a:cs typeface="Arial"/>
                <a:sym typeface="Verdana" pitchFamily="34" charset="0"/>
              </a:rPr>
              <a:t>6</a:t>
            </a:r>
            <a:endParaRPr lang="da-DK" altLang="zh-CN" sz="2000" dirty="0">
              <a:solidFill>
                <a:srgbClr val="000000"/>
              </a:solidFill>
              <a:latin typeface="Arial"/>
              <a:cs typeface="Arial"/>
              <a:sym typeface="Verdana" pitchFamily="34" charset="0"/>
            </a:endParaRPr>
          </a:p>
        </p:txBody>
      </p:sp>
      <p:sp>
        <p:nvSpPr>
          <p:cNvPr id="237" name="Rectangle 15"/>
          <p:cNvSpPr>
            <a:spLocks noChangeArrowheads="1"/>
          </p:cNvSpPr>
          <p:nvPr/>
        </p:nvSpPr>
        <p:spPr bwMode="auto">
          <a:xfrm>
            <a:off x="7812360" y="2924944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r>
              <a:rPr lang="zh-CN" altLang="zh-CN" sz="2000" dirty="0" smtClean="0">
                <a:solidFill>
                  <a:srgbClr val="000000"/>
                </a:solidFill>
                <a:latin typeface="Arial"/>
                <a:cs typeface="Arial"/>
                <a:sym typeface="Verdana" pitchFamily="34" charset="0"/>
              </a:rPr>
              <a:t>6</a:t>
            </a:r>
            <a:endParaRPr lang="da-DK" altLang="zh-CN" sz="2000" dirty="0">
              <a:solidFill>
                <a:srgbClr val="000000"/>
              </a:solidFill>
              <a:latin typeface="Arial"/>
              <a:cs typeface="Arial"/>
              <a:sym typeface="Verdana" pitchFamily="34" charset="0"/>
            </a:endParaRPr>
          </a:p>
        </p:txBody>
      </p:sp>
      <p:sp>
        <p:nvSpPr>
          <p:cNvPr id="238" name="Rectangle 15"/>
          <p:cNvSpPr>
            <a:spLocks noChangeArrowheads="1"/>
          </p:cNvSpPr>
          <p:nvPr/>
        </p:nvSpPr>
        <p:spPr bwMode="auto">
          <a:xfrm>
            <a:off x="4499992" y="4509120"/>
            <a:ext cx="1150937" cy="360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r" eaLnBrk="0" hangingPunct="0">
              <a:buSzPct val="100000"/>
            </a:pPr>
            <a:r>
              <a:rPr lang="da-DK" altLang="zh-CN" sz="1600" dirty="0" err="1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value</a:t>
            </a:r>
            <a:r>
              <a:rPr lang="da-DK" altLang="zh-CN" sz="1600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 =</a:t>
            </a:r>
            <a:endParaRPr lang="da-DK" altLang="zh-CN" sz="16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239" name="Rectangle 15"/>
          <p:cNvSpPr>
            <a:spLocks noChangeArrowheads="1"/>
          </p:cNvSpPr>
          <p:nvPr/>
        </p:nvSpPr>
        <p:spPr bwMode="auto">
          <a:xfrm>
            <a:off x="4644008" y="3933056"/>
            <a:ext cx="1006921" cy="360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r" eaLnBrk="0" hangingPunct="0">
              <a:buSzPct val="100000"/>
            </a:pPr>
            <a:r>
              <a:rPr lang="da-DK" altLang="zh-CN" sz="1600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column</a:t>
            </a:r>
            <a:r>
              <a:rPr lang="zh-CN" altLang="en-US" sz="1600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 </a:t>
            </a:r>
            <a:r>
              <a:rPr lang="da-DK" altLang="zh-CN" sz="1600" dirty="0" err="1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index</a:t>
            </a:r>
            <a:r>
              <a:rPr lang="da-DK" altLang="zh-CN" sz="1600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 =</a:t>
            </a:r>
            <a:endParaRPr lang="da-DK" altLang="zh-CN" sz="16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240" name="Rectangle 15"/>
          <p:cNvSpPr>
            <a:spLocks noChangeArrowheads="1"/>
          </p:cNvSpPr>
          <p:nvPr/>
        </p:nvSpPr>
        <p:spPr bwMode="auto">
          <a:xfrm>
            <a:off x="4572000" y="2924944"/>
            <a:ext cx="1079500" cy="360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r" eaLnBrk="0" hangingPunct="0">
              <a:buSzPct val="100000"/>
            </a:pPr>
            <a:r>
              <a:rPr lang="da-DK" altLang="zh-CN" sz="1600" dirty="0" err="1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row</a:t>
            </a:r>
            <a:r>
              <a:rPr lang="zh-CN" altLang="en-US" sz="1600" dirty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 </a:t>
            </a:r>
            <a:r>
              <a:rPr lang="en-US" altLang="zh-CN" sz="1600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pointer</a:t>
            </a:r>
            <a:r>
              <a:rPr lang="da-DK" altLang="zh-CN" sz="1600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 =</a:t>
            </a:r>
            <a:endParaRPr lang="da-DK" altLang="zh-CN" sz="16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264" name="Rectangle 15"/>
          <p:cNvSpPr>
            <a:spLocks noChangeArrowheads="1"/>
          </p:cNvSpPr>
          <p:nvPr/>
        </p:nvSpPr>
        <p:spPr bwMode="auto">
          <a:xfrm>
            <a:off x="8244408" y="3933056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r>
              <a:rPr lang="zh-CN" altLang="zh-CN" sz="2000" dirty="0" smtClean="0">
                <a:solidFill>
                  <a:srgbClr val="000000"/>
                </a:solidFill>
                <a:latin typeface="Arial"/>
                <a:cs typeface="Arial"/>
                <a:sym typeface="Verdana" pitchFamily="34" charset="0"/>
              </a:rPr>
              <a:t>4</a:t>
            </a:r>
            <a:endParaRPr lang="da-DK" altLang="zh-CN" sz="2000" dirty="0">
              <a:solidFill>
                <a:srgbClr val="000000"/>
              </a:solidFill>
              <a:latin typeface="Arial"/>
              <a:cs typeface="Arial"/>
              <a:sym typeface="Verdana" pitchFamily="34" charset="0"/>
            </a:endParaRPr>
          </a:p>
        </p:txBody>
      </p:sp>
      <p:sp>
        <p:nvSpPr>
          <p:cNvPr id="265" name="Rectangle 15"/>
          <p:cNvSpPr>
            <a:spLocks noChangeArrowheads="1"/>
          </p:cNvSpPr>
          <p:nvPr/>
        </p:nvSpPr>
        <p:spPr bwMode="auto">
          <a:xfrm>
            <a:off x="8244408" y="2924944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r>
              <a:rPr lang="zh-CN" altLang="zh-CN" sz="2000" dirty="0">
                <a:solidFill>
                  <a:srgbClr val="000000"/>
                </a:solidFill>
                <a:latin typeface="Arial"/>
                <a:cs typeface="Arial"/>
                <a:sym typeface="Verdana" pitchFamily="34" charset="0"/>
              </a:rPr>
              <a:t>8</a:t>
            </a:r>
            <a:endParaRPr lang="da-DK" altLang="zh-CN" sz="2000" dirty="0">
              <a:solidFill>
                <a:srgbClr val="000000"/>
              </a:solidFill>
              <a:latin typeface="Arial"/>
              <a:cs typeface="Arial"/>
              <a:sym typeface="Verdana" pitchFamily="34" charset="0"/>
            </a:endParaRPr>
          </a:p>
        </p:txBody>
      </p:sp>
      <p:grpSp>
        <p:nvGrpSpPr>
          <p:cNvPr id="266" name="组 265"/>
          <p:cNvGrpSpPr/>
          <p:nvPr/>
        </p:nvGrpSpPr>
        <p:grpSpPr>
          <a:xfrm>
            <a:off x="7380312" y="4509120"/>
            <a:ext cx="433960" cy="432048"/>
            <a:chOff x="3851920" y="3356992"/>
            <a:chExt cx="433960" cy="432048"/>
          </a:xfrm>
        </p:grpSpPr>
        <p:sp>
          <p:nvSpPr>
            <p:cNvPr id="267" name="Rectangle 15"/>
            <p:cNvSpPr>
              <a:spLocks noChangeArrowheads="1"/>
            </p:cNvSpPr>
            <p:nvPr/>
          </p:nvSpPr>
          <p:spPr bwMode="auto">
            <a:xfrm>
              <a:off x="3851920" y="3356992"/>
              <a:ext cx="433960" cy="43204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</a:p>
          </p:txBody>
        </p:sp>
        <p:sp>
          <p:nvSpPr>
            <p:cNvPr id="268" name="椭圆 267"/>
            <p:cNvSpPr/>
            <p:nvPr/>
          </p:nvSpPr>
          <p:spPr>
            <a:xfrm>
              <a:off x="3888880" y="3392996"/>
              <a:ext cx="360040" cy="36004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/>
            </a:p>
          </p:txBody>
        </p:sp>
        <p:sp>
          <p:nvSpPr>
            <p:cNvPr id="269" name="Rectangle 15"/>
            <p:cNvSpPr>
              <a:spLocks noChangeArrowheads="1"/>
            </p:cNvSpPr>
            <p:nvPr/>
          </p:nvSpPr>
          <p:spPr bwMode="auto">
            <a:xfrm>
              <a:off x="3851920" y="3356992"/>
              <a:ext cx="432048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1600" dirty="0" smtClean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3</a:t>
              </a:r>
              <a:endParaRPr lang="da-DK" altLang="zh-CN" sz="1600" dirty="0">
                <a:solidFill>
                  <a:schemeClr val="bg1">
                    <a:lumMod val="95000"/>
                  </a:schemeClr>
                </a:solidFill>
                <a:latin typeface="Arial" charset="0"/>
                <a:sym typeface="Verdana" pitchFamily="34" charset="0"/>
              </a:endParaRPr>
            </a:p>
          </p:txBody>
        </p:sp>
      </p:grpSp>
      <p:grpSp>
        <p:nvGrpSpPr>
          <p:cNvPr id="273" name="组 272"/>
          <p:cNvGrpSpPr/>
          <p:nvPr/>
        </p:nvGrpSpPr>
        <p:grpSpPr>
          <a:xfrm>
            <a:off x="7812360" y="4509120"/>
            <a:ext cx="433960" cy="432048"/>
            <a:chOff x="2987824" y="3356992"/>
            <a:chExt cx="433960" cy="432048"/>
          </a:xfrm>
        </p:grpSpPr>
        <p:sp>
          <p:nvSpPr>
            <p:cNvPr id="274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3960" cy="43204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</a:p>
          </p:txBody>
        </p:sp>
        <p:sp>
          <p:nvSpPr>
            <p:cNvPr id="286" name="椭圆 285"/>
            <p:cNvSpPr/>
            <p:nvPr/>
          </p:nvSpPr>
          <p:spPr>
            <a:xfrm>
              <a:off x="3024784" y="3392996"/>
              <a:ext cx="360040" cy="360040"/>
            </a:xfrm>
            <a:prstGeom prst="ellipse">
              <a:avLst/>
            </a:prstGeom>
            <a:gradFill>
              <a:gsLst>
                <a:gs pos="0">
                  <a:srgbClr val="0000FF"/>
                </a:gs>
                <a:gs pos="80000">
                  <a:srgbClr val="448594"/>
                </a:gs>
                <a:gs pos="100000">
                  <a:srgbClr val="2E8EE1"/>
                </a:gs>
              </a:gsLst>
            </a:gradFill>
            <a:ln>
              <a:solidFill>
                <a:srgbClr val="3366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/>
            </a:p>
          </p:txBody>
        </p:sp>
        <p:sp>
          <p:nvSpPr>
            <p:cNvPr id="287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2048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9</a:t>
              </a:r>
            </a:p>
          </p:txBody>
        </p:sp>
      </p:grpSp>
      <p:grpSp>
        <p:nvGrpSpPr>
          <p:cNvPr id="289" name="组 288"/>
          <p:cNvGrpSpPr/>
          <p:nvPr/>
        </p:nvGrpSpPr>
        <p:grpSpPr>
          <a:xfrm>
            <a:off x="6948264" y="4509120"/>
            <a:ext cx="433960" cy="432048"/>
            <a:chOff x="2987824" y="3356992"/>
            <a:chExt cx="433960" cy="432048"/>
          </a:xfrm>
        </p:grpSpPr>
        <p:sp>
          <p:nvSpPr>
            <p:cNvPr id="290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3960" cy="43204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</a:p>
          </p:txBody>
        </p:sp>
        <p:sp>
          <p:nvSpPr>
            <p:cNvPr id="291" name="椭圆 290"/>
            <p:cNvSpPr/>
            <p:nvPr/>
          </p:nvSpPr>
          <p:spPr>
            <a:xfrm>
              <a:off x="3024784" y="3392996"/>
              <a:ext cx="360040" cy="360040"/>
            </a:xfrm>
            <a:prstGeom prst="ellipse">
              <a:avLst/>
            </a:prstGeom>
            <a:gradFill>
              <a:gsLst>
                <a:gs pos="0">
                  <a:srgbClr val="008000"/>
                </a:gs>
                <a:gs pos="80000">
                  <a:srgbClr val="49A021"/>
                </a:gs>
                <a:gs pos="100000">
                  <a:srgbClr val="57E128"/>
                </a:gs>
              </a:gsLst>
            </a:gradFill>
            <a:ln>
              <a:solidFill>
                <a:srgbClr val="49A02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/>
            </a:p>
          </p:txBody>
        </p:sp>
        <p:sp>
          <p:nvSpPr>
            <p:cNvPr id="292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2048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1600" dirty="0" smtClean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13</a:t>
              </a:r>
              <a:endParaRPr lang="da-DK" altLang="zh-CN" sz="1600" dirty="0">
                <a:solidFill>
                  <a:schemeClr val="bg1">
                    <a:lumMod val="95000"/>
                  </a:schemeClr>
                </a:solidFill>
                <a:latin typeface="Arial" charset="0"/>
                <a:sym typeface="Verdana" pitchFamily="34" charset="0"/>
              </a:endParaRPr>
            </a:p>
          </p:txBody>
        </p:sp>
      </p:grpSp>
      <p:grpSp>
        <p:nvGrpSpPr>
          <p:cNvPr id="293" name="组 292"/>
          <p:cNvGrpSpPr/>
          <p:nvPr/>
        </p:nvGrpSpPr>
        <p:grpSpPr>
          <a:xfrm>
            <a:off x="6516216" y="4509120"/>
            <a:ext cx="433960" cy="432048"/>
            <a:chOff x="2987824" y="3356992"/>
            <a:chExt cx="433960" cy="432048"/>
          </a:xfrm>
        </p:grpSpPr>
        <p:sp>
          <p:nvSpPr>
            <p:cNvPr id="294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3960" cy="43204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</a:p>
          </p:txBody>
        </p:sp>
        <p:sp>
          <p:nvSpPr>
            <p:cNvPr id="295" name="椭圆 294"/>
            <p:cNvSpPr/>
            <p:nvPr/>
          </p:nvSpPr>
          <p:spPr>
            <a:xfrm>
              <a:off x="3024784" y="3392996"/>
              <a:ext cx="360040" cy="360040"/>
            </a:xfrm>
            <a:prstGeom prst="ellipse">
              <a:avLst/>
            </a:prstGeom>
            <a:gradFill>
              <a:gsLst>
                <a:gs pos="0">
                  <a:srgbClr val="AC4F75"/>
                </a:gs>
                <a:gs pos="80000">
                  <a:srgbClr val="BF4B5A"/>
                </a:gs>
                <a:gs pos="100000">
                  <a:srgbClr val="E131A9"/>
                </a:gs>
              </a:gsLst>
            </a:gradFill>
            <a:ln>
              <a:solidFill>
                <a:srgbClr val="AC4F75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/>
            </a:p>
          </p:txBody>
        </p:sp>
        <p:sp>
          <p:nvSpPr>
            <p:cNvPr id="296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2048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1600" dirty="0" smtClean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18</a:t>
              </a:r>
              <a:endParaRPr lang="da-DK" altLang="zh-CN" sz="1600" dirty="0">
                <a:solidFill>
                  <a:schemeClr val="bg1">
                    <a:lumMod val="95000"/>
                  </a:schemeClr>
                </a:solidFill>
                <a:latin typeface="Arial" charset="0"/>
                <a:sym typeface="Verdana" pitchFamily="34" charset="0"/>
              </a:endParaRPr>
            </a:p>
          </p:txBody>
        </p:sp>
      </p:grpSp>
      <p:grpSp>
        <p:nvGrpSpPr>
          <p:cNvPr id="297" name="组 296"/>
          <p:cNvGrpSpPr/>
          <p:nvPr/>
        </p:nvGrpSpPr>
        <p:grpSpPr>
          <a:xfrm>
            <a:off x="6084168" y="4509120"/>
            <a:ext cx="433960" cy="432048"/>
            <a:chOff x="2987824" y="3356992"/>
            <a:chExt cx="433960" cy="432048"/>
          </a:xfrm>
        </p:grpSpPr>
        <p:sp>
          <p:nvSpPr>
            <p:cNvPr id="298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3960" cy="43204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</a:p>
          </p:txBody>
        </p:sp>
        <p:sp>
          <p:nvSpPr>
            <p:cNvPr id="299" name="椭圆 298"/>
            <p:cNvSpPr/>
            <p:nvPr/>
          </p:nvSpPr>
          <p:spPr>
            <a:xfrm>
              <a:off x="3024784" y="3392996"/>
              <a:ext cx="360040" cy="360040"/>
            </a:xfrm>
            <a:prstGeom prst="ellipse">
              <a:avLst/>
            </a:prstGeom>
            <a:gradFill>
              <a:gsLst>
                <a:gs pos="0">
                  <a:srgbClr val="0000FF"/>
                </a:gs>
                <a:gs pos="80000">
                  <a:srgbClr val="448594"/>
                </a:gs>
                <a:gs pos="100000">
                  <a:srgbClr val="2E8EE1"/>
                </a:gs>
              </a:gsLst>
            </a:gradFill>
            <a:ln>
              <a:solidFill>
                <a:srgbClr val="3366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/>
            </a:p>
          </p:txBody>
        </p:sp>
        <p:sp>
          <p:nvSpPr>
            <p:cNvPr id="300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2048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8</a:t>
              </a:r>
            </a:p>
          </p:txBody>
        </p:sp>
      </p:grpSp>
      <p:cxnSp>
        <p:nvCxnSpPr>
          <p:cNvPr id="112" name="直线连接符 111"/>
          <p:cNvCxnSpPr/>
          <p:nvPr/>
        </p:nvCxnSpPr>
        <p:spPr>
          <a:xfrm>
            <a:off x="5652120" y="3501008"/>
            <a:ext cx="0" cy="288032"/>
          </a:xfrm>
          <a:prstGeom prst="line">
            <a:avLst/>
          </a:prstGeom>
          <a:ln w="12700" cmpd="sng">
            <a:solidFill>
              <a:srgbClr val="660066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直线连接符 112"/>
          <p:cNvCxnSpPr/>
          <p:nvPr/>
        </p:nvCxnSpPr>
        <p:spPr>
          <a:xfrm>
            <a:off x="6084168" y="3501008"/>
            <a:ext cx="0" cy="288032"/>
          </a:xfrm>
          <a:prstGeom prst="line">
            <a:avLst/>
          </a:prstGeom>
          <a:ln w="12700" cmpd="sng">
            <a:solidFill>
              <a:srgbClr val="660066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直线连接符 114"/>
          <p:cNvCxnSpPr/>
          <p:nvPr/>
        </p:nvCxnSpPr>
        <p:spPr>
          <a:xfrm>
            <a:off x="8244408" y="3501008"/>
            <a:ext cx="792088" cy="288032"/>
          </a:xfrm>
          <a:prstGeom prst="line">
            <a:avLst/>
          </a:prstGeom>
          <a:ln w="12700" cmpd="sng">
            <a:solidFill>
              <a:srgbClr val="660066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6" name="直线连接符 115"/>
          <p:cNvCxnSpPr/>
          <p:nvPr/>
        </p:nvCxnSpPr>
        <p:spPr>
          <a:xfrm>
            <a:off x="6948264" y="3501008"/>
            <a:ext cx="1296144" cy="288032"/>
          </a:xfrm>
          <a:prstGeom prst="line">
            <a:avLst/>
          </a:prstGeom>
          <a:ln w="12700" cmpd="sng">
            <a:solidFill>
              <a:srgbClr val="660066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直线连接符 116"/>
          <p:cNvCxnSpPr/>
          <p:nvPr/>
        </p:nvCxnSpPr>
        <p:spPr>
          <a:xfrm>
            <a:off x="6516216" y="3501008"/>
            <a:ext cx="0" cy="288032"/>
          </a:xfrm>
          <a:prstGeom prst="line">
            <a:avLst/>
          </a:prstGeom>
          <a:ln w="12700" cmpd="sng">
            <a:solidFill>
              <a:srgbClr val="660066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直线连接符 121"/>
          <p:cNvCxnSpPr/>
          <p:nvPr/>
        </p:nvCxnSpPr>
        <p:spPr>
          <a:xfrm>
            <a:off x="7380312" y="3501008"/>
            <a:ext cx="864096" cy="288032"/>
          </a:xfrm>
          <a:prstGeom prst="line">
            <a:avLst/>
          </a:prstGeom>
          <a:ln w="12700" cmpd="sng">
            <a:solidFill>
              <a:srgbClr val="660066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直线连接符 122"/>
          <p:cNvCxnSpPr/>
          <p:nvPr/>
        </p:nvCxnSpPr>
        <p:spPr>
          <a:xfrm>
            <a:off x="7812360" y="3501008"/>
            <a:ext cx="432048" cy="288032"/>
          </a:xfrm>
          <a:prstGeom prst="line">
            <a:avLst/>
          </a:prstGeom>
          <a:ln w="12700" cmpd="sng">
            <a:solidFill>
              <a:srgbClr val="660066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28" name="组 127"/>
          <p:cNvGrpSpPr/>
          <p:nvPr/>
        </p:nvGrpSpPr>
        <p:grpSpPr>
          <a:xfrm>
            <a:off x="2555776" y="4797152"/>
            <a:ext cx="433960" cy="432048"/>
            <a:chOff x="2987824" y="3356992"/>
            <a:chExt cx="433960" cy="432048"/>
          </a:xfrm>
        </p:grpSpPr>
        <p:sp>
          <p:nvSpPr>
            <p:cNvPr id="129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3960" cy="43204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</a:p>
          </p:txBody>
        </p:sp>
        <p:sp>
          <p:nvSpPr>
            <p:cNvPr id="130" name="椭圆 129"/>
            <p:cNvSpPr/>
            <p:nvPr/>
          </p:nvSpPr>
          <p:spPr>
            <a:xfrm>
              <a:off x="3024784" y="3392996"/>
              <a:ext cx="360040" cy="360040"/>
            </a:xfrm>
            <a:prstGeom prst="ellipse">
              <a:avLst/>
            </a:prstGeom>
            <a:gradFill>
              <a:gsLst>
                <a:gs pos="0">
                  <a:srgbClr val="008000"/>
                </a:gs>
                <a:gs pos="80000">
                  <a:srgbClr val="49A021"/>
                </a:gs>
                <a:gs pos="100000">
                  <a:srgbClr val="57E128"/>
                </a:gs>
              </a:gsLst>
            </a:gradFill>
            <a:ln>
              <a:solidFill>
                <a:srgbClr val="49A02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/>
            </a:p>
          </p:txBody>
        </p:sp>
        <p:sp>
          <p:nvSpPr>
            <p:cNvPr id="131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2048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1600" dirty="0" smtClean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16</a:t>
              </a:r>
              <a:endParaRPr lang="da-DK" altLang="zh-CN" sz="1600" dirty="0">
                <a:solidFill>
                  <a:schemeClr val="bg1">
                    <a:lumMod val="95000"/>
                  </a:schemeClr>
                </a:solidFill>
                <a:latin typeface="Arial" charset="0"/>
                <a:sym typeface="Verdana" pitchFamily="34" charset="0"/>
              </a:endParaRPr>
            </a:p>
          </p:txBody>
        </p:sp>
      </p:grpSp>
      <p:grpSp>
        <p:nvGrpSpPr>
          <p:cNvPr id="132" name="组 131"/>
          <p:cNvGrpSpPr/>
          <p:nvPr/>
        </p:nvGrpSpPr>
        <p:grpSpPr>
          <a:xfrm>
            <a:off x="8676456" y="4509120"/>
            <a:ext cx="433960" cy="432048"/>
            <a:chOff x="3851920" y="3356992"/>
            <a:chExt cx="433960" cy="432048"/>
          </a:xfrm>
        </p:grpSpPr>
        <p:sp>
          <p:nvSpPr>
            <p:cNvPr id="133" name="Rectangle 15"/>
            <p:cNvSpPr>
              <a:spLocks noChangeArrowheads="1"/>
            </p:cNvSpPr>
            <p:nvPr/>
          </p:nvSpPr>
          <p:spPr bwMode="auto">
            <a:xfrm>
              <a:off x="3851920" y="3356992"/>
              <a:ext cx="433960" cy="43204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</a:p>
          </p:txBody>
        </p:sp>
        <p:sp>
          <p:nvSpPr>
            <p:cNvPr id="137" name="椭圆 136"/>
            <p:cNvSpPr/>
            <p:nvPr/>
          </p:nvSpPr>
          <p:spPr>
            <a:xfrm>
              <a:off x="3888880" y="3392996"/>
              <a:ext cx="360040" cy="36004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/>
            </a:p>
          </p:txBody>
        </p:sp>
        <p:sp>
          <p:nvSpPr>
            <p:cNvPr id="138" name="Rectangle 15"/>
            <p:cNvSpPr>
              <a:spLocks noChangeArrowheads="1"/>
            </p:cNvSpPr>
            <p:nvPr/>
          </p:nvSpPr>
          <p:spPr bwMode="auto">
            <a:xfrm>
              <a:off x="3851920" y="3356992"/>
              <a:ext cx="432048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6</a:t>
              </a:r>
            </a:p>
          </p:txBody>
        </p:sp>
      </p:grpSp>
      <p:sp>
        <p:nvSpPr>
          <p:cNvPr id="139" name="Rectangle 15"/>
          <p:cNvSpPr>
            <a:spLocks noChangeArrowheads="1"/>
          </p:cNvSpPr>
          <p:nvPr/>
        </p:nvSpPr>
        <p:spPr bwMode="auto">
          <a:xfrm>
            <a:off x="8676456" y="3933056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r>
              <a:rPr lang="zh-CN" altLang="zh-CN" sz="2000" dirty="0">
                <a:solidFill>
                  <a:srgbClr val="000000"/>
                </a:solidFill>
                <a:latin typeface="Arial"/>
                <a:cs typeface="Arial"/>
                <a:sym typeface="Verdana" pitchFamily="34" charset="0"/>
              </a:rPr>
              <a:t>5</a:t>
            </a:r>
            <a:endParaRPr lang="da-DK" altLang="zh-CN" sz="2000" dirty="0">
              <a:solidFill>
                <a:srgbClr val="000000"/>
              </a:solidFill>
              <a:latin typeface="Arial"/>
              <a:cs typeface="Arial"/>
              <a:sym typeface="Verdana" pitchFamily="34" charset="0"/>
            </a:endParaRPr>
          </a:p>
        </p:txBody>
      </p:sp>
      <p:grpSp>
        <p:nvGrpSpPr>
          <p:cNvPr id="140" name="组 139"/>
          <p:cNvGrpSpPr/>
          <p:nvPr/>
        </p:nvGrpSpPr>
        <p:grpSpPr>
          <a:xfrm>
            <a:off x="8244408" y="4509120"/>
            <a:ext cx="433960" cy="432048"/>
            <a:chOff x="2987824" y="3356992"/>
            <a:chExt cx="433960" cy="432048"/>
          </a:xfrm>
        </p:grpSpPr>
        <p:sp>
          <p:nvSpPr>
            <p:cNvPr id="142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3960" cy="43204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</a:p>
          </p:txBody>
        </p:sp>
        <p:sp>
          <p:nvSpPr>
            <p:cNvPr id="143" name="椭圆 142"/>
            <p:cNvSpPr/>
            <p:nvPr/>
          </p:nvSpPr>
          <p:spPr>
            <a:xfrm>
              <a:off x="3024784" y="3392996"/>
              <a:ext cx="360040" cy="360040"/>
            </a:xfrm>
            <a:prstGeom prst="ellipse">
              <a:avLst/>
            </a:prstGeom>
            <a:gradFill>
              <a:gsLst>
                <a:gs pos="0">
                  <a:srgbClr val="008000"/>
                </a:gs>
                <a:gs pos="80000">
                  <a:srgbClr val="49A021"/>
                </a:gs>
                <a:gs pos="100000">
                  <a:srgbClr val="57E128"/>
                </a:gs>
              </a:gsLst>
            </a:gradFill>
            <a:ln>
              <a:solidFill>
                <a:srgbClr val="49A02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/>
            </a:p>
          </p:txBody>
        </p:sp>
        <p:sp>
          <p:nvSpPr>
            <p:cNvPr id="144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2048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1600" dirty="0" smtClean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16</a:t>
              </a:r>
              <a:endParaRPr lang="da-DK" altLang="zh-CN" sz="1600" dirty="0">
                <a:solidFill>
                  <a:schemeClr val="bg1">
                    <a:lumMod val="95000"/>
                  </a:schemeClr>
                </a:solidFill>
                <a:latin typeface="Arial" charset="0"/>
                <a:sym typeface="Verdana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696502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042988" y="460375"/>
            <a:ext cx="7921625" cy="1240433"/>
          </a:xfrm>
        </p:spPr>
        <p:txBody>
          <a:bodyPr/>
          <a:lstStyle/>
          <a:p>
            <a:r>
              <a:rPr lang="en-US" altLang="zh-CN" sz="3200" noProof="1" smtClean="0">
                <a:sym typeface="Verdana" pitchFamily="34" charset="0"/>
              </a:rPr>
              <a:t>CSR-based SpMV</a:t>
            </a:r>
            <a:br>
              <a:rPr lang="en-US" altLang="zh-CN" sz="3200" noProof="1" smtClean="0">
                <a:sym typeface="Verdana" pitchFamily="34" charset="0"/>
              </a:rPr>
            </a:br>
            <a:endParaRPr lang="en-US" altLang="zh-CN" sz="3200" noProof="1" smtClean="0">
              <a:solidFill>
                <a:srgbClr val="933027"/>
              </a:solidFill>
              <a:sym typeface="Verdana" pitchFamily="34" charset="0"/>
            </a:endParaRPr>
          </a:p>
        </p:txBody>
      </p:sp>
      <p:sp>
        <p:nvSpPr>
          <p:cNvPr id="10243" name="Footer Placeholder 3"/>
          <p:cNvSpPr>
            <a:spLocks noGrp="1"/>
          </p:cNvSpPr>
          <p:nvPr>
            <p:ph type="ftr" sz="quarter" idx="14"/>
          </p:nvPr>
        </p:nvSpPr>
        <p:spPr>
          <a:noFill/>
        </p:spPr>
        <p:txBody>
          <a:bodyPr/>
          <a:lstStyle/>
          <a:p>
            <a:r>
              <a:rPr lang="en-US" altLang="zh-CN" noProof="1" smtClean="0"/>
              <a:t>Faculty of Science</a:t>
            </a:r>
          </a:p>
        </p:txBody>
      </p:sp>
      <p:sp>
        <p:nvSpPr>
          <p:cNvPr id="10244" name="Slide Number Placeholder 5"/>
          <p:cNvSpPr>
            <a:spLocks noGrp="1"/>
          </p:cNvSpPr>
          <p:nvPr>
            <p:ph type="sldNum" sz="quarter" idx="16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AABF0D7A-581C-4D2D-9D06-0B18E6A46BA3}" type="slidenum">
              <a:rPr lang="en-US" altLang="zh-CN" noProof="1" dirty="0" smtClean="0"/>
              <a:pPr/>
              <a:t>26</a:t>
            </a:fld>
            <a:endParaRPr lang="en-US" altLang="zh-CN" noProof="1" smtClean="0"/>
          </a:p>
        </p:txBody>
      </p:sp>
      <p:grpSp>
        <p:nvGrpSpPr>
          <p:cNvPr id="5" name="组 4"/>
          <p:cNvGrpSpPr/>
          <p:nvPr/>
        </p:nvGrpSpPr>
        <p:grpSpPr>
          <a:xfrm>
            <a:off x="1403648" y="2636912"/>
            <a:ext cx="433960" cy="432048"/>
            <a:chOff x="2987824" y="3356992"/>
            <a:chExt cx="433960" cy="432048"/>
          </a:xfrm>
        </p:grpSpPr>
        <p:sp>
          <p:nvSpPr>
            <p:cNvPr id="6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3960" cy="43204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</a:p>
          </p:txBody>
        </p:sp>
        <p:sp>
          <p:nvSpPr>
            <p:cNvPr id="2" name="椭圆 1"/>
            <p:cNvSpPr/>
            <p:nvPr/>
          </p:nvSpPr>
          <p:spPr>
            <a:xfrm>
              <a:off x="3024784" y="3392996"/>
              <a:ext cx="360040" cy="36004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/>
            </a:p>
          </p:txBody>
        </p:sp>
        <p:sp>
          <p:nvSpPr>
            <p:cNvPr id="23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2048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1600" dirty="0" smtClean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1</a:t>
              </a:r>
              <a:endParaRPr lang="da-DK" altLang="zh-CN" sz="1600" dirty="0">
                <a:solidFill>
                  <a:schemeClr val="bg1">
                    <a:lumMod val="95000"/>
                  </a:schemeClr>
                </a:solidFill>
                <a:latin typeface="Arial" charset="0"/>
                <a:sym typeface="Verdana" pitchFamily="34" charset="0"/>
              </a:endParaRPr>
            </a:p>
          </p:txBody>
        </p:sp>
      </p:grpSp>
      <p:grpSp>
        <p:nvGrpSpPr>
          <p:cNvPr id="25" name="组 24"/>
          <p:cNvGrpSpPr/>
          <p:nvPr/>
        </p:nvGrpSpPr>
        <p:grpSpPr>
          <a:xfrm>
            <a:off x="2267744" y="3501008"/>
            <a:ext cx="433960" cy="432048"/>
            <a:chOff x="3851920" y="3356992"/>
            <a:chExt cx="433960" cy="432048"/>
          </a:xfrm>
        </p:grpSpPr>
        <p:sp>
          <p:nvSpPr>
            <p:cNvPr id="28" name="Rectangle 15"/>
            <p:cNvSpPr>
              <a:spLocks noChangeArrowheads="1"/>
            </p:cNvSpPr>
            <p:nvPr/>
          </p:nvSpPr>
          <p:spPr bwMode="auto">
            <a:xfrm>
              <a:off x="3851920" y="3356992"/>
              <a:ext cx="433960" cy="43204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</a:p>
          </p:txBody>
        </p:sp>
        <p:sp>
          <p:nvSpPr>
            <p:cNvPr id="29" name="椭圆 28"/>
            <p:cNvSpPr/>
            <p:nvPr/>
          </p:nvSpPr>
          <p:spPr>
            <a:xfrm>
              <a:off x="3888880" y="3392996"/>
              <a:ext cx="360040" cy="36004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/>
            </a:p>
          </p:txBody>
        </p:sp>
        <p:sp>
          <p:nvSpPr>
            <p:cNvPr id="30" name="Rectangle 15"/>
            <p:cNvSpPr>
              <a:spLocks noChangeArrowheads="1"/>
            </p:cNvSpPr>
            <p:nvPr/>
          </p:nvSpPr>
          <p:spPr bwMode="auto">
            <a:xfrm>
              <a:off x="3851920" y="3356992"/>
              <a:ext cx="432048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1600" dirty="0" smtClean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3</a:t>
              </a:r>
              <a:endParaRPr lang="da-DK" altLang="zh-CN" sz="1600" dirty="0">
                <a:solidFill>
                  <a:schemeClr val="bg1">
                    <a:lumMod val="95000"/>
                  </a:schemeClr>
                </a:solidFill>
                <a:latin typeface="Arial" charset="0"/>
                <a:sym typeface="Verdana" pitchFamily="34" charset="0"/>
              </a:endParaRPr>
            </a:p>
          </p:txBody>
        </p:sp>
      </p:grpSp>
      <p:sp>
        <p:nvSpPr>
          <p:cNvPr id="36" name="Rectangle 15"/>
          <p:cNvSpPr>
            <a:spLocks noChangeArrowheads="1"/>
          </p:cNvSpPr>
          <p:nvPr/>
        </p:nvSpPr>
        <p:spPr bwMode="auto">
          <a:xfrm>
            <a:off x="2699792" y="3068960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39" name="Rectangle 15"/>
          <p:cNvSpPr>
            <a:spLocks noChangeArrowheads="1"/>
          </p:cNvSpPr>
          <p:nvPr/>
        </p:nvSpPr>
        <p:spPr bwMode="auto">
          <a:xfrm>
            <a:off x="1835696" y="3933056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42" name="Rectangle 15"/>
          <p:cNvSpPr>
            <a:spLocks noChangeArrowheads="1"/>
          </p:cNvSpPr>
          <p:nvPr/>
        </p:nvSpPr>
        <p:spPr bwMode="auto">
          <a:xfrm>
            <a:off x="2699792" y="2636912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43" name="Rectangle 15"/>
          <p:cNvSpPr>
            <a:spLocks noChangeArrowheads="1"/>
          </p:cNvSpPr>
          <p:nvPr/>
        </p:nvSpPr>
        <p:spPr bwMode="auto">
          <a:xfrm>
            <a:off x="2267744" y="3068960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grpSp>
        <p:nvGrpSpPr>
          <p:cNvPr id="58" name="组 57"/>
          <p:cNvGrpSpPr/>
          <p:nvPr/>
        </p:nvGrpSpPr>
        <p:grpSpPr>
          <a:xfrm>
            <a:off x="3563888" y="4797152"/>
            <a:ext cx="433960" cy="432048"/>
            <a:chOff x="3851920" y="3356992"/>
            <a:chExt cx="433960" cy="432048"/>
          </a:xfrm>
        </p:grpSpPr>
        <p:sp>
          <p:nvSpPr>
            <p:cNvPr id="59" name="Rectangle 15"/>
            <p:cNvSpPr>
              <a:spLocks noChangeArrowheads="1"/>
            </p:cNvSpPr>
            <p:nvPr/>
          </p:nvSpPr>
          <p:spPr bwMode="auto">
            <a:xfrm>
              <a:off x="3851920" y="3356992"/>
              <a:ext cx="433960" cy="43204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</a:p>
          </p:txBody>
        </p:sp>
        <p:sp>
          <p:nvSpPr>
            <p:cNvPr id="60" name="椭圆 59"/>
            <p:cNvSpPr/>
            <p:nvPr/>
          </p:nvSpPr>
          <p:spPr>
            <a:xfrm>
              <a:off x="3888880" y="3392996"/>
              <a:ext cx="360040" cy="36004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/>
            </a:p>
          </p:txBody>
        </p:sp>
        <p:sp>
          <p:nvSpPr>
            <p:cNvPr id="61" name="Rectangle 15"/>
            <p:cNvSpPr>
              <a:spLocks noChangeArrowheads="1"/>
            </p:cNvSpPr>
            <p:nvPr/>
          </p:nvSpPr>
          <p:spPr bwMode="auto">
            <a:xfrm>
              <a:off x="3851920" y="3356992"/>
              <a:ext cx="432048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6</a:t>
              </a:r>
            </a:p>
          </p:txBody>
        </p:sp>
      </p:grpSp>
      <p:sp>
        <p:nvSpPr>
          <p:cNvPr id="80" name="Rectangle 15"/>
          <p:cNvSpPr>
            <a:spLocks noChangeArrowheads="1"/>
          </p:cNvSpPr>
          <p:nvPr/>
        </p:nvSpPr>
        <p:spPr bwMode="auto">
          <a:xfrm>
            <a:off x="3563888" y="2636912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81" name="Rectangle 15"/>
          <p:cNvSpPr>
            <a:spLocks noChangeArrowheads="1"/>
          </p:cNvSpPr>
          <p:nvPr/>
        </p:nvSpPr>
        <p:spPr bwMode="auto">
          <a:xfrm>
            <a:off x="3131840" y="2636912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82" name="Rectangle 15"/>
          <p:cNvSpPr>
            <a:spLocks noChangeArrowheads="1"/>
          </p:cNvSpPr>
          <p:nvPr/>
        </p:nvSpPr>
        <p:spPr bwMode="auto">
          <a:xfrm>
            <a:off x="3563888" y="3068960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84" name="Rectangle 15"/>
          <p:cNvSpPr>
            <a:spLocks noChangeArrowheads="1"/>
          </p:cNvSpPr>
          <p:nvPr/>
        </p:nvSpPr>
        <p:spPr bwMode="auto">
          <a:xfrm>
            <a:off x="3131840" y="3068960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85" name="Rectangle 15"/>
          <p:cNvSpPr>
            <a:spLocks noChangeArrowheads="1"/>
          </p:cNvSpPr>
          <p:nvPr/>
        </p:nvSpPr>
        <p:spPr bwMode="auto">
          <a:xfrm>
            <a:off x="3563888" y="3501008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87" name="Rectangle 15"/>
          <p:cNvSpPr>
            <a:spLocks noChangeArrowheads="1"/>
          </p:cNvSpPr>
          <p:nvPr/>
        </p:nvSpPr>
        <p:spPr bwMode="auto">
          <a:xfrm>
            <a:off x="3131840" y="3501008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89" name="Rectangle 15"/>
          <p:cNvSpPr>
            <a:spLocks noChangeArrowheads="1"/>
          </p:cNvSpPr>
          <p:nvPr/>
        </p:nvSpPr>
        <p:spPr bwMode="auto">
          <a:xfrm>
            <a:off x="2267744" y="2636912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90" name="Rectangle 15"/>
          <p:cNvSpPr>
            <a:spLocks noChangeArrowheads="1"/>
          </p:cNvSpPr>
          <p:nvPr/>
        </p:nvSpPr>
        <p:spPr bwMode="auto">
          <a:xfrm>
            <a:off x="2267744" y="4365104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92" name="Rectangle 15"/>
          <p:cNvSpPr>
            <a:spLocks noChangeArrowheads="1"/>
          </p:cNvSpPr>
          <p:nvPr/>
        </p:nvSpPr>
        <p:spPr bwMode="auto">
          <a:xfrm>
            <a:off x="1403648" y="4365104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97" name="Rectangle 15"/>
          <p:cNvSpPr>
            <a:spLocks noChangeArrowheads="1"/>
          </p:cNvSpPr>
          <p:nvPr/>
        </p:nvSpPr>
        <p:spPr bwMode="auto">
          <a:xfrm>
            <a:off x="1835696" y="4365104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100" name="Rectangle 15"/>
          <p:cNvSpPr>
            <a:spLocks noChangeArrowheads="1"/>
          </p:cNvSpPr>
          <p:nvPr/>
        </p:nvSpPr>
        <p:spPr bwMode="auto">
          <a:xfrm>
            <a:off x="2267744" y="4797152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101" name="Rectangle 15"/>
          <p:cNvSpPr>
            <a:spLocks noChangeArrowheads="1"/>
          </p:cNvSpPr>
          <p:nvPr/>
        </p:nvSpPr>
        <p:spPr bwMode="auto">
          <a:xfrm>
            <a:off x="2699792" y="4797152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103" name="Rectangle 15"/>
          <p:cNvSpPr>
            <a:spLocks noChangeArrowheads="1"/>
          </p:cNvSpPr>
          <p:nvPr/>
        </p:nvSpPr>
        <p:spPr bwMode="auto">
          <a:xfrm>
            <a:off x="1403648" y="4797152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104" name="Rectangle 15"/>
          <p:cNvSpPr>
            <a:spLocks noChangeArrowheads="1"/>
          </p:cNvSpPr>
          <p:nvPr/>
        </p:nvSpPr>
        <p:spPr bwMode="auto">
          <a:xfrm>
            <a:off x="1835696" y="4797152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108" name="Rectangle 15"/>
          <p:cNvSpPr>
            <a:spLocks noChangeArrowheads="1"/>
          </p:cNvSpPr>
          <p:nvPr/>
        </p:nvSpPr>
        <p:spPr bwMode="auto">
          <a:xfrm>
            <a:off x="1403648" y="3933056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169" name="Rectangle 15"/>
          <p:cNvSpPr>
            <a:spLocks noChangeArrowheads="1"/>
          </p:cNvSpPr>
          <p:nvPr/>
        </p:nvSpPr>
        <p:spPr bwMode="auto">
          <a:xfrm>
            <a:off x="1835696" y="5229200"/>
            <a:ext cx="1728192" cy="1080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r>
              <a:rPr lang="da-DK" altLang="zh-CN" sz="2000" i="1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A</a:t>
            </a:r>
          </a:p>
          <a:p>
            <a:pPr algn="ctr" eaLnBrk="0" hangingPunct="0">
              <a:buSzPct val="100000"/>
            </a:pPr>
            <a:r>
              <a:rPr lang="da-DK" altLang="zh-CN" sz="2000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(6x6)</a:t>
            </a:r>
          </a:p>
          <a:p>
            <a:pPr algn="ctr" eaLnBrk="0" hangingPunct="0">
              <a:buSzPct val="100000"/>
            </a:pPr>
            <a:r>
              <a:rPr lang="da-DK" altLang="zh-CN" sz="2000" i="1" dirty="0" err="1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nnzA</a:t>
            </a:r>
            <a:r>
              <a:rPr lang="da-DK" altLang="zh-CN" sz="2000" i="1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 </a:t>
            </a:r>
            <a:r>
              <a:rPr lang="da-DK" altLang="zh-CN" sz="2000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= </a:t>
            </a:r>
            <a:r>
              <a:rPr lang="zh-CN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8</a:t>
            </a: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grpSp>
        <p:nvGrpSpPr>
          <p:cNvPr id="102" name="组 101"/>
          <p:cNvGrpSpPr/>
          <p:nvPr/>
        </p:nvGrpSpPr>
        <p:grpSpPr>
          <a:xfrm>
            <a:off x="2267744" y="3068960"/>
            <a:ext cx="433960" cy="432048"/>
            <a:chOff x="2987824" y="3356992"/>
            <a:chExt cx="433960" cy="432048"/>
          </a:xfrm>
        </p:grpSpPr>
        <p:sp>
          <p:nvSpPr>
            <p:cNvPr id="105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3960" cy="43204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</a:p>
          </p:txBody>
        </p:sp>
        <p:sp>
          <p:nvSpPr>
            <p:cNvPr id="110" name="椭圆 109"/>
            <p:cNvSpPr/>
            <p:nvPr/>
          </p:nvSpPr>
          <p:spPr>
            <a:xfrm>
              <a:off x="3024784" y="3392996"/>
              <a:ext cx="360040" cy="360040"/>
            </a:xfrm>
            <a:prstGeom prst="ellipse">
              <a:avLst/>
            </a:prstGeom>
            <a:gradFill>
              <a:gsLst>
                <a:gs pos="0">
                  <a:srgbClr val="0000FF"/>
                </a:gs>
                <a:gs pos="80000">
                  <a:srgbClr val="448594"/>
                </a:gs>
                <a:gs pos="100000">
                  <a:srgbClr val="2E8EE1"/>
                </a:gs>
              </a:gsLst>
            </a:gradFill>
            <a:ln>
              <a:solidFill>
                <a:srgbClr val="3366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/>
            </a:p>
          </p:txBody>
        </p:sp>
        <p:sp>
          <p:nvSpPr>
            <p:cNvPr id="111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2048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8</a:t>
              </a:r>
            </a:p>
          </p:txBody>
        </p:sp>
      </p:grpSp>
      <p:grpSp>
        <p:nvGrpSpPr>
          <p:cNvPr id="118" name="组 117"/>
          <p:cNvGrpSpPr/>
          <p:nvPr/>
        </p:nvGrpSpPr>
        <p:grpSpPr>
          <a:xfrm>
            <a:off x="2699792" y="3501008"/>
            <a:ext cx="433960" cy="432048"/>
            <a:chOff x="2987824" y="3356992"/>
            <a:chExt cx="433960" cy="432048"/>
          </a:xfrm>
        </p:grpSpPr>
        <p:sp>
          <p:nvSpPr>
            <p:cNvPr id="119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3960" cy="43204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</a:p>
          </p:txBody>
        </p:sp>
        <p:sp>
          <p:nvSpPr>
            <p:cNvPr id="120" name="椭圆 119"/>
            <p:cNvSpPr/>
            <p:nvPr/>
          </p:nvSpPr>
          <p:spPr>
            <a:xfrm>
              <a:off x="3024784" y="3392996"/>
              <a:ext cx="360040" cy="360040"/>
            </a:xfrm>
            <a:prstGeom prst="ellipse">
              <a:avLst/>
            </a:prstGeom>
            <a:gradFill>
              <a:gsLst>
                <a:gs pos="0">
                  <a:srgbClr val="0000FF"/>
                </a:gs>
                <a:gs pos="80000">
                  <a:srgbClr val="448594"/>
                </a:gs>
                <a:gs pos="100000">
                  <a:srgbClr val="2E8EE1"/>
                </a:gs>
              </a:gsLst>
            </a:gradFill>
            <a:ln>
              <a:solidFill>
                <a:srgbClr val="3366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/>
            </a:p>
          </p:txBody>
        </p:sp>
        <p:sp>
          <p:nvSpPr>
            <p:cNvPr id="121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2048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9</a:t>
              </a:r>
            </a:p>
          </p:txBody>
        </p:sp>
      </p:grpSp>
      <p:grpSp>
        <p:nvGrpSpPr>
          <p:cNvPr id="134" name="组 133"/>
          <p:cNvGrpSpPr/>
          <p:nvPr/>
        </p:nvGrpSpPr>
        <p:grpSpPr>
          <a:xfrm>
            <a:off x="1835696" y="3501008"/>
            <a:ext cx="433960" cy="432048"/>
            <a:chOff x="2987824" y="3356992"/>
            <a:chExt cx="433960" cy="432048"/>
          </a:xfrm>
        </p:grpSpPr>
        <p:sp>
          <p:nvSpPr>
            <p:cNvPr id="135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3960" cy="43204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</a:p>
          </p:txBody>
        </p:sp>
        <p:sp>
          <p:nvSpPr>
            <p:cNvPr id="136" name="椭圆 135"/>
            <p:cNvSpPr/>
            <p:nvPr/>
          </p:nvSpPr>
          <p:spPr>
            <a:xfrm>
              <a:off x="3024784" y="3392996"/>
              <a:ext cx="360040" cy="360040"/>
            </a:xfrm>
            <a:prstGeom prst="ellipse">
              <a:avLst/>
            </a:prstGeom>
            <a:gradFill>
              <a:gsLst>
                <a:gs pos="0">
                  <a:srgbClr val="008000"/>
                </a:gs>
                <a:gs pos="80000">
                  <a:srgbClr val="49A021"/>
                </a:gs>
                <a:gs pos="100000">
                  <a:srgbClr val="57E128"/>
                </a:gs>
              </a:gsLst>
            </a:gradFill>
            <a:ln>
              <a:solidFill>
                <a:srgbClr val="49A02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/>
            </a:p>
          </p:txBody>
        </p:sp>
        <p:sp>
          <p:nvSpPr>
            <p:cNvPr id="141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2048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1600" dirty="0" smtClean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13</a:t>
              </a:r>
              <a:endParaRPr lang="da-DK" altLang="zh-CN" sz="1600" dirty="0">
                <a:solidFill>
                  <a:schemeClr val="bg1">
                    <a:lumMod val="95000"/>
                  </a:schemeClr>
                </a:solidFill>
                <a:latin typeface="Arial" charset="0"/>
                <a:sym typeface="Verdana" pitchFamily="34" charset="0"/>
              </a:endParaRPr>
            </a:p>
          </p:txBody>
        </p:sp>
      </p:grpSp>
      <p:grpSp>
        <p:nvGrpSpPr>
          <p:cNvPr id="162" name="组 161"/>
          <p:cNvGrpSpPr/>
          <p:nvPr/>
        </p:nvGrpSpPr>
        <p:grpSpPr>
          <a:xfrm>
            <a:off x="1403648" y="3501008"/>
            <a:ext cx="433960" cy="432048"/>
            <a:chOff x="2987824" y="3356992"/>
            <a:chExt cx="433960" cy="432048"/>
          </a:xfrm>
        </p:grpSpPr>
        <p:sp>
          <p:nvSpPr>
            <p:cNvPr id="163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3960" cy="43204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</a:p>
          </p:txBody>
        </p:sp>
        <p:sp>
          <p:nvSpPr>
            <p:cNvPr id="164" name="椭圆 163"/>
            <p:cNvSpPr/>
            <p:nvPr/>
          </p:nvSpPr>
          <p:spPr>
            <a:xfrm>
              <a:off x="3024784" y="3392996"/>
              <a:ext cx="360040" cy="360040"/>
            </a:xfrm>
            <a:prstGeom prst="ellipse">
              <a:avLst/>
            </a:prstGeom>
            <a:gradFill>
              <a:gsLst>
                <a:gs pos="0">
                  <a:srgbClr val="AC4F75"/>
                </a:gs>
                <a:gs pos="80000">
                  <a:srgbClr val="BF4B5A"/>
                </a:gs>
                <a:gs pos="100000">
                  <a:srgbClr val="E131A9"/>
                </a:gs>
              </a:gsLst>
            </a:gradFill>
            <a:ln>
              <a:solidFill>
                <a:srgbClr val="AC4F75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/>
            </a:p>
          </p:txBody>
        </p:sp>
        <p:sp>
          <p:nvSpPr>
            <p:cNvPr id="168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2048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1600" dirty="0" smtClean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18</a:t>
              </a:r>
              <a:endParaRPr lang="da-DK" altLang="zh-CN" sz="1600" dirty="0">
                <a:solidFill>
                  <a:schemeClr val="bg1">
                    <a:lumMod val="95000"/>
                  </a:schemeClr>
                </a:solidFill>
                <a:latin typeface="Arial" charset="0"/>
                <a:sym typeface="Verdana" pitchFamily="34" charset="0"/>
              </a:endParaRPr>
            </a:p>
          </p:txBody>
        </p:sp>
      </p:grpSp>
      <p:sp>
        <p:nvSpPr>
          <p:cNvPr id="307" name="Rectangle 3"/>
          <p:cNvSpPr txBox="1">
            <a:spLocks noChangeArrowheads="1"/>
          </p:cNvSpPr>
          <p:nvPr/>
        </p:nvSpPr>
        <p:spPr bwMode="auto">
          <a:xfrm>
            <a:off x="1042988" y="1700808"/>
            <a:ext cx="7633467" cy="6478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342900" indent="-342900" eaLnBrk="0" hangingPunct="0">
              <a:spcBef>
                <a:spcPts val="1200"/>
              </a:spcBef>
              <a:buFontTx/>
              <a:buChar char="•"/>
              <a:defRPr/>
            </a:pPr>
            <a:r>
              <a:rPr lang="en-US" altLang="zh-CN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assign a</a:t>
            </a:r>
            <a:r>
              <a:rPr lang="zh-CN" altLang="en-US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 </a:t>
            </a:r>
            <a:r>
              <a:rPr lang="en-US" altLang="zh-CN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row</a:t>
            </a:r>
            <a:r>
              <a:rPr lang="zh-CN" altLang="en-US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 </a:t>
            </a:r>
            <a:r>
              <a:rPr lang="en-US" altLang="zh-CN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block (multiple rows) to one core.</a:t>
            </a:r>
            <a:endParaRPr lang="en-US" altLang="zh-CN" sz="1600" b="1" kern="0" noProof="1">
              <a:solidFill>
                <a:srgbClr val="212121"/>
              </a:solidFill>
              <a:latin typeface="+mn-lt"/>
              <a:sym typeface="Verdana" pitchFamily="34" charset="0"/>
            </a:endParaRPr>
          </a:p>
        </p:txBody>
      </p:sp>
      <p:sp>
        <p:nvSpPr>
          <p:cNvPr id="206" name="Rectangle 15"/>
          <p:cNvSpPr>
            <a:spLocks noChangeArrowheads="1"/>
          </p:cNvSpPr>
          <p:nvPr/>
        </p:nvSpPr>
        <p:spPr bwMode="auto">
          <a:xfrm>
            <a:off x="2699792" y="3933056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207" name="Rectangle 15"/>
          <p:cNvSpPr>
            <a:spLocks noChangeArrowheads="1"/>
          </p:cNvSpPr>
          <p:nvPr/>
        </p:nvSpPr>
        <p:spPr bwMode="auto">
          <a:xfrm>
            <a:off x="3563888" y="3933056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208" name="Rectangle 15"/>
          <p:cNvSpPr>
            <a:spLocks noChangeArrowheads="1"/>
          </p:cNvSpPr>
          <p:nvPr/>
        </p:nvSpPr>
        <p:spPr bwMode="auto">
          <a:xfrm>
            <a:off x="3131840" y="3933056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209" name="Rectangle 15"/>
          <p:cNvSpPr>
            <a:spLocks noChangeArrowheads="1"/>
          </p:cNvSpPr>
          <p:nvPr/>
        </p:nvSpPr>
        <p:spPr bwMode="auto">
          <a:xfrm>
            <a:off x="2267744" y="3933056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210" name="Rectangle 15"/>
          <p:cNvSpPr>
            <a:spLocks noChangeArrowheads="1"/>
          </p:cNvSpPr>
          <p:nvPr/>
        </p:nvSpPr>
        <p:spPr bwMode="auto">
          <a:xfrm>
            <a:off x="2699792" y="4365104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211" name="Rectangle 15"/>
          <p:cNvSpPr>
            <a:spLocks noChangeArrowheads="1"/>
          </p:cNvSpPr>
          <p:nvPr/>
        </p:nvSpPr>
        <p:spPr bwMode="auto">
          <a:xfrm>
            <a:off x="3563888" y="4365104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212" name="Rectangle 15"/>
          <p:cNvSpPr>
            <a:spLocks noChangeArrowheads="1"/>
          </p:cNvSpPr>
          <p:nvPr/>
        </p:nvSpPr>
        <p:spPr bwMode="auto">
          <a:xfrm>
            <a:off x="3131840" y="4365104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214" name="Rectangle 15"/>
          <p:cNvSpPr>
            <a:spLocks noChangeArrowheads="1"/>
          </p:cNvSpPr>
          <p:nvPr/>
        </p:nvSpPr>
        <p:spPr bwMode="auto">
          <a:xfrm>
            <a:off x="1835696" y="2636912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215" name="Rectangle 15"/>
          <p:cNvSpPr>
            <a:spLocks noChangeArrowheads="1"/>
          </p:cNvSpPr>
          <p:nvPr/>
        </p:nvSpPr>
        <p:spPr bwMode="auto">
          <a:xfrm>
            <a:off x="1835696" y="3068960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216" name="Rectangle 15"/>
          <p:cNvSpPr>
            <a:spLocks noChangeArrowheads="1"/>
          </p:cNvSpPr>
          <p:nvPr/>
        </p:nvSpPr>
        <p:spPr bwMode="auto">
          <a:xfrm>
            <a:off x="1403648" y="3068960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grpSp>
        <p:nvGrpSpPr>
          <p:cNvPr id="128" name="组 127"/>
          <p:cNvGrpSpPr/>
          <p:nvPr/>
        </p:nvGrpSpPr>
        <p:grpSpPr>
          <a:xfrm>
            <a:off x="3131840" y="4797152"/>
            <a:ext cx="433960" cy="432048"/>
            <a:chOff x="2987824" y="3356992"/>
            <a:chExt cx="433960" cy="432048"/>
          </a:xfrm>
        </p:grpSpPr>
        <p:sp>
          <p:nvSpPr>
            <p:cNvPr id="129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3960" cy="43204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</a:p>
          </p:txBody>
        </p:sp>
        <p:sp>
          <p:nvSpPr>
            <p:cNvPr id="130" name="椭圆 129"/>
            <p:cNvSpPr/>
            <p:nvPr/>
          </p:nvSpPr>
          <p:spPr>
            <a:xfrm>
              <a:off x="3024784" y="3392996"/>
              <a:ext cx="360040" cy="360040"/>
            </a:xfrm>
            <a:prstGeom prst="ellipse">
              <a:avLst/>
            </a:prstGeom>
            <a:gradFill>
              <a:gsLst>
                <a:gs pos="0">
                  <a:srgbClr val="008000"/>
                </a:gs>
                <a:gs pos="80000">
                  <a:srgbClr val="49A021"/>
                </a:gs>
                <a:gs pos="100000">
                  <a:srgbClr val="57E128"/>
                </a:gs>
              </a:gsLst>
            </a:gradFill>
            <a:ln>
              <a:solidFill>
                <a:srgbClr val="49A02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/>
            </a:p>
          </p:txBody>
        </p:sp>
        <p:sp>
          <p:nvSpPr>
            <p:cNvPr id="131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2048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1600" dirty="0" smtClean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16</a:t>
              </a:r>
              <a:endParaRPr lang="da-DK" altLang="zh-CN" sz="1600" dirty="0">
                <a:solidFill>
                  <a:schemeClr val="bg1">
                    <a:lumMod val="95000"/>
                  </a:schemeClr>
                </a:solidFill>
                <a:latin typeface="Arial" charset="0"/>
                <a:sym typeface="Verdana" pitchFamily="34" charset="0"/>
              </a:endParaRPr>
            </a:p>
          </p:txBody>
        </p:sp>
      </p:grpSp>
      <p:grpSp>
        <p:nvGrpSpPr>
          <p:cNvPr id="4" name="组 3"/>
          <p:cNvGrpSpPr/>
          <p:nvPr/>
        </p:nvGrpSpPr>
        <p:grpSpPr>
          <a:xfrm>
            <a:off x="4211960" y="2636912"/>
            <a:ext cx="1799580" cy="2592288"/>
            <a:chOff x="4211960" y="2636912"/>
            <a:chExt cx="1799580" cy="2592288"/>
          </a:xfrm>
        </p:grpSpPr>
        <p:cxnSp>
          <p:nvCxnSpPr>
            <p:cNvPr id="112" name="直线连接符 111"/>
            <p:cNvCxnSpPr/>
            <p:nvPr/>
          </p:nvCxnSpPr>
          <p:spPr>
            <a:xfrm flipH="1">
              <a:off x="4211960" y="2852936"/>
              <a:ext cx="647116" cy="0"/>
            </a:xfrm>
            <a:prstGeom prst="line">
              <a:avLst/>
            </a:prstGeom>
            <a:ln w="57150" cmpd="sng">
              <a:solidFill>
                <a:srgbClr val="000000"/>
              </a:solidFill>
              <a:prstDash val="solid"/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7" name="Rectangle 15"/>
            <p:cNvSpPr>
              <a:spLocks noChangeArrowheads="1"/>
            </p:cNvSpPr>
            <p:nvPr/>
          </p:nvSpPr>
          <p:spPr bwMode="auto">
            <a:xfrm>
              <a:off x="4932040" y="2636912"/>
              <a:ext cx="1079500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r" eaLnBrk="0" hangingPunct="0">
                <a:buSzPct val="100000"/>
              </a:pPr>
              <a:r>
                <a:rPr lang="da-DK" altLang="zh-CN" dirty="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Core 0</a:t>
              </a:r>
              <a:endParaRPr lang="da-DK" altLang="zh-CN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cxnSp>
          <p:nvCxnSpPr>
            <p:cNvPr id="145" name="直线连接符 144"/>
            <p:cNvCxnSpPr/>
            <p:nvPr/>
          </p:nvCxnSpPr>
          <p:spPr>
            <a:xfrm flipH="1">
              <a:off x="4211960" y="3284984"/>
              <a:ext cx="647116" cy="0"/>
            </a:xfrm>
            <a:prstGeom prst="line">
              <a:avLst/>
            </a:prstGeom>
            <a:ln w="57150" cmpd="sng">
              <a:solidFill>
                <a:srgbClr val="000000"/>
              </a:solidFill>
              <a:prstDash val="solid"/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6" name="Rectangle 15"/>
            <p:cNvSpPr>
              <a:spLocks noChangeArrowheads="1"/>
            </p:cNvSpPr>
            <p:nvPr/>
          </p:nvSpPr>
          <p:spPr bwMode="auto">
            <a:xfrm>
              <a:off x="4932040" y="3068960"/>
              <a:ext cx="1079500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r" eaLnBrk="0" hangingPunct="0">
                <a:buSzPct val="100000"/>
              </a:pPr>
              <a:r>
                <a:rPr lang="da-DK" altLang="zh-CN" dirty="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Core 1</a:t>
              </a:r>
              <a:endParaRPr lang="da-DK" altLang="zh-CN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cxnSp>
          <p:nvCxnSpPr>
            <p:cNvPr id="148" name="直线连接符 147"/>
            <p:cNvCxnSpPr/>
            <p:nvPr/>
          </p:nvCxnSpPr>
          <p:spPr>
            <a:xfrm flipH="1">
              <a:off x="4211960" y="3717032"/>
              <a:ext cx="647116" cy="0"/>
            </a:xfrm>
            <a:prstGeom prst="line">
              <a:avLst/>
            </a:prstGeom>
            <a:ln w="57150" cmpd="sng">
              <a:solidFill>
                <a:srgbClr val="000000"/>
              </a:solidFill>
              <a:prstDash val="solid"/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9" name="Rectangle 15"/>
            <p:cNvSpPr>
              <a:spLocks noChangeArrowheads="1"/>
            </p:cNvSpPr>
            <p:nvPr/>
          </p:nvSpPr>
          <p:spPr bwMode="auto">
            <a:xfrm>
              <a:off x="4932040" y="3501008"/>
              <a:ext cx="1079500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r" eaLnBrk="0" hangingPunct="0">
                <a:buSzPct val="100000"/>
              </a:pPr>
              <a:r>
                <a:rPr lang="da-DK" altLang="zh-CN" dirty="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Core 2</a:t>
              </a:r>
              <a:endParaRPr lang="da-DK" altLang="zh-CN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cxnSp>
          <p:nvCxnSpPr>
            <p:cNvPr id="150" name="直线连接符 149"/>
            <p:cNvCxnSpPr/>
            <p:nvPr/>
          </p:nvCxnSpPr>
          <p:spPr>
            <a:xfrm flipH="1">
              <a:off x="4211960" y="4149080"/>
              <a:ext cx="647116" cy="0"/>
            </a:xfrm>
            <a:prstGeom prst="line">
              <a:avLst/>
            </a:prstGeom>
            <a:ln w="57150" cmpd="sng">
              <a:solidFill>
                <a:srgbClr val="000000"/>
              </a:solidFill>
              <a:prstDash val="solid"/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1" name="Rectangle 15"/>
            <p:cNvSpPr>
              <a:spLocks noChangeArrowheads="1"/>
            </p:cNvSpPr>
            <p:nvPr/>
          </p:nvSpPr>
          <p:spPr bwMode="auto">
            <a:xfrm>
              <a:off x="4932040" y="3933056"/>
              <a:ext cx="1079500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r" eaLnBrk="0" hangingPunct="0">
                <a:buSzPct val="100000"/>
              </a:pPr>
              <a:r>
                <a:rPr lang="da-DK" altLang="zh-CN" dirty="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Core 3</a:t>
              </a:r>
              <a:endParaRPr lang="da-DK" altLang="zh-CN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cxnSp>
          <p:nvCxnSpPr>
            <p:cNvPr id="152" name="直线连接符 151"/>
            <p:cNvCxnSpPr/>
            <p:nvPr/>
          </p:nvCxnSpPr>
          <p:spPr>
            <a:xfrm flipH="1">
              <a:off x="4211960" y="4581128"/>
              <a:ext cx="647116" cy="0"/>
            </a:xfrm>
            <a:prstGeom prst="line">
              <a:avLst/>
            </a:prstGeom>
            <a:ln w="57150" cmpd="sng">
              <a:solidFill>
                <a:srgbClr val="000000"/>
              </a:solidFill>
              <a:prstDash val="solid"/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3" name="Rectangle 15"/>
            <p:cNvSpPr>
              <a:spLocks noChangeArrowheads="1"/>
            </p:cNvSpPr>
            <p:nvPr/>
          </p:nvSpPr>
          <p:spPr bwMode="auto">
            <a:xfrm>
              <a:off x="4932040" y="4365104"/>
              <a:ext cx="1079500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r" eaLnBrk="0" hangingPunct="0">
                <a:buSzPct val="100000"/>
              </a:pPr>
              <a:r>
                <a:rPr lang="da-DK" altLang="zh-CN" dirty="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Core 4</a:t>
              </a:r>
              <a:endParaRPr lang="da-DK" altLang="zh-CN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cxnSp>
          <p:nvCxnSpPr>
            <p:cNvPr id="154" name="直线连接符 153"/>
            <p:cNvCxnSpPr/>
            <p:nvPr/>
          </p:nvCxnSpPr>
          <p:spPr>
            <a:xfrm flipH="1">
              <a:off x="4211960" y="5013176"/>
              <a:ext cx="647116" cy="0"/>
            </a:xfrm>
            <a:prstGeom prst="line">
              <a:avLst/>
            </a:prstGeom>
            <a:ln w="57150" cmpd="sng">
              <a:solidFill>
                <a:srgbClr val="000000"/>
              </a:solidFill>
              <a:prstDash val="solid"/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5" name="Rectangle 15"/>
            <p:cNvSpPr>
              <a:spLocks noChangeArrowheads="1"/>
            </p:cNvSpPr>
            <p:nvPr/>
          </p:nvSpPr>
          <p:spPr bwMode="auto">
            <a:xfrm>
              <a:off x="4932040" y="4797152"/>
              <a:ext cx="1079500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r" eaLnBrk="0" hangingPunct="0">
                <a:buSzPct val="100000"/>
              </a:pPr>
              <a:r>
                <a:rPr lang="da-DK" altLang="zh-CN" dirty="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Core 5</a:t>
              </a:r>
              <a:endParaRPr lang="da-DK" altLang="zh-CN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</p:grpSp>
      <p:sp>
        <p:nvSpPr>
          <p:cNvPr id="156" name="Rectangle 15"/>
          <p:cNvSpPr>
            <a:spLocks noChangeArrowheads="1"/>
          </p:cNvSpPr>
          <p:nvPr/>
        </p:nvSpPr>
        <p:spPr bwMode="auto">
          <a:xfrm>
            <a:off x="6804248" y="3068960"/>
            <a:ext cx="1871588" cy="1728192"/>
          </a:xfrm>
          <a:prstGeom prst="rect">
            <a:avLst/>
          </a:prstGeom>
          <a:noFill/>
          <a:ln w="9525">
            <a:solidFill>
              <a:srgbClr val="000000"/>
            </a:solidFill>
            <a:prstDash val="dash"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r>
              <a:rPr lang="en-US" altLang="zh-CN" b="1" dirty="0">
                <a:solidFill>
                  <a:srgbClr val="000090"/>
                </a:solidFill>
                <a:latin typeface="Arial" charset="0"/>
                <a:sym typeface="Verdana" pitchFamily="34" charset="0"/>
              </a:rPr>
              <a:t>P</a:t>
            </a:r>
            <a:r>
              <a:rPr lang="en-US" altLang="zh-CN" b="1" dirty="0" smtClean="0">
                <a:solidFill>
                  <a:srgbClr val="000090"/>
                </a:solidFill>
                <a:latin typeface="Arial" charset="0"/>
                <a:sym typeface="Verdana" pitchFamily="34" charset="0"/>
              </a:rPr>
              <a:t>ossibly</a:t>
            </a:r>
            <a:endParaRPr lang="da-DK" altLang="zh-CN" b="1" dirty="0" smtClean="0">
              <a:solidFill>
                <a:srgbClr val="000090"/>
              </a:solidFill>
              <a:latin typeface="Arial" charset="0"/>
              <a:sym typeface="Verdana" pitchFamily="34" charset="0"/>
            </a:endParaRPr>
          </a:p>
          <a:p>
            <a:pPr algn="ctr" eaLnBrk="0" hangingPunct="0">
              <a:buSzPct val="100000"/>
            </a:pPr>
            <a:r>
              <a:rPr lang="en-US" altLang="zh-CN" b="1" dirty="0" err="1" smtClean="0">
                <a:solidFill>
                  <a:srgbClr val="000090"/>
                </a:solidFill>
                <a:latin typeface="Arial" charset="0"/>
                <a:sym typeface="Verdana" pitchFamily="34" charset="0"/>
              </a:rPr>
              <a:t>im</a:t>
            </a:r>
            <a:r>
              <a:rPr lang="da-DK" altLang="zh-CN" b="1" dirty="0" smtClean="0">
                <a:solidFill>
                  <a:srgbClr val="000090"/>
                </a:solidFill>
                <a:latin typeface="Arial" charset="0"/>
                <a:sym typeface="Verdana" pitchFamily="34" charset="0"/>
              </a:rPr>
              <a:t>balance</a:t>
            </a:r>
            <a:r>
              <a:rPr lang="en-US" altLang="zh-CN" b="1" dirty="0" smtClean="0">
                <a:solidFill>
                  <a:srgbClr val="000090"/>
                </a:solidFill>
                <a:latin typeface="Arial" charset="0"/>
                <a:sym typeface="Verdana" pitchFamily="34" charset="0"/>
              </a:rPr>
              <a:t>d</a:t>
            </a:r>
            <a:r>
              <a:rPr lang="da-DK" altLang="zh-CN" b="1" dirty="0" smtClean="0">
                <a:solidFill>
                  <a:srgbClr val="000090"/>
                </a:solidFill>
                <a:latin typeface="Arial" charset="0"/>
                <a:sym typeface="Verdana" pitchFamily="34" charset="0"/>
              </a:rPr>
              <a:t> </a:t>
            </a:r>
          </a:p>
          <a:p>
            <a:pPr algn="ctr" eaLnBrk="0" hangingPunct="0">
              <a:buSzPct val="100000"/>
            </a:pPr>
            <a:r>
              <a:rPr lang="da-DK" altLang="zh-CN" b="1" dirty="0" err="1" smtClean="0">
                <a:solidFill>
                  <a:srgbClr val="000090"/>
                </a:solidFill>
                <a:latin typeface="Arial" charset="0"/>
                <a:sym typeface="Verdana" pitchFamily="34" charset="0"/>
              </a:rPr>
              <a:t>computation</a:t>
            </a:r>
            <a:endParaRPr lang="da-DK" altLang="zh-CN" b="1" dirty="0">
              <a:solidFill>
                <a:srgbClr val="000090"/>
              </a:solidFill>
              <a:latin typeface="Arial" charset="0"/>
              <a:sym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69431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Footer Placeholder 3"/>
          <p:cNvSpPr>
            <a:spLocks noGrp="1"/>
          </p:cNvSpPr>
          <p:nvPr>
            <p:ph type="ftr" sz="quarter" idx="14"/>
          </p:nvPr>
        </p:nvSpPr>
        <p:spPr>
          <a:noFill/>
        </p:spPr>
        <p:txBody>
          <a:bodyPr/>
          <a:lstStyle/>
          <a:p>
            <a:r>
              <a:rPr lang="da-DK" altLang="zh-CN" smtClean="0"/>
              <a:t>Faculty of Science</a:t>
            </a:r>
          </a:p>
        </p:txBody>
      </p:sp>
      <p:sp>
        <p:nvSpPr>
          <p:cNvPr id="8195" name="Slide Number Placeholder 5"/>
          <p:cNvSpPr>
            <a:spLocks noGrp="1"/>
          </p:cNvSpPr>
          <p:nvPr>
            <p:ph type="sldNum" sz="quarter" idx="16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3790E484-8C28-4131-ACD0-A34A7F634A7A}" type="slidenum">
              <a:rPr lang="da-DK" altLang="zh-CN" smtClean="0"/>
              <a:pPr/>
              <a:t>27</a:t>
            </a:fld>
            <a:endParaRPr lang="da-DK" altLang="zh-CN" smtClean="0"/>
          </a:p>
        </p:txBody>
      </p:sp>
      <p:sp>
        <p:nvSpPr>
          <p:cNvPr id="8196" name="Footer Placeholder 3"/>
          <p:cNvSpPr txBox="1">
            <a:spLocks noGrp="1"/>
          </p:cNvSpPr>
          <p:nvPr/>
        </p:nvSpPr>
        <p:spPr bwMode="auto">
          <a:xfrm>
            <a:off x="2859088" y="-3175"/>
            <a:ext cx="6253162" cy="263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 eaLnBrk="0" hangingPunct="0">
              <a:buSzPct val="100000"/>
            </a:pPr>
            <a:r>
              <a:rPr lang="da-DK" altLang="zh-CN" sz="1000">
                <a:solidFill>
                  <a:srgbClr val="F8F8F8"/>
                </a:solidFill>
                <a:sym typeface="Verdana" pitchFamily="34" charset="0"/>
              </a:rPr>
              <a:t>Faculty of Science</a:t>
            </a:r>
          </a:p>
        </p:txBody>
      </p:sp>
      <p:sp>
        <p:nvSpPr>
          <p:cNvPr id="8197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07504" y="460374"/>
            <a:ext cx="8928992" cy="5992962"/>
          </a:xfrm>
        </p:spPr>
        <p:txBody>
          <a:bodyPr anchor="ctr"/>
          <a:lstStyle/>
          <a:p>
            <a:pPr algn="ctr"/>
            <a:r>
              <a:rPr lang="da-DK" altLang="zh-CN" sz="3200" dirty="0" smtClean="0">
                <a:solidFill>
                  <a:srgbClr val="933027"/>
                </a:solidFill>
                <a:sym typeface="Verdana" pitchFamily="34" charset="0"/>
              </a:rPr>
              <a:t>The CSR5 Storage Format (</a:t>
            </a:r>
            <a:r>
              <a:rPr lang="da-DK" altLang="zh-CN" sz="3200" dirty="0" err="1" smtClean="0">
                <a:solidFill>
                  <a:srgbClr val="933027"/>
                </a:solidFill>
                <a:sym typeface="Verdana" pitchFamily="34" charset="0"/>
              </a:rPr>
              <a:t>this</a:t>
            </a:r>
            <a:r>
              <a:rPr lang="da-DK" altLang="zh-CN" sz="3200" dirty="0" smtClean="0">
                <a:solidFill>
                  <a:srgbClr val="933027"/>
                </a:solidFill>
                <a:sym typeface="Verdana" pitchFamily="34" charset="0"/>
              </a:rPr>
              <a:t> </a:t>
            </a:r>
            <a:r>
              <a:rPr lang="da-DK" altLang="zh-CN" sz="3200" dirty="0" err="1" smtClean="0">
                <a:solidFill>
                  <a:srgbClr val="933027"/>
                </a:solidFill>
                <a:sym typeface="Verdana" pitchFamily="34" charset="0"/>
              </a:rPr>
              <a:t>work</a:t>
            </a:r>
            <a:r>
              <a:rPr lang="da-DK" altLang="zh-CN" sz="3200" dirty="0" smtClean="0">
                <a:solidFill>
                  <a:srgbClr val="933027"/>
                </a:solidFill>
                <a:sym typeface="Verdana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43683969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Footer Placeholder 3"/>
          <p:cNvSpPr>
            <a:spLocks noGrp="1"/>
          </p:cNvSpPr>
          <p:nvPr>
            <p:ph type="ftr" sz="quarter" idx="14"/>
          </p:nvPr>
        </p:nvSpPr>
        <p:spPr>
          <a:noFill/>
        </p:spPr>
        <p:txBody>
          <a:bodyPr/>
          <a:lstStyle/>
          <a:p>
            <a:r>
              <a:rPr lang="en-US" altLang="zh-CN" noProof="1" smtClean="0"/>
              <a:t>Faculty of Science</a:t>
            </a:r>
          </a:p>
        </p:txBody>
      </p:sp>
      <p:sp>
        <p:nvSpPr>
          <p:cNvPr id="10244" name="Slide Number Placeholder 5"/>
          <p:cNvSpPr>
            <a:spLocks noGrp="1"/>
          </p:cNvSpPr>
          <p:nvPr>
            <p:ph type="sldNum" sz="quarter" idx="16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AABF0D7A-581C-4D2D-9D06-0B18E6A46BA3}" type="slidenum">
              <a:rPr lang="en-US" altLang="zh-CN" noProof="1" dirty="0" smtClean="0"/>
              <a:pPr/>
              <a:t>28</a:t>
            </a:fld>
            <a:endParaRPr lang="en-US" altLang="zh-CN" noProof="1" smtClean="0"/>
          </a:p>
        </p:txBody>
      </p:sp>
      <p:sp>
        <p:nvSpPr>
          <p:cNvPr id="50" name="Rectangle 15"/>
          <p:cNvSpPr>
            <a:spLocks noChangeArrowheads="1"/>
          </p:cNvSpPr>
          <p:nvPr/>
        </p:nvSpPr>
        <p:spPr bwMode="auto">
          <a:xfrm>
            <a:off x="323528" y="5229200"/>
            <a:ext cx="3456384" cy="1080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r>
              <a:rPr lang="da-DK" altLang="zh-CN" sz="2000" i="1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A</a:t>
            </a:r>
          </a:p>
          <a:p>
            <a:pPr algn="ctr" eaLnBrk="0" hangingPunct="0">
              <a:buSzPct val="100000"/>
            </a:pPr>
            <a:r>
              <a:rPr lang="da-DK" altLang="zh-CN" sz="2000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(8x8)</a:t>
            </a:r>
          </a:p>
          <a:p>
            <a:pPr algn="ctr" eaLnBrk="0" hangingPunct="0">
              <a:buSzPct val="100000"/>
            </a:pPr>
            <a:r>
              <a:rPr lang="da-DK" altLang="zh-CN" sz="2000" i="1" dirty="0" err="1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nnzA</a:t>
            </a:r>
            <a:r>
              <a:rPr lang="da-DK" altLang="zh-CN" sz="2000" i="1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 </a:t>
            </a:r>
            <a:r>
              <a:rPr lang="da-DK" altLang="zh-CN" sz="2000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= 34</a:t>
            </a: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grpSp>
        <p:nvGrpSpPr>
          <p:cNvPr id="25" name="组 24"/>
          <p:cNvGrpSpPr/>
          <p:nvPr/>
        </p:nvGrpSpPr>
        <p:grpSpPr>
          <a:xfrm>
            <a:off x="323528" y="2636912"/>
            <a:ext cx="3458296" cy="432048"/>
            <a:chOff x="323528" y="2636912"/>
            <a:chExt cx="3458296" cy="432048"/>
          </a:xfrm>
        </p:grpSpPr>
        <p:sp>
          <p:nvSpPr>
            <p:cNvPr id="21" name="Rectangle 15"/>
            <p:cNvSpPr>
              <a:spLocks noChangeArrowheads="1"/>
            </p:cNvSpPr>
            <p:nvPr/>
          </p:nvSpPr>
          <p:spPr bwMode="auto">
            <a:xfrm>
              <a:off x="1619672" y="2636912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35" name="Rectangle 15"/>
            <p:cNvSpPr>
              <a:spLocks noChangeArrowheads="1"/>
            </p:cNvSpPr>
            <p:nvPr/>
          </p:nvSpPr>
          <p:spPr bwMode="auto">
            <a:xfrm>
              <a:off x="2483768" y="2636912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36" name="Rectangle 15"/>
            <p:cNvSpPr>
              <a:spLocks noChangeArrowheads="1"/>
            </p:cNvSpPr>
            <p:nvPr/>
          </p:nvSpPr>
          <p:spPr bwMode="auto">
            <a:xfrm>
              <a:off x="2051720" y="2636912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41" name="Rectangle 15"/>
            <p:cNvSpPr>
              <a:spLocks noChangeArrowheads="1"/>
            </p:cNvSpPr>
            <p:nvPr/>
          </p:nvSpPr>
          <p:spPr bwMode="auto">
            <a:xfrm>
              <a:off x="1187624" y="2636912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99" name="Rectangle 15"/>
            <p:cNvSpPr>
              <a:spLocks noChangeArrowheads="1"/>
            </p:cNvSpPr>
            <p:nvPr/>
          </p:nvSpPr>
          <p:spPr bwMode="auto">
            <a:xfrm>
              <a:off x="3347864" y="2636912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100" name="Rectangle 15"/>
            <p:cNvSpPr>
              <a:spLocks noChangeArrowheads="1"/>
            </p:cNvSpPr>
            <p:nvPr/>
          </p:nvSpPr>
          <p:spPr bwMode="auto">
            <a:xfrm>
              <a:off x="2915816" y="2636912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101" name="Rectangle 15"/>
            <p:cNvSpPr>
              <a:spLocks noChangeArrowheads="1"/>
            </p:cNvSpPr>
            <p:nvPr/>
          </p:nvSpPr>
          <p:spPr bwMode="auto">
            <a:xfrm>
              <a:off x="323528" y="2636912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102" name="Rectangle 15"/>
            <p:cNvSpPr>
              <a:spLocks noChangeArrowheads="1"/>
            </p:cNvSpPr>
            <p:nvPr/>
          </p:nvSpPr>
          <p:spPr bwMode="auto">
            <a:xfrm>
              <a:off x="755576" y="2636912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</p:grpSp>
      <p:grpSp>
        <p:nvGrpSpPr>
          <p:cNvPr id="27" name="组 26"/>
          <p:cNvGrpSpPr/>
          <p:nvPr/>
        </p:nvGrpSpPr>
        <p:grpSpPr>
          <a:xfrm>
            <a:off x="323528" y="3501008"/>
            <a:ext cx="3458296" cy="432048"/>
            <a:chOff x="323528" y="3501008"/>
            <a:chExt cx="3458296" cy="432048"/>
          </a:xfrm>
        </p:grpSpPr>
        <p:grpSp>
          <p:nvGrpSpPr>
            <p:cNvPr id="7" name="组 6"/>
            <p:cNvGrpSpPr/>
            <p:nvPr/>
          </p:nvGrpSpPr>
          <p:grpSpPr>
            <a:xfrm>
              <a:off x="1619672" y="3501008"/>
              <a:ext cx="433960" cy="432048"/>
              <a:chOff x="3851920" y="3356992"/>
              <a:chExt cx="433960" cy="432048"/>
            </a:xfrm>
          </p:grpSpPr>
          <p:sp>
            <p:nvSpPr>
              <p:cNvPr id="8" name="Rectangle 15"/>
              <p:cNvSpPr>
                <a:spLocks noChangeArrowheads="1"/>
              </p:cNvSpPr>
              <p:nvPr/>
            </p:nvSpPr>
            <p:spPr bwMode="auto">
              <a:xfrm>
                <a:off x="3851920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9" name="椭圆 8"/>
              <p:cNvSpPr/>
              <p:nvPr/>
            </p:nvSpPr>
            <p:spPr>
              <a:xfrm>
                <a:off x="3888880" y="3392996"/>
                <a:ext cx="360040" cy="36004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10" name="Rectangle 15"/>
              <p:cNvSpPr>
                <a:spLocks noChangeArrowheads="1"/>
              </p:cNvSpPr>
              <p:nvPr/>
            </p:nvSpPr>
            <p:spPr bwMode="auto">
              <a:xfrm>
                <a:off x="3851920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2</a:t>
                </a:r>
                <a:endPara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grpSp>
          <p:nvGrpSpPr>
            <p:cNvPr id="11" name="组 10"/>
            <p:cNvGrpSpPr/>
            <p:nvPr/>
          </p:nvGrpSpPr>
          <p:grpSpPr>
            <a:xfrm>
              <a:off x="755576" y="3501008"/>
              <a:ext cx="433960" cy="432048"/>
              <a:chOff x="2987824" y="3356992"/>
              <a:chExt cx="433960" cy="432048"/>
            </a:xfrm>
          </p:grpSpPr>
          <p:sp>
            <p:nvSpPr>
              <p:cNvPr id="12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13" name="椭圆 12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14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1</a:t>
                </a:r>
                <a:endPara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grpSp>
          <p:nvGrpSpPr>
            <p:cNvPr id="15" name="组 14"/>
            <p:cNvGrpSpPr/>
            <p:nvPr/>
          </p:nvGrpSpPr>
          <p:grpSpPr>
            <a:xfrm>
              <a:off x="2483768" y="3501008"/>
              <a:ext cx="433960" cy="432048"/>
              <a:chOff x="3851920" y="3356992"/>
              <a:chExt cx="433960" cy="432048"/>
            </a:xfrm>
          </p:grpSpPr>
          <p:sp>
            <p:nvSpPr>
              <p:cNvPr id="16" name="Rectangle 15"/>
              <p:cNvSpPr>
                <a:spLocks noChangeArrowheads="1"/>
              </p:cNvSpPr>
              <p:nvPr/>
            </p:nvSpPr>
            <p:spPr bwMode="auto">
              <a:xfrm>
                <a:off x="3851920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17" name="椭圆 16"/>
              <p:cNvSpPr/>
              <p:nvPr/>
            </p:nvSpPr>
            <p:spPr>
              <a:xfrm>
                <a:off x="3888880" y="3392996"/>
                <a:ext cx="360040" cy="36004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18" name="Rectangle 15"/>
              <p:cNvSpPr>
                <a:spLocks noChangeArrowheads="1"/>
              </p:cNvSpPr>
              <p:nvPr/>
            </p:nvSpPr>
            <p:spPr bwMode="auto">
              <a:xfrm>
                <a:off x="3851920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3</a:t>
                </a:r>
                <a:endPara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sp>
          <p:nvSpPr>
            <p:cNvPr id="19" name="Rectangle 15"/>
            <p:cNvSpPr>
              <a:spLocks noChangeArrowheads="1"/>
            </p:cNvSpPr>
            <p:nvPr/>
          </p:nvSpPr>
          <p:spPr bwMode="auto">
            <a:xfrm>
              <a:off x="323528" y="3501008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38" name="Rectangle 15"/>
            <p:cNvSpPr>
              <a:spLocks noChangeArrowheads="1"/>
            </p:cNvSpPr>
            <p:nvPr/>
          </p:nvSpPr>
          <p:spPr bwMode="auto">
            <a:xfrm>
              <a:off x="1187624" y="3501008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40" name="Rectangle 15"/>
            <p:cNvSpPr>
              <a:spLocks noChangeArrowheads="1"/>
            </p:cNvSpPr>
            <p:nvPr/>
          </p:nvSpPr>
          <p:spPr bwMode="auto">
            <a:xfrm>
              <a:off x="2051720" y="3501008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103" name="Rectangle 15"/>
            <p:cNvSpPr>
              <a:spLocks noChangeArrowheads="1"/>
            </p:cNvSpPr>
            <p:nvPr/>
          </p:nvSpPr>
          <p:spPr bwMode="auto">
            <a:xfrm>
              <a:off x="3347864" y="3501008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104" name="Rectangle 15"/>
            <p:cNvSpPr>
              <a:spLocks noChangeArrowheads="1"/>
            </p:cNvSpPr>
            <p:nvPr/>
          </p:nvSpPr>
          <p:spPr bwMode="auto">
            <a:xfrm>
              <a:off x="2915816" y="3501008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</p:grpSp>
      <p:grpSp>
        <p:nvGrpSpPr>
          <p:cNvPr id="24" name="组 23"/>
          <p:cNvGrpSpPr/>
          <p:nvPr/>
        </p:nvGrpSpPr>
        <p:grpSpPr>
          <a:xfrm>
            <a:off x="323528" y="2204864"/>
            <a:ext cx="3458296" cy="432048"/>
            <a:chOff x="323528" y="2204864"/>
            <a:chExt cx="3458296" cy="432048"/>
          </a:xfrm>
        </p:grpSpPr>
        <p:grpSp>
          <p:nvGrpSpPr>
            <p:cNvPr id="71" name="组 70"/>
            <p:cNvGrpSpPr/>
            <p:nvPr/>
          </p:nvGrpSpPr>
          <p:grpSpPr>
            <a:xfrm>
              <a:off x="755576" y="2204864"/>
              <a:ext cx="433960" cy="432048"/>
              <a:chOff x="2987824" y="3356992"/>
              <a:chExt cx="433960" cy="432048"/>
            </a:xfrm>
          </p:grpSpPr>
          <p:sp>
            <p:nvSpPr>
              <p:cNvPr id="72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73" name="椭圆 72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>
                <a:gsLst>
                  <a:gs pos="0">
                    <a:srgbClr val="008000"/>
                  </a:gs>
                  <a:gs pos="80000">
                    <a:srgbClr val="49A021"/>
                  </a:gs>
                  <a:gs pos="100000">
                    <a:srgbClr val="57E128"/>
                  </a:gs>
                </a:gsLst>
              </a:gradFill>
              <a:ln>
                <a:solidFill>
                  <a:srgbClr val="49A02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74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1</a:t>
                </a:r>
                <a:endPara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grpSp>
          <p:nvGrpSpPr>
            <p:cNvPr id="75" name="组 74"/>
            <p:cNvGrpSpPr/>
            <p:nvPr/>
          </p:nvGrpSpPr>
          <p:grpSpPr>
            <a:xfrm>
              <a:off x="1619672" y="2204864"/>
              <a:ext cx="433960" cy="432048"/>
              <a:chOff x="2987824" y="3356992"/>
              <a:chExt cx="433960" cy="432048"/>
            </a:xfrm>
          </p:grpSpPr>
          <p:sp>
            <p:nvSpPr>
              <p:cNvPr id="76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77" name="椭圆 76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>
                <a:gsLst>
                  <a:gs pos="0">
                    <a:srgbClr val="008000"/>
                  </a:gs>
                  <a:gs pos="80000">
                    <a:srgbClr val="49A021"/>
                  </a:gs>
                  <a:gs pos="100000">
                    <a:srgbClr val="57E128"/>
                  </a:gs>
                </a:gsLst>
              </a:gradFill>
              <a:ln>
                <a:solidFill>
                  <a:srgbClr val="49A02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78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2</a:t>
                </a:r>
                <a:endPara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sp>
          <p:nvSpPr>
            <p:cNvPr id="114" name="Rectangle 15"/>
            <p:cNvSpPr>
              <a:spLocks noChangeArrowheads="1"/>
            </p:cNvSpPr>
            <p:nvPr/>
          </p:nvSpPr>
          <p:spPr bwMode="auto">
            <a:xfrm>
              <a:off x="323528" y="2204864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118" name="Rectangle 15"/>
            <p:cNvSpPr>
              <a:spLocks noChangeArrowheads="1"/>
            </p:cNvSpPr>
            <p:nvPr/>
          </p:nvSpPr>
          <p:spPr bwMode="auto">
            <a:xfrm>
              <a:off x="1187624" y="2204864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121" name="Rectangle 15"/>
            <p:cNvSpPr>
              <a:spLocks noChangeArrowheads="1"/>
            </p:cNvSpPr>
            <p:nvPr/>
          </p:nvSpPr>
          <p:spPr bwMode="auto">
            <a:xfrm>
              <a:off x="2483768" y="2204864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122" name="Rectangle 15"/>
            <p:cNvSpPr>
              <a:spLocks noChangeArrowheads="1"/>
            </p:cNvSpPr>
            <p:nvPr/>
          </p:nvSpPr>
          <p:spPr bwMode="auto">
            <a:xfrm>
              <a:off x="2051720" y="2204864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125" name="Rectangle 15"/>
            <p:cNvSpPr>
              <a:spLocks noChangeArrowheads="1"/>
            </p:cNvSpPr>
            <p:nvPr/>
          </p:nvSpPr>
          <p:spPr bwMode="auto">
            <a:xfrm>
              <a:off x="3347864" y="2204864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126" name="Rectangle 15"/>
            <p:cNvSpPr>
              <a:spLocks noChangeArrowheads="1"/>
            </p:cNvSpPr>
            <p:nvPr/>
          </p:nvSpPr>
          <p:spPr bwMode="auto">
            <a:xfrm>
              <a:off x="2915816" y="2204864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</p:grpSp>
      <p:grpSp>
        <p:nvGrpSpPr>
          <p:cNvPr id="26" name="组 25"/>
          <p:cNvGrpSpPr/>
          <p:nvPr/>
        </p:nvGrpSpPr>
        <p:grpSpPr>
          <a:xfrm>
            <a:off x="323528" y="3068960"/>
            <a:ext cx="3458296" cy="432048"/>
            <a:chOff x="323528" y="3068960"/>
            <a:chExt cx="3458296" cy="432048"/>
          </a:xfrm>
        </p:grpSpPr>
        <p:sp>
          <p:nvSpPr>
            <p:cNvPr id="22" name="Rectangle 15"/>
            <p:cNvSpPr>
              <a:spLocks noChangeArrowheads="1"/>
            </p:cNvSpPr>
            <p:nvPr/>
          </p:nvSpPr>
          <p:spPr bwMode="auto">
            <a:xfrm>
              <a:off x="1187624" y="3068960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37" name="Rectangle 15"/>
            <p:cNvSpPr>
              <a:spLocks noChangeArrowheads="1"/>
            </p:cNvSpPr>
            <p:nvPr/>
          </p:nvSpPr>
          <p:spPr bwMode="auto">
            <a:xfrm>
              <a:off x="2483768" y="3068960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grpSp>
          <p:nvGrpSpPr>
            <p:cNvPr id="51" name="组 50"/>
            <p:cNvGrpSpPr/>
            <p:nvPr/>
          </p:nvGrpSpPr>
          <p:grpSpPr>
            <a:xfrm>
              <a:off x="1619672" y="3068960"/>
              <a:ext cx="433960" cy="432048"/>
              <a:chOff x="2987824" y="3356992"/>
              <a:chExt cx="433960" cy="432048"/>
            </a:xfrm>
          </p:grpSpPr>
          <p:sp>
            <p:nvSpPr>
              <p:cNvPr id="52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53" name="椭圆 52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>
                <a:gsLst>
                  <a:gs pos="0">
                    <a:srgbClr val="0000FF"/>
                  </a:gs>
                  <a:gs pos="80000">
                    <a:srgbClr val="448594"/>
                  </a:gs>
                  <a:gs pos="100000">
                    <a:srgbClr val="2E8EE1"/>
                  </a:gs>
                </a:gsLst>
              </a:gradFill>
              <a:ln>
                <a:solidFill>
                  <a:srgbClr val="3366F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54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4</a:t>
                </a:r>
              </a:p>
            </p:txBody>
          </p:sp>
        </p:grpSp>
        <p:grpSp>
          <p:nvGrpSpPr>
            <p:cNvPr id="55" name="组 54"/>
            <p:cNvGrpSpPr/>
            <p:nvPr/>
          </p:nvGrpSpPr>
          <p:grpSpPr>
            <a:xfrm>
              <a:off x="1187624" y="3068960"/>
              <a:ext cx="433960" cy="432048"/>
              <a:chOff x="2987824" y="3356992"/>
              <a:chExt cx="433960" cy="432048"/>
            </a:xfrm>
          </p:grpSpPr>
          <p:sp>
            <p:nvSpPr>
              <p:cNvPr id="56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57" name="椭圆 56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>
                <a:gsLst>
                  <a:gs pos="0">
                    <a:srgbClr val="0000FF"/>
                  </a:gs>
                  <a:gs pos="80000">
                    <a:srgbClr val="448594"/>
                  </a:gs>
                  <a:gs pos="100000">
                    <a:srgbClr val="2E8EE1"/>
                  </a:gs>
                </a:gsLst>
              </a:gradFill>
              <a:ln>
                <a:solidFill>
                  <a:srgbClr val="3366F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58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3</a:t>
                </a:r>
              </a:p>
            </p:txBody>
          </p:sp>
        </p:grpSp>
        <p:grpSp>
          <p:nvGrpSpPr>
            <p:cNvPr id="59" name="组 58"/>
            <p:cNvGrpSpPr/>
            <p:nvPr/>
          </p:nvGrpSpPr>
          <p:grpSpPr>
            <a:xfrm>
              <a:off x="323528" y="3068960"/>
              <a:ext cx="433960" cy="432048"/>
              <a:chOff x="2987824" y="3356992"/>
              <a:chExt cx="433960" cy="432048"/>
            </a:xfrm>
          </p:grpSpPr>
          <p:sp>
            <p:nvSpPr>
              <p:cNvPr id="60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61" name="椭圆 60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>
                <a:gsLst>
                  <a:gs pos="0">
                    <a:srgbClr val="0000FF"/>
                  </a:gs>
                  <a:gs pos="80000">
                    <a:srgbClr val="448594"/>
                  </a:gs>
                  <a:gs pos="100000">
                    <a:srgbClr val="2E8EE1"/>
                  </a:gs>
                </a:gsLst>
              </a:gradFill>
              <a:ln>
                <a:solidFill>
                  <a:srgbClr val="3366F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62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1</a:t>
                </a:r>
              </a:p>
            </p:txBody>
          </p:sp>
        </p:grpSp>
        <p:grpSp>
          <p:nvGrpSpPr>
            <p:cNvPr id="63" name="组 62"/>
            <p:cNvGrpSpPr/>
            <p:nvPr/>
          </p:nvGrpSpPr>
          <p:grpSpPr>
            <a:xfrm>
              <a:off x="755576" y="3068960"/>
              <a:ext cx="433960" cy="432048"/>
              <a:chOff x="2987824" y="3356992"/>
              <a:chExt cx="433960" cy="432048"/>
            </a:xfrm>
          </p:grpSpPr>
          <p:sp>
            <p:nvSpPr>
              <p:cNvPr id="64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65" name="椭圆 64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>
                <a:gsLst>
                  <a:gs pos="0">
                    <a:srgbClr val="0000FF"/>
                  </a:gs>
                  <a:gs pos="80000">
                    <a:srgbClr val="448594"/>
                  </a:gs>
                  <a:gs pos="100000">
                    <a:srgbClr val="2E8EE1"/>
                  </a:gs>
                </a:gsLst>
              </a:gradFill>
              <a:ln>
                <a:solidFill>
                  <a:srgbClr val="3366F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66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2</a:t>
                </a:r>
              </a:p>
            </p:txBody>
          </p:sp>
        </p:grpSp>
        <p:grpSp>
          <p:nvGrpSpPr>
            <p:cNvPr id="67" name="组 66"/>
            <p:cNvGrpSpPr/>
            <p:nvPr/>
          </p:nvGrpSpPr>
          <p:grpSpPr>
            <a:xfrm>
              <a:off x="2051720" y="3068960"/>
              <a:ext cx="433960" cy="432048"/>
              <a:chOff x="2987824" y="3356992"/>
              <a:chExt cx="433960" cy="432048"/>
            </a:xfrm>
          </p:grpSpPr>
          <p:sp>
            <p:nvSpPr>
              <p:cNvPr id="68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69" name="椭圆 68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>
                <a:gsLst>
                  <a:gs pos="0">
                    <a:srgbClr val="0000FF"/>
                  </a:gs>
                  <a:gs pos="80000">
                    <a:srgbClr val="448594"/>
                  </a:gs>
                  <a:gs pos="100000">
                    <a:srgbClr val="2E8EE1"/>
                  </a:gs>
                </a:gsLst>
              </a:gradFill>
              <a:ln>
                <a:solidFill>
                  <a:srgbClr val="3366F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70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5</a:t>
                </a:r>
              </a:p>
            </p:txBody>
          </p:sp>
        </p:grpSp>
        <p:grpSp>
          <p:nvGrpSpPr>
            <p:cNvPr id="127" name="组 126"/>
            <p:cNvGrpSpPr/>
            <p:nvPr/>
          </p:nvGrpSpPr>
          <p:grpSpPr>
            <a:xfrm>
              <a:off x="2915816" y="3068960"/>
              <a:ext cx="433960" cy="432048"/>
              <a:chOff x="2987824" y="3356992"/>
              <a:chExt cx="433960" cy="432048"/>
            </a:xfrm>
          </p:grpSpPr>
          <p:sp>
            <p:nvSpPr>
              <p:cNvPr id="128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129" name="椭圆 128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>
                <a:gsLst>
                  <a:gs pos="0">
                    <a:srgbClr val="0000FF"/>
                  </a:gs>
                  <a:gs pos="80000">
                    <a:srgbClr val="448594"/>
                  </a:gs>
                  <a:gs pos="100000">
                    <a:srgbClr val="2E8EE1"/>
                  </a:gs>
                </a:gsLst>
              </a:gradFill>
              <a:ln>
                <a:solidFill>
                  <a:srgbClr val="3366F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130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6</a:t>
                </a:r>
              </a:p>
            </p:txBody>
          </p:sp>
        </p:grpSp>
        <p:grpSp>
          <p:nvGrpSpPr>
            <p:cNvPr id="131" name="组 130"/>
            <p:cNvGrpSpPr/>
            <p:nvPr/>
          </p:nvGrpSpPr>
          <p:grpSpPr>
            <a:xfrm>
              <a:off x="3347864" y="3068960"/>
              <a:ext cx="433960" cy="432048"/>
              <a:chOff x="2987824" y="3356992"/>
              <a:chExt cx="433960" cy="432048"/>
            </a:xfrm>
          </p:grpSpPr>
          <p:sp>
            <p:nvSpPr>
              <p:cNvPr id="132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133" name="椭圆 132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>
                <a:gsLst>
                  <a:gs pos="0">
                    <a:srgbClr val="0000FF"/>
                  </a:gs>
                  <a:gs pos="80000">
                    <a:srgbClr val="448594"/>
                  </a:gs>
                  <a:gs pos="100000">
                    <a:srgbClr val="2E8EE1"/>
                  </a:gs>
                </a:gsLst>
              </a:gradFill>
              <a:ln>
                <a:solidFill>
                  <a:srgbClr val="3366F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134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7</a:t>
                </a:r>
              </a:p>
            </p:txBody>
          </p:sp>
        </p:grpSp>
      </p:grpSp>
      <p:grpSp>
        <p:nvGrpSpPr>
          <p:cNvPr id="31" name="组 30"/>
          <p:cNvGrpSpPr/>
          <p:nvPr/>
        </p:nvGrpSpPr>
        <p:grpSpPr>
          <a:xfrm>
            <a:off x="323528" y="4797152"/>
            <a:ext cx="3458296" cy="432048"/>
            <a:chOff x="323528" y="4797152"/>
            <a:chExt cx="3458296" cy="432048"/>
          </a:xfrm>
        </p:grpSpPr>
        <p:grpSp>
          <p:nvGrpSpPr>
            <p:cNvPr id="95" name="组 94"/>
            <p:cNvGrpSpPr/>
            <p:nvPr/>
          </p:nvGrpSpPr>
          <p:grpSpPr>
            <a:xfrm>
              <a:off x="323528" y="4797152"/>
              <a:ext cx="433960" cy="432048"/>
              <a:chOff x="2987824" y="3356992"/>
              <a:chExt cx="433960" cy="432048"/>
            </a:xfrm>
          </p:grpSpPr>
          <p:sp>
            <p:nvSpPr>
              <p:cNvPr id="96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97" name="椭圆 96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 flip="none" rotWithShape="1">
                <a:gsLst>
                  <a:gs pos="0">
                    <a:srgbClr val="FF6600"/>
                  </a:gs>
                  <a:gs pos="80000">
                    <a:srgbClr val="DDA54A"/>
                  </a:gs>
                  <a:gs pos="100000">
                    <a:srgbClr val="E19728"/>
                  </a:gs>
                </a:gsLst>
                <a:lin ang="16200000" scaled="0"/>
                <a:tileRect/>
              </a:gradFill>
              <a:ln>
                <a:solidFill>
                  <a:srgbClr val="FF66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98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1</a:t>
                </a:r>
                <a:endPara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grpSp>
          <p:nvGrpSpPr>
            <p:cNvPr id="135" name="组 134"/>
            <p:cNvGrpSpPr/>
            <p:nvPr/>
          </p:nvGrpSpPr>
          <p:grpSpPr>
            <a:xfrm>
              <a:off x="755576" y="4797152"/>
              <a:ext cx="433960" cy="432048"/>
              <a:chOff x="2987824" y="3356992"/>
              <a:chExt cx="433960" cy="432048"/>
            </a:xfrm>
          </p:grpSpPr>
          <p:sp>
            <p:nvSpPr>
              <p:cNvPr id="136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137" name="椭圆 136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 flip="none" rotWithShape="1">
                <a:gsLst>
                  <a:gs pos="0">
                    <a:srgbClr val="FF6600"/>
                  </a:gs>
                  <a:gs pos="80000">
                    <a:srgbClr val="DDA54A"/>
                  </a:gs>
                  <a:gs pos="100000">
                    <a:srgbClr val="E19728"/>
                  </a:gs>
                </a:gsLst>
                <a:lin ang="16200000" scaled="0"/>
                <a:tileRect/>
              </a:gradFill>
              <a:ln>
                <a:solidFill>
                  <a:srgbClr val="FF66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138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2</a:t>
                </a:r>
                <a:endPara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grpSp>
          <p:nvGrpSpPr>
            <p:cNvPr id="139" name="组 138"/>
            <p:cNvGrpSpPr/>
            <p:nvPr/>
          </p:nvGrpSpPr>
          <p:grpSpPr>
            <a:xfrm>
              <a:off x="1187624" y="4797152"/>
              <a:ext cx="433960" cy="432048"/>
              <a:chOff x="2987824" y="3356992"/>
              <a:chExt cx="433960" cy="432048"/>
            </a:xfrm>
          </p:grpSpPr>
          <p:sp>
            <p:nvSpPr>
              <p:cNvPr id="140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141" name="椭圆 140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 flip="none" rotWithShape="1">
                <a:gsLst>
                  <a:gs pos="0">
                    <a:srgbClr val="FF6600"/>
                  </a:gs>
                  <a:gs pos="80000">
                    <a:srgbClr val="DDA54A"/>
                  </a:gs>
                  <a:gs pos="100000">
                    <a:srgbClr val="E19728"/>
                  </a:gs>
                </a:gsLst>
                <a:lin ang="16200000" scaled="0"/>
                <a:tileRect/>
              </a:gradFill>
              <a:ln>
                <a:solidFill>
                  <a:srgbClr val="FF66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142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3</a:t>
                </a:r>
                <a:endPara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grpSp>
          <p:nvGrpSpPr>
            <p:cNvPr id="143" name="组 142"/>
            <p:cNvGrpSpPr/>
            <p:nvPr/>
          </p:nvGrpSpPr>
          <p:grpSpPr>
            <a:xfrm>
              <a:off x="1619672" y="4797152"/>
              <a:ext cx="433960" cy="432048"/>
              <a:chOff x="2987824" y="3356992"/>
              <a:chExt cx="433960" cy="432048"/>
            </a:xfrm>
          </p:grpSpPr>
          <p:sp>
            <p:nvSpPr>
              <p:cNvPr id="144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145" name="椭圆 144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 flip="none" rotWithShape="1">
                <a:gsLst>
                  <a:gs pos="0">
                    <a:srgbClr val="FF6600"/>
                  </a:gs>
                  <a:gs pos="80000">
                    <a:srgbClr val="DDA54A"/>
                  </a:gs>
                  <a:gs pos="100000">
                    <a:srgbClr val="E19728"/>
                  </a:gs>
                </a:gsLst>
                <a:lin ang="16200000" scaled="0"/>
                <a:tileRect/>
              </a:gradFill>
              <a:ln>
                <a:solidFill>
                  <a:srgbClr val="FF66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146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4</a:t>
                </a:r>
                <a:endPara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grpSp>
          <p:nvGrpSpPr>
            <p:cNvPr id="147" name="组 146"/>
            <p:cNvGrpSpPr/>
            <p:nvPr/>
          </p:nvGrpSpPr>
          <p:grpSpPr>
            <a:xfrm>
              <a:off x="2051720" y="4797152"/>
              <a:ext cx="433960" cy="432048"/>
              <a:chOff x="2987824" y="3356992"/>
              <a:chExt cx="433960" cy="432048"/>
            </a:xfrm>
          </p:grpSpPr>
          <p:sp>
            <p:nvSpPr>
              <p:cNvPr id="148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149" name="椭圆 148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 flip="none" rotWithShape="1">
                <a:gsLst>
                  <a:gs pos="0">
                    <a:srgbClr val="FF6600"/>
                  </a:gs>
                  <a:gs pos="80000">
                    <a:srgbClr val="DDA54A"/>
                  </a:gs>
                  <a:gs pos="100000">
                    <a:srgbClr val="E19728"/>
                  </a:gs>
                </a:gsLst>
                <a:lin ang="16200000" scaled="0"/>
                <a:tileRect/>
              </a:gradFill>
              <a:ln>
                <a:solidFill>
                  <a:srgbClr val="FF66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150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5</a:t>
                </a:r>
                <a:endPara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grpSp>
          <p:nvGrpSpPr>
            <p:cNvPr id="151" name="组 150"/>
            <p:cNvGrpSpPr/>
            <p:nvPr/>
          </p:nvGrpSpPr>
          <p:grpSpPr>
            <a:xfrm>
              <a:off x="2483768" y="4797152"/>
              <a:ext cx="433960" cy="432048"/>
              <a:chOff x="2987824" y="3356992"/>
              <a:chExt cx="433960" cy="432048"/>
            </a:xfrm>
          </p:grpSpPr>
          <p:sp>
            <p:nvSpPr>
              <p:cNvPr id="152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153" name="椭圆 152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 flip="none" rotWithShape="1">
                <a:gsLst>
                  <a:gs pos="0">
                    <a:srgbClr val="FF6600"/>
                  </a:gs>
                  <a:gs pos="80000">
                    <a:srgbClr val="DDA54A"/>
                  </a:gs>
                  <a:gs pos="100000">
                    <a:srgbClr val="E19728"/>
                  </a:gs>
                </a:gsLst>
                <a:lin ang="16200000" scaled="0"/>
                <a:tileRect/>
              </a:gradFill>
              <a:ln>
                <a:solidFill>
                  <a:srgbClr val="FF66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154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6</a:t>
                </a:r>
                <a:endPara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grpSp>
          <p:nvGrpSpPr>
            <p:cNvPr id="155" name="组 154"/>
            <p:cNvGrpSpPr/>
            <p:nvPr/>
          </p:nvGrpSpPr>
          <p:grpSpPr>
            <a:xfrm>
              <a:off x="2915816" y="4797152"/>
              <a:ext cx="433960" cy="432048"/>
              <a:chOff x="2987824" y="3356992"/>
              <a:chExt cx="433960" cy="432048"/>
            </a:xfrm>
          </p:grpSpPr>
          <p:sp>
            <p:nvSpPr>
              <p:cNvPr id="156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157" name="椭圆 156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 flip="none" rotWithShape="1">
                <a:gsLst>
                  <a:gs pos="0">
                    <a:srgbClr val="FF6600"/>
                  </a:gs>
                  <a:gs pos="80000">
                    <a:srgbClr val="DDA54A"/>
                  </a:gs>
                  <a:gs pos="100000">
                    <a:srgbClr val="E19728"/>
                  </a:gs>
                </a:gsLst>
                <a:lin ang="16200000" scaled="0"/>
                <a:tileRect/>
              </a:gradFill>
              <a:ln>
                <a:solidFill>
                  <a:srgbClr val="FF66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158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7</a:t>
                </a:r>
                <a:endPara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grpSp>
          <p:nvGrpSpPr>
            <p:cNvPr id="159" name="组 158"/>
            <p:cNvGrpSpPr/>
            <p:nvPr/>
          </p:nvGrpSpPr>
          <p:grpSpPr>
            <a:xfrm>
              <a:off x="3347864" y="4797152"/>
              <a:ext cx="433960" cy="432048"/>
              <a:chOff x="2987824" y="3356992"/>
              <a:chExt cx="433960" cy="432048"/>
            </a:xfrm>
          </p:grpSpPr>
          <p:sp>
            <p:nvSpPr>
              <p:cNvPr id="160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161" name="椭圆 160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 flip="none" rotWithShape="1">
                <a:gsLst>
                  <a:gs pos="0">
                    <a:srgbClr val="FF6600"/>
                  </a:gs>
                  <a:gs pos="80000">
                    <a:srgbClr val="DDA54A"/>
                  </a:gs>
                  <a:gs pos="100000">
                    <a:srgbClr val="E19728"/>
                  </a:gs>
                </a:gsLst>
                <a:lin ang="16200000" scaled="0"/>
                <a:tileRect/>
              </a:gradFill>
              <a:ln>
                <a:solidFill>
                  <a:srgbClr val="FF66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162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8</a:t>
                </a:r>
                <a:endPara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</p:grpSp>
      <p:grpSp>
        <p:nvGrpSpPr>
          <p:cNvPr id="3" name="组 2"/>
          <p:cNvGrpSpPr/>
          <p:nvPr/>
        </p:nvGrpSpPr>
        <p:grpSpPr>
          <a:xfrm>
            <a:off x="323528" y="1772816"/>
            <a:ext cx="3458296" cy="432048"/>
            <a:chOff x="323528" y="1772816"/>
            <a:chExt cx="3458296" cy="432048"/>
          </a:xfrm>
        </p:grpSpPr>
        <p:grpSp>
          <p:nvGrpSpPr>
            <p:cNvPr id="91" name="组 90"/>
            <p:cNvGrpSpPr/>
            <p:nvPr/>
          </p:nvGrpSpPr>
          <p:grpSpPr>
            <a:xfrm>
              <a:off x="323528" y="1772816"/>
              <a:ext cx="433960" cy="432048"/>
              <a:chOff x="2987824" y="3356992"/>
              <a:chExt cx="433960" cy="432048"/>
            </a:xfrm>
          </p:grpSpPr>
          <p:sp>
            <p:nvSpPr>
              <p:cNvPr id="92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93" name="椭圆 92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>
                <a:gsLst>
                  <a:gs pos="0">
                    <a:srgbClr val="AC4F75"/>
                  </a:gs>
                  <a:gs pos="80000">
                    <a:srgbClr val="BF4B5A"/>
                  </a:gs>
                  <a:gs pos="100000">
                    <a:srgbClr val="E131A9"/>
                  </a:gs>
                </a:gsLst>
              </a:gradFill>
              <a:ln>
                <a:solidFill>
                  <a:srgbClr val="AC4F75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94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1</a:t>
                </a:r>
                <a:endPara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sp>
          <p:nvSpPr>
            <p:cNvPr id="111" name="Rectangle 15"/>
            <p:cNvSpPr>
              <a:spLocks noChangeArrowheads="1"/>
            </p:cNvSpPr>
            <p:nvPr/>
          </p:nvSpPr>
          <p:spPr bwMode="auto">
            <a:xfrm>
              <a:off x="755576" y="1772816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119" name="Rectangle 15"/>
            <p:cNvSpPr>
              <a:spLocks noChangeArrowheads="1"/>
            </p:cNvSpPr>
            <p:nvPr/>
          </p:nvSpPr>
          <p:spPr bwMode="auto">
            <a:xfrm>
              <a:off x="2483768" y="1772816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120" name="Rectangle 15"/>
            <p:cNvSpPr>
              <a:spLocks noChangeArrowheads="1"/>
            </p:cNvSpPr>
            <p:nvPr/>
          </p:nvSpPr>
          <p:spPr bwMode="auto">
            <a:xfrm>
              <a:off x="2051720" y="1772816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grpSp>
          <p:nvGrpSpPr>
            <p:cNvPr id="163" name="组 162"/>
            <p:cNvGrpSpPr/>
            <p:nvPr/>
          </p:nvGrpSpPr>
          <p:grpSpPr>
            <a:xfrm>
              <a:off x="1187624" y="1772816"/>
              <a:ext cx="433960" cy="432048"/>
              <a:chOff x="2987824" y="3356992"/>
              <a:chExt cx="433960" cy="432048"/>
            </a:xfrm>
          </p:grpSpPr>
          <p:sp>
            <p:nvSpPr>
              <p:cNvPr id="164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165" name="椭圆 164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>
                <a:gsLst>
                  <a:gs pos="0">
                    <a:srgbClr val="AC4F75"/>
                  </a:gs>
                  <a:gs pos="80000">
                    <a:srgbClr val="BF4B5A"/>
                  </a:gs>
                  <a:gs pos="100000">
                    <a:srgbClr val="E131A9"/>
                  </a:gs>
                </a:gsLst>
              </a:gradFill>
              <a:ln>
                <a:solidFill>
                  <a:srgbClr val="AC4F75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166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2</a:t>
                </a:r>
                <a:endPara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grpSp>
          <p:nvGrpSpPr>
            <p:cNvPr id="167" name="组 166"/>
            <p:cNvGrpSpPr/>
            <p:nvPr/>
          </p:nvGrpSpPr>
          <p:grpSpPr>
            <a:xfrm>
              <a:off x="1619672" y="1772816"/>
              <a:ext cx="433960" cy="432048"/>
              <a:chOff x="2987824" y="3356992"/>
              <a:chExt cx="433960" cy="432048"/>
            </a:xfrm>
          </p:grpSpPr>
          <p:sp>
            <p:nvSpPr>
              <p:cNvPr id="168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169" name="椭圆 168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>
                <a:gsLst>
                  <a:gs pos="0">
                    <a:srgbClr val="AC4F75"/>
                  </a:gs>
                  <a:gs pos="80000">
                    <a:srgbClr val="BF4B5A"/>
                  </a:gs>
                  <a:gs pos="100000">
                    <a:srgbClr val="E131A9"/>
                  </a:gs>
                </a:gsLst>
              </a:gradFill>
              <a:ln>
                <a:solidFill>
                  <a:srgbClr val="AC4F75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170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3</a:t>
                </a:r>
                <a:endPara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grpSp>
          <p:nvGrpSpPr>
            <p:cNvPr id="171" name="组 170"/>
            <p:cNvGrpSpPr/>
            <p:nvPr/>
          </p:nvGrpSpPr>
          <p:grpSpPr>
            <a:xfrm>
              <a:off x="2915816" y="1772816"/>
              <a:ext cx="433960" cy="432048"/>
              <a:chOff x="2987824" y="3356992"/>
              <a:chExt cx="433960" cy="432048"/>
            </a:xfrm>
          </p:grpSpPr>
          <p:sp>
            <p:nvSpPr>
              <p:cNvPr id="172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173" name="椭圆 172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>
                <a:gsLst>
                  <a:gs pos="0">
                    <a:srgbClr val="AC4F75"/>
                  </a:gs>
                  <a:gs pos="80000">
                    <a:srgbClr val="BF4B5A"/>
                  </a:gs>
                  <a:gs pos="100000">
                    <a:srgbClr val="E131A9"/>
                  </a:gs>
                </a:gsLst>
              </a:gradFill>
              <a:ln>
                <a:solidFill>
                  <a:srgbClr val="AC4F75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174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4</a:t>
                </a:r>
                <a:endPara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grpSp>
          <p:nvGrpSpPr>
            <p:cNvPr id="175" name="组 174"/>
            <p:cNvGrpSpPr/>
            <p:nvPr/>
          </p:nvGrpSpPr>
          <p:grpSpPr>
            <a:xfrm>
              <a:off x="3347864" y="1772816"/>
              <a:ext cx="433960" cy="432048"/>
              <a:chOff x="2987824" y="3356992"/>
              <a:chExt cx="433960" cy="432048"/>
            </a:xfrm>
          </p:grpSpPr>
          <p:sp>
            <p:nvSpPr>
              <p:cNvPr id="176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177" name="椭圆 176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>
                <a:gsLst>
                  <a:gs pos="0">
                    <a:srgbClr val="AC4F75"/>
                  </a:gs>
                  <a:gs pos="80000">
                    <a:srgbClr val="BF4B5A"/>
                  </a:gs>
                  <a:gs pos="100000">
                    <a:srgbClr val="E131A9"/>
                  </a:gs>
                </a:gsLst>
              </a:gradFill>
              <a:ln>
                <a:solidFill>
                  <a:srgbClr val="AC4F75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178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5</a:t>
                </a:r>
                <a:endPara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</p:grpSp>
      <p:grpSp>
        <p:nvGrpSpPr>
          <p:cNvPr id="29" name="组 28"/>
          <p:cNvGrpSpPr/>
          <p:nvPr/>
        </p:nvGrpSpPr>
        <p:grpSpPr>
          <a:xfrm>
            <a:off x="323528" y="3933056"/>
            <a:ext cx="3458296" cy="432048"/>
            <a:chOff x="323528" y="3933056"/>
            <a:chExt cx="3458296" cy="432048"/>
          </a:xfrm>
        </p:grpSpPr>
        <p:sp>
          <p:nvSpPr>
            <p:cNvPr id="20" name="Rectangle 15"/>
            <p:cNvSpPr>
              <a:spLocks noChangeArrowheads="1"/>
            </p:cNvSpPr>
            <p:nvPr/>
          </p:nvSpPr>
          <p:spPr bwMode="auto">
            <a:xfrm>
              <a:off x="1619672" y="3933056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49" name="Rectangle 15"/>
            <p:cNvSpPr>
              <a:spLocks noChangeArrowheads="1"/>
            </p:cNvSpPr>
            <p:nvPr/>
          </p:nvSpPr>
          <p:spPr bwMode="auto">
            <a:xfrm>
              <a:off x="1187624" y="3933056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105" name="Rectangle 15"/>
            <p:cNvSpPr>
              <a:spLocks noChangeArrowheads="1"/>
            </p:cNvSpPr>
            <p:nvPr/>
          </p:nvSpPr>
          <p:spPr bwMode="auto">
            <a:xfrm>
              <a:off x="3347864" y="3933056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106" name="Rectangle 15"/>
            <p:cNvSpPr>
              <a:spLocks noChangeArrowheads="1"/>
            </p:cNvSpPr>
            <p:nvPr/>
          </p:nvSpPr>
          <p:spPr bwMode="auto">
            <a:xfrm>
              <a:off x="2915816" y="3933056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107" name="Rectangle 15"/>
            <p:cNvSpPr>
              <a:spLocks noChangeArrowheads="1"/>
            </p:cNvSpPr>
            <p:nvPr/>
          </p:nvSpPr>
          <p:spPr bwMode="auto">
            <a:xfrm>
              <a:off x="2483768" y="3933056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108" name="Rectangle 15"/>
            <p:cNvSpPr>
              <a:spLocks noChangeArrowheads="1"/>
            </p:cNvSpPr>
            <p:nvPr/>
          </p:nvSpPr>
          <p:spPr bwMode="auto">
            <a:xfrm>
              <a:off x="2051720" y="3933056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grpSp>
          <p:nvGrpSpPr>
            <p:cNvPr id="179" name="组 178"/>
            <p:cNvGrpSpPr/>
            <p:nvPr/>
          </p:nvGrpSpPr>
          <p:grpSpPr>
            <a:xfrm>
              <a:off x="323528" y="3933056"/>
              <a:ext cx="433960" cy="432048"/>
              <a:chOff x="2987824" y="3356992"/>
              <a:chExt cx="433960" cy="432048"/>
            </a:xfrm>
          </p:grpSpPr>
          <p:sp>
            <p:nvSpPr>
              <p:cNvPr id="180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181" name="椭圆 180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>
                <a:gsLst>
                  <a:gs pos="0">
                    <a:srgbClr val="50D324"/>
                  </a:gs>
                  <a:gs pos="80000">
                    <a:srgbClr val="69EA2B"/>
                  </a:gs>
                  <a:gs pos="100000">
                    <a:srgbClr val="6BF817"/>
                  </a:gs>
                </a:gsLst>
              </a:gradFill>
              <a:ln>
                <a:solidFill>
                  <a:srgbClr val="5AC626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182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1</a:t>
                </a:r>
                <a:endPara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grpSp>
          <p:nvGrpSpPr>
            <p:cNvPr id="183" name="组 182"/>
            <p:cNvGrpSpPr/>
            <p:nvPr/>
          </p:nvGrpSpPr>
          <p:grpSpPr>
            <a:xfrm>
              <a:off x="755576" y="3933056"/>
              <a:ext cx="433960" cy="432048"/>
              <a:chOff x="2987824" y="3356992"/>
              <a:chExt cx="433960" cy="432048"/>
            </a:xfrm>
          </p:grpSpPr>
          <p:sp>
            <p:nvSpPr>
              <p:cNvPr id="184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185" name="椭圆 184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>
                <a:gsLst>
                  <a:gs pos="0">
                    <a:srgbClr val="50D324"/>
                  </a:gs>
                  <a:gs pos="80000">
                    <a:srgbClr val="69EA2B"/>
                  </a:gs>
                  <a:gs pos="100000">
                    <a:srgbClr val="6BF817"/>
                  </a:gs>
                </a:gsLst>
              </a:gradFill>
              <a:ln>
                <a:solidFill>
                  <a:srgbClr val="5AC626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186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2</a:t>
                </a:r>
              </a:p>
            </p:txBody>
          </p:sp>
        </p:grpSp>
      </p:grpSp>
      <p:grpSp>
        <p:nvGrpSpPr>
          <p:cNvPr id="30" name="组 29"/>
          <p:cNvGrpSpPr/>
          <p:nvPr/>
        </p:nvGrpSpPr>
        <p:grpSpPr>
          <a:xfrm>
            <a:off x="323528" y="4365104"/>
            <a:ext cx="3458296" cy="432048"/>
            <a:chOff x="323528" y="4365104"/>
            <a:chExt cx="3458296" cy="432048"/>
          </a:xfrm>
        </p:grpSpPr>
        <p:sp>
          <p:nvSpPr>
            <p:cNvPr id="43" name="Rectangle 15"/>
            <p:cNvSpPr>
              <a:spLocks noChangeArrowheads="1"/>
            </p:cNvSpPr>
            <p:nvPr/>
          </p:nvSpPr>
          <p:spPr bwMode="auto">
            <a:xfrm>
              <a:off x="323528" y="4365104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grpSp>
          <p:nvGrpSpPr>
            <p:cNvPr id="187" name="组 186"/>
            <p:cNvGrpSpPr/>
            <p:nvPr/>
          </p:nvGrpSpPr>
          <p:grpSpPr>
            <a:xfrm>
              <a:off x="755576" y="4365104"/>
              <a:ext cx="433960" cy="432048"/>
              <a:chOff x="2987824" y="3356992"/>
              <a:chExt cx="433960" cy="432048"/>
            </a:xfrm>
          </p:grpSpPr>
          <p:sp>
            <p:nvSpPr>
              <p:cNvPr id="188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189" name="椭圆 188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 flip="none" rotWithShape="1">
                <a:gsLst>
                  <a:gs pos="0">
                    <a:srgbClr val="832681"/>
                  </a:gs>
                  <a:gs pos="100000">
                    <a:srgbClr val="FA91FF"/>
                  </a:gs>
                </a:gsLst>
                <a:lin ang="16200000" scaled="0"/>
                <a:tileRect/>
              </a:gradFill>
              <a:ln>
                <a:solidFill>
                  <a:srgbClr val="A02F9D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190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1</a:t>
                </a:r>
                <a:endPara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grpSp>
          <p:nvGrpSpPr>
            <p:cNvPr id="191" name="组 190"/>
            <p:cNvGrpSpPr/>
            <p:nvPr/>
          </p:nvGrpSpPr>
          <p:grpSpPr>
            <a:xfrm>
              <a:off x="1187624" y="4365104"/>
              <a:ext cx="433960" cy="432048"/>
              <a:chOff x="2987824" y="3356992"/>
              <a:chExt cx="433960" cy="432048"/>
            </a:xfrm>
          </p:grpSpPr>
          <p:sp>
            <p:nvSpPr>
              <p:cNvPr id="192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193" name="椭圆 192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 flip="none" rotWithShape="1">
                <a:gsLst>
                  <a:gs pos="0">
                    <a:srgbClr val="832681"/>
                  </a:gs>
                  <a:gs pos="100000">
                    <a:srgbClr val="FA91FF"/>
                  </a:gs>
                </a:gsLst>
                <a:lin ang="16200000" scaled="0"/>
                <a:tileRect/>
              </a:gradFill>
              <a:ln>
                <a:solidFill>
                  <a:srgbClr val="A02F9D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194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2</a:t>
                </a:r>
              </a:p>
            </p:txBody>
          </p:sp>
        </p:grpSp>
        <p:grpSp>
          <p:nvGrpSpPr>
            <p:cNvPr id="195" name="组 194"/>
            <p:cNvGrpSpPr/>
            <p:nvPr/>
          </p:nvGrpSpPr>
          <p:grpSpPr>
            <a:xfrm>
              <a:off x="1619672" y="4365104"/>
              <a:ext cx="433960" cy="432048"/>
              <a:chOff x="2987824" y="3356992"/>
              <a:chExt cx="433960" cy="432048"/>
            </a:xfrm>
          </p:grpSpPr>
          <p:sp>
            <p:nvSpPr>
              <p:cNvPr id="196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197" name="椭圆 196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 flip="none" rotWithShape="1">
                <a:gsLst>
                  <a:gs pos="0">
                    <a:srgbClr val="832681"/>
                  </a:gs>
                  <a:gs pos="100000">
                    <a:srgbClr val="FA91FF"/>
                  </a:gs>
                </a:gsLst>
                <a:lin ang="16200000" scaled="0"/>
                <a:tileRect/>
              </a:gradFill>
              <a:ln>
                <a:solidFill>
                  <a:srgbClr val="A02F9D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198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3</a:t>
                </a:r>
                <a:endPara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grpSp>
          <p:nvGrpSpPr>
            <p:cNvPr id="199" name="组 198"/>
            <p:cNvGrpSpPr/>
            <p:nvPr/>
          </p:nvGrpSpPr>
          <p:grpSpPr>
            <a:xfrm>
              <a:off x="2051720" y="4365104"/>
              <a:ext cx="433960" cy="432048"/>
              <a:chOff x="2987824" y="3356992"/>
              <a:chExt cx="433960" cy="432048"/>
            </a:xfrm>
          </p:grpSpPr>
          <p:sp>
            <p:nvSpPr>
              <p:cNvPr id="200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201" name="椭圆 200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 flip="none" rotWithShape="1">
                <a:gsLst>
                  <a:gs pos="0">
                    <a:srgbClr val="832681"/>
                  </a:gs>
                  <a:gs pos="100000">
                    <a:srgbClr val="FA91FF"/>
                  </a:gs>
                </a:gsLst>
                <a:lin ang="16200000" scaled="0"/>
                <a:tileRect/>
              </a:gradFill>
              <a:ln>
                <a:solidFill>
                  <a:srgbClr val="A02F9D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202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4</a:t>
                </a:r>
                <a:endPara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grpSp>
          <p:nvGrpSpPr>
            <p:cNvPr id="203" name="组 202"/>
            <p:cNvGrpSpPr/>
            <p:nvPr/>
          </p:nvGrpSpPr>
          <p:grpSpPr>
            <a:xfrm>
              <a:off x="2481856" y="4365104"/>
              <a:ext cx="433960" cy="432048"/>
              <a:chOff x="2987824" y="3356992"/>
              <a:chExt cx="433960" cy="432048"/>
            </a:xfrm>
          </p:grpSpPr>
          <p:sp>
            <p:nvSpPr>
              <p:cNvPr id="204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205" name="椭圆 204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 flip="none" rotWithShape="1">
                <a:gsLst>
                  <a:gs pos="0">
                    <a:srgbClr val="832681"/>
                  </a:gs>
                  <a:gs pos="100000">
                    <a:srgbClr val="FA91FF"/>
                  </a:gs>
                </a:gsLst>
                <a:lin ang="16200000" scaled="0"/>
                <a:tileRect/>
              </a:gradFill>
              <a:ln>
                <a:solidFill>
                  <a:srgbClr val="A02F9D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206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5</a:t>
                </a:r>
                <a:endPara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grpSp>
          <p:nvGrpSpPr>
            <p:cNvPr id="207" name="组 206"/>
            <p:cNvGrpSpPr/>
            <p:nvPr/>
          </p:nvGrpSpPr>
          <p:grpSpPr>
            <a:xfrm>
              <a:off x="2913904" y="4365104"/>
              <a:ext cx="433960" cy="432048"/>
              <a:chOff x="2987824" y="3356992"/>
              <a:chExt cx="433960" cy="432048"/>
            </a:xfrm>
          </p:grpSpPr>
          <p:sp>
            <p:nvSpPr>
              <p:cNvPr id="208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209" name="椭圆 208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 flip="none" rotWithShape="1">
                <a:gsLst>
                  <a:gs pos="0">
                    <a:srgbClr val="832681"/>
                  </a:gs>
                  <a:gs pos="100000">
                    <a:srgbClr val="FA91FF"/>
                  </a:gs>
                </a:gsLst>
                <a:lin ang="16200000" scaled="0"/>
                <a:tileRect/>
              </a:gradFill>
              <a:ln>
                <a:solidFill>
                  <a:srgbClr val="A02F9D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210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6</a:t>
                </a:r>
                <a:endPara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grpSp>
          <p:nvGrpSpPr>
            <p:cNvPr id="211" name="组 210"/>
            <p:cNvGrpSpPr/>
            <p:nvPr/>
          </p:nvGrpSpPr>
          <p:grpSpPr>
            <a:xfrm>
              <a:off x="3347864" y="4365104"/>
              <a:ext cx="433960" cy="432048"/>
              <a:chOff x="2987824" y="3356992"/>
              <a:chExt cx="433960" cy="432048"/>
            </a:xfrm>
          </p:grpSpPr>
          <p:sp>
            <p:nvSpPr>
              <p:cNvPr id="212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213" name="椭圆 212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 flip="none" rotWithShape="1">
                <a:gsLst>
                  <a:gs pos="0">
                    <a:srgbClr val="832681"/>
                  </a:gs>
                  <a:gs pos="100000">
                    <a:srgbClr val="FA91FF"/>
                  </a:gs>
                </a:gsLst>
                <a:lin ang="16200000" scaled="0"/>
                <a:tileRect/>
              </a:gradFill>
              <a:ln>
                <a:solidFill>
                  <a:srgbClr val="A02F9D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214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7</a:t>
                </a:r>
                <a:endPara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</p:grpSp>
      <p:grpSp>
        <p:nvGrpSpPr>
          <p:cNvPr id="4" name="组 3"/>
          <p:cNvGrpSpPr/>
          <p:nvPr/>
        </p:nvGrpSpPr>
        <p:grpSpPr>
          <a:xfrm>
            <a:off x="4139952" y="2708920"/>
            <a:ext cx="866008" cy="1728192"/>
            <a:chOff x="4139952" y="2708920"/>
            <a:chExt cx="866008" cy="1728192"/>
          </a:xfrm>
        </p:grpSpPr>
        <p:grpSp>
          <p:nvGrpSpPr>
            <p:cNvPr id="254" name="组 253"/>
            <p:cNvGrpSpPr/>
            <p:nvPr/>
          </p:nvGrpSpPr>
          <p:grpSpPr>
            <a:xfrm>
              <a:off x="4139952" y="2708920"/>
              <a:ext cx="433960" cy="432048"/>
              <a:chOff x="2987824" y="3356992"/>
              <a:chExt cx="433960" cy="432048"/>
            </a:xfrm>
          </p:grpSpPr>
          <p:sp>
            <p:nvSpPr>
              <p:cNvPr id="255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256" name="椭圆 255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>
                <a:gsLst>
                  <a:gs pos="0">
                    <a:srgbClr val="AC4F75"/>
                  </a:gs>
                  <a:gs pos="80000">
                    <a:srgbClr val="BF4B5A"/>
                  </a:gs>
                  <a:gs pos="100000">
                    <a:srgbClr val="E131A9"/>
                  </a:gs>
                </a:gsLst>
              </a:gradFill>
              <a:ln>
                <a:solidFill>
                  <a:srgbClr val="AC4F75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257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1</a:t>
                </a:r>
                <a:endPara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grpSp>
          <p:nvGrpSpPr>
            <p:cNvPr id="258" name="组 257"/>
            <p:cNvGrpSpPr/>
            <p:nvPr/>
          </p:nvGrpSpPr>
          <p:grpSpPr>
            <a:xfrm>
              <a:off x="4139952" y="3140968"/>
              <a:ext cx="433960" cy="432048"/>
              <a:chOff x="2987824" y="3356992"/>
              <a:chExt cx="433960" cy="432048"/>
            </a:xfrm>
          </p:grpSpPr>
          <p:sp>
            <p:nvSpPr>
              <p:cNvPr id="259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260" name="椭圆 259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>
                <a:gsLst>
                  <a:gs pos="0">
                    <a:srgbClr val="AC4F75"/>
                  </a:gs>
                  <a:gs pos="80000">
                    <a:srgbClr val="BF4B5A"/>
                  </a:gs>
                  <a:gs pos="100000">
                    <a:srgbClr val="E131A9"/>
                  </a:gs>
                </a:gsLst>
              </a:gradFill>
              <a:ln>
                <a:solidFill>
                  <a:srgbClr val="AC4F75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261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2</a:t>
                </a:r>
                <a:endPara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grpSp>
          <p:nvGrpSpPr>
            <p:cNvPr id="262" name="组 261"/>
            <p:cNvGrpSpPr/>
            <p:nvPr/>
          </p:nvGrpSpPr>
          <p:grpSpPr>
            <a:xfrm>
              <a:off x="4139952" y="3573016"/>
              <a:ext cx="433960" cy="432048"/>
              <a:chOff x="2987824" y="3356992"/>
              <a:chExt cx="433960" cy="432048"/>
            </a:xfrm>
          </p:grpSpPr>
          <p:sp>
            <p:nvSpPr>
              <p:cNvPr id="263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264" name="椭圆 263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>
                <a:gsLst>
                  <a:gs pos="0">
                    <a:srgbClr val="AC4F75"/>
                  </a:gs>
                  <a:gs pos="80000">
                    <a:srgbClr val="BF4B5A"/>
                  </a:gs>
                  <a:gs pos="100000">
                    <a:srgbClr val="E131A9"/>
                  </a:gs>
                </a:gsLst>
              </a:gradFill>
              <a:ln>
                <a:solidFill>
                  <a:srgbClr val="AC4F75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265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3</a:t>
                </a:r>
                <a:endPara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grpSp>
          <p:nvGrpSpPr>
            <p:cNvPr id="266" name="组 265"/>
            <p:cNvGrpSpPr/>
            <p:nvPr/>
          </p:nvGrpSpPr>
          <p:grpSpPr>
            <a:xfrm>
              <a:off x="4139952" y="4005064"/>
              <a:ext cx="433960" cy="432048"/>
              <a:chOff x="2987824" y="3356992"/>
              <a:chExt cx="433960" cy="432048"/>
            </a:xfrm>
          </p:grpSpPr>
          <p:sp>
            <p:nvSpPr>
              <p:cNvPr id="267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268" name="椭圆 267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>
                <a:gsLst>
                  <a:gs pos="0">
                    <a:srgbClr val="AC4F75"/>
                  </a:gs>
                  <a:gs pos="80000">
                    <a:srgbClr val="BF4B5A"/>
                  </a:gs>
                  <a:gs pos="100000">
                    <a:srgbClr val="E131A9"/>
                  </a:gs>
                </a:gsLst>
              </a:gradFill>
              <a:ln>
                <a:solidFill>
                  <a:srgbClr val="AC4F75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269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4</a:t>
                </a:r>
              </a:p>
            </p:txBody>
          </p:sp>
        </p:grpSp>
        <p:grpSp>
          <p:nvGrpSpPr>
            <p:cNvPr id="270" name="组 269"/>
            <p:cNvGrpSpPr/>
            <p:nvPr/>
          </p:nvGrpSpPr>
          <p:grpSpPr>
            <a:xfrm>
              <a:off x="4572000" y="2708920"/>
              <a:ext cx="433960" cy="432048"/>
              <a:chOff x="2987824" y="3356992"/>
              <a:chExt cx="433960" cy="432048"/>
            </a:xfrm>
          </p:grpSpPr>
          <p:sp>
            <p:nvSpPr>
              <p:cNvPr id="271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272" name="椭圆 271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>
                <a:gsLst>
                  <a:gs pos="0">
                    <a:srgbClr val="AC4F75"/>
                  </a:gs>
                  <a:gs pos="80000">
                    <a:srgbClr val="BF4B5A"/>
                  </a:gs>
                  <a:gs pos="100000">
                    <a:srgbClr val="E131A9"/>
                  </a:gs>
                </a:gsLst>
              </a:gradFill>
              <a:ln>
                <a:solidFill>
                  <a:srgbClr val="AC4F75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273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5</a:t>
                </a:r>
                <a:endPara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</p:grpSp>
      <p:grpSp>
        <p:nvGrpSpPr>
          <p:cNvPr id="33" name="组 32"/>
          <p:cNvGrpSpPr/>
          <p:nvPr/>
        </p:nvGrpSpPr>
        <p:grpSpPr>
          <a:xfrm>
            <a:off x="4572000" y="3140968"/>
            <a:ext cx="433960" cy="864096"/>
            <a:chOff x="4572000" y="3140968"/>
            <a:chExt cx="433960" cy="864096"/>
          </a:xfrm>
        </p:grpSpPr>
        <p:grpSp>
          <p:nvGrpSpPr>
            <p:cNvPr id="274" name="组 273"/>
            <p:cNvGrpSpPr/>
            <p:nvPr/>
          </p:nvGrpSpPr>
          <p:grpSpPr>
            <a:xfrm>
              <a:off x="4572000" y="3140968"/>
              <a:ext cx="433960" cy="432048"/>
              <a:chOff x="2987824" y="3356992"/>
              <a:chExt cx="433960" cy="432048"/>
            </a:xfrm>
          </p:grpSpPr>
          <p:sp>
            <p:nvSpPr>
              <p:cNvPr id="275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276" name="椭圆 275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>
                <a:gsLst>
                  <a:gs pos="0">
                    <a:srgbClr val="008000"/>
                  </a:gs>
                  <a:gs pos="80000">
                    <a:srgbClr val="49A021"/>
                  </a:gs>
                  <a:gs pos="100000">
                    <a:srgbClr val="57E128"/>
                  </a:gs>
                </a:gsLst>
              </a:gradFill>
              <a:ln>
                <a:solidFill>
                  <a:srgbClr val="49A02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277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1</a:t>
                </a:r>
                <a:endPara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grpSp>
          <p:nvGrpSpPr>
            <p:cNvPr id="278" name="组 277"/>
            <p:cNvGrpSpPr/>
            <p:nvPr/>
          </p:nvGrpSpPr>
          <p:grpSpPr>
            <a:xfrm>
              <a:off x="4572000" y="3573016"/>
              <a:ext cx="433960" cy="432048"/>
              <a:chOff x="2987824" y="3356992"/>
              <a:chExt cx="433960" cy="432048"/>
            </a:xfrm>
          </p:grpSpPr>
          <p:sp>
            <p:nvSpPr>
              <p:cNvPr id="279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280" name="椭圆 279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>
                <a:gsLst>
                  <a:gs pos="0">
                    <a:srgbClr val="008000"/>
                  </a:gs>
                  <a:gs pos="80000">
                    <a:srgbClr val="49A021"/>
                  </a:gs>
                  <a:gs pos="100000">
                    <a:srgbClr val="57E128"/>
                  </a:gs>
                </a:gsLst>
              </a:gradFill>
              <a:ln>
                <a:solidFill>
                  <a:srgbClr val="49A02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281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2</a:t>
                </a:r>
                <a:endPara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</p:grpSp>
      <p:sp>
        <p:nvSpPr>
          <p:cNvPr id="318" name="Rectangle 15"/>
          <p:cNvSpPr>
            <a:spLocks noChangeArrowheads="1"/>
          </p:cNvSpPr>
          <p:nvPr/>
        </p:nvSpPr>
        <p:spPr bwMode="auto">
          <a:xfrm>
            <a:off x="4139952" y="2420888"/>
            <a:ext cx="1728192" cy="288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0" hangingPunct="0">
              <a:buSzPct val="100000"/>
            </a:pPr>
            <a:r>
              <a:rPr lang="da-DK" altLang="zh-CN" sz="1600" dirty="0" err="1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value</a:t>
            </a:r>
            <a:r>
              <a:rPr lang="da-DK" altLang="zh-CN" sz="1600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 =</a:t>
            </a:r>
            <a:endParaRPr lang="da-DK" altLang="zh-CN" sz="16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grpSp>
        <p:nvGrpSpPr>
          <p:cNvPr id="34" name="组 33"/>
          <p:cNvGrpSpPr/>
          <p:nvPr/>
        </p:nvGrpSpPr>
        <p:grpSpPr>
          <a:xfrm>
            <a:off x="4572000" y="5301208"/>
            <a:ext cx="435872" cy="864096"/>
            <a:chOff x="4572000" y="5301208"/>
            <a:chExt cx="435872" cy="864096"/>
          </a:xfrm>
        </p:grpSpPr>
        <p:sp>
          <p:nvSpPr>
            <p:cNvPr id="236" name="Rectangle 15"/>
            <p:cNvSpPr>
              <a:spLocks noChangeArrowheads="1"/>
            </p:cNvSpPr>
            <p:nvPr/>
          </p:nvSpPr>
          <p:spPr bwMode="auto">
            <a:xfrm>
              <a:off x="4572000" y="5301208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2000" dirty="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T</a:t>
              </a: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248" name="Rectangle 15"/>
            <p:cNvSpPr>
              <a:spLocks noChangeArrowheads="1"/>
            </p:cNvSpPr>
            <p:nvPr/>
          </p:nvSpPr>
          <p:spPr bwMode="auto">
            <a:xfrm>
              <a:off x="4573912" y="5733256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2000" dirty="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F</a:t>
              </a: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</p:grpSp>
      <p:grpSp>
        <p:nvGrpSpPr>
          <p:cNvPr id="6" name="组 5"/>
          <p:cNvGrpSpPr/>
          <p:nvPr/>
        </p:nvGrpSpPr>
        <p:grpSpPr>
          <a:xfrm>
            <a:off x="4139952" y="4869160"/>
            <a:ext cx="866008" cy="1728192"/>
            <a:chOff x="4139952" y="4869160"/>
            <a:chExt cx="866008" cy="1728192"/>
          </a:xfrm>
        </p:grpSpPr>
        <p:sp>
          <p:nvSpPr>
            <p:cNvPr id="237" name="Rectangle 15"/>
            <p:cNvSpPr>
              <a:spLocks noChangeArrowheads="1"/>
            </p:cNvSpPr>
            <p:nvPr/>
          </p:nvSpPr>
          <p:spPr bwMode="auto">
            <a:xfrm>
              <a:off x="4139952" y="5301208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2000" dirty="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F</a:t>
              </a: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240" name="Rectangle 15"/>
            <p:cNvSpPr>
              <a:spLocks noChangeArrowheads="1"/>
            </p:cNvSpPr>
            <p:nvPr/>
          </p:nvSpPr>
          <p:spPr bwMode="auto">
            <a:xfrm>
              <a:off x="4572000" y="4869160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2000" dirty="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F</a:t>
              </a: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241" name="Rectangle 15"/>
            <p:cNvSpPr>
              <a:spLocks noChangeArrowheads="1"/>
            </p:cNvSpPr>
            <p:nvPr/>
          </p:nvSpPr>
          <p:spPr bwMode="auto">
            <a:xfrm>
              <a:off x="4139952" y="4869160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2000" dirty="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T</a:t>
              </a: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245" name="Rectangle 15"/>
            <p:cNvSpPr>
              <a:spLocks noChangeArrowheads="1"/>
            </p:cNvSpPr>
            <p:nvPr/>
          </p:nvSpPr>
          <p:spPr bwMode="auto">
            <a:xfrm>
              <a:off x="4141864" y="6165304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2000" dirty="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F</a:t>
              </a: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249" name="Rectangle 15"/>
            <p:cNvSpPr>
              <a:spLocks noChangeArrowheads="1"/>
            </p:cNvSpPr>
            <p:nvPr/>
          </p:nvSpPr>
          <p:spPr bwMode="auto">
            <a:xfrm>
              <a:off x="4141864" y="5733256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2000" dirty="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F</a:t>
              </a: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</p:grpSp>
      <p:grpSp>
        <p:nvGrpSpPr>
          <p:cNvPr id="44" name="组 43"/>
          <p:cNvGrpSpPr/>
          <p:nvPr/>
        </p:nvGrpSpPr>
        <p:grpSpPr>
          <a:xfrm>
            <a:off x="4573912" y="4869160"/>
            <a:ext cx="1296144" cy="1728192"/>
            <a:chOff x="4573912" y="4869160"/>
            <a:chExt cx="1296144" cy="1728192"/>
          </a:xfrm>
        </p:grpSpPr>
        <p:sp>
          <p:nvSpPr>
            <p:cNvPr id="238" name="Rectangle 15"/>
            <p:cNvSpPr>
              <a:spLocks noChangeArrowheads="1"/>
            </p:cNvSpPr>
            <p:nvPr/>
          </p:nvSpPr>
          <p:spPr bwMode="auto">
            <a:xfrm>
              <a:off x="5436096" y="5301208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2000" dirty="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F</a:t>
              </a: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239" name="Rectangle 15"/>
            <p:cNvSpPr>
              <a:spLocks noChangeArrowheads="1"/>
            </p:cNvSpPr>
            <p:nvPr/>
          </p:nvSpPr>
          <p:spPr bwMode="auto">
            <a:xfrm>
              <a:off x="5004048" y="5301208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2000" dirty="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F</a:t>
              </a: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242" name="Rectangle 15"/>
            <p:cNvSpPr>
              <a:spLocks noChangeArrowheads="1"/>
            </p:cNvSpPr>
            <p:nvPr/>
          </p:nvSpPr>
          <p:spPr bwMode="auto">
            <a:xfrm>
              <a:off x="5436096" y="4869160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2000" dirty="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F</a:t>
              </a: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243" name="Rectangle 15"/>
            <p:cNvSpPr>
              <a:spLocks noChangeArrowheads="1"/>
            </p:cNvSpPr>
            <p:nvPr/>
          </p:nvSpPr>
          <p:spPr bwMode="auto">
            <a:xfrm>
              <a:off x="5004048" y="4869160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2000" dirty="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F</a:t>
              </a: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244" name="Rectangle 15"/>
            <p:cNvSpPr>
              <a:spLocks noChangeArrowheads="1"/>
            </p:cNvSpPr>
            <p:nvPr/>
          </p:nvSpPr>
          <p:spPr bwMode="auto">
            <a:xfrm>
              <a:off x="4573912" y="6165304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2000" dirty="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T</a:t>
              </a: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247" name="Rectangle 15"/>
            <p:cNvSpPr>
              <a:spLocks noChangeArrowheads="1"/>
            </p:cNvSpPr>
            <p:nvPr/>
          </p:nvSpPr>
          <p:spPr bwMode="auto">
            <a:xfrm>
              <a:off x="5005960" y="6165304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2000" dirty="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F</a:t>
              </a: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251" name="Rectangle 15"/>
            <p:cNvSpPr>
              <a:spLocks noChangeArrowheads="1"/>
            </p:cNvSpPr>
            <p:nvPr/>
          </p:nvSpPr>
          <p:spPr bwMode="auto">
            <a:xfrm>
              <a:off x="5005960" y="5733256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2000" dirty="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F</a:t>
              </a: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</p:grpSp>
      <p:sp>
        <p:nvSpPr>
          <p:cNvPr id="253" name="Rectangle 15"/>
          <p:cNvSpPr>
            <a:spLocks noChangeArrowheads="1"/>
          </p:cNvSpPr>
          <p:nvPr/>
        </p:nvSpPr>
        <p:spPr bwMode="auto">
          <a:xfrm>
            <a:off x="4139952" y="4581128"/>
            <a:ext cx="1728192" cy="288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0" hangingPunct="0">
              <a:buSzPct val="100000"/>
            </a:pPr>
            <a:r>
              <a:rPr lang="da-DK" altLang="zh-CN" sz="1600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bit-flag =</a:t>
            </a:r>
            <a:endParaRPr lang="da-DK" altLang="zh-CN" sz="16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grpSp>
        <p:nvGrpSpPr>
          <p:cNvPr id="47" name="组 46"/>
          <p:cNvGrpSpPr/>
          <p:nvPr/>
        </p:nvGrpSpPr>
        <p:grpSpPr>
          <a:xfrm>
            <a:off x="5438008" y="4869160"/>
            <a:ext cx="1224136" cy="1728192"/>
            <a:chOff x="5438008" y="4869160"/>
            <a:chExt cx="1224136" cy="1728192"/>
          </a:xfrm>
        </p:grpSpPr>
        <p:sp>
          <p:nvSpPr>
            <p:cNvPr id="246" name="Rectangle 15"/>
            <p:cNvSpPr>
              <a:spLocks noChangeArrowheads="1"/>
            </p:cNvSpPr>
            <p:nvPr/>
          </p:nvSpPr>
          <p:spPr bwMode="auto">
            <a:xfrm>
              <a:off x="5438008" y="6165304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F</a:t>
              </a:r>
            </a:p>
          </p:txBody>
        </p:sp>
        <p:sp>
          <p:nvSpPr>
            <p:cNvPr id="250" name="Rectangle 15"/>
            <p:cNvSpPr>
              <a:spLocks noChangeArrowheads="1"/>
            </p:cNvSpPr>
            <p:nvPr/>
          </p:nvSpPr>
          <p:spPr bwMode="auto">
            <a:xfrm>
              <a:off x="5438008" y="5733256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2000" dirty="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T</a:t>
              </a: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343" name="Rectangle 15"/>
            <p:cNvSpPr>
              <a:spLocks noChangeArrowheads="1"/>
            </p:cNvSpPr>
            <p:nvPr/>
          </p:nvSpPr>
          <p:spPr bwMode="auto">
            <a:xfrm>
              <a:off x="6228184" y="4869160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2000" i="1" dirty="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T</a:t>
              </a:r>
              <a:endParaRPr lang="da-DK" altLang="zh-CN" sz="2000" i="1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</p:grpSp>
      <p:grpSp>
        <p:nvGrpSpPr>
          <p:cNvPr id="10248" name="组 10247"/>
          <p:cNvGrpSpPr/>
          <p:nvPr/>
        </p:nvGrpSpPr>
        <p:grpSpPr>
          <a:xfrm>
            <a:off x="6230096" y="4869160"/>
            <a:ext cx="1296144" cy="1728192"/>
            <a:chOff x="6230096" y="4869160"/>
            <a:chExt cx="1296144" cy="1728192"/>
          </a:xfrm>
        </p:grpSpPr>
        <p:sp>
          <p:nvSpPr>
            <p:cNvPr id="338" name="Rectangle 15"/>
            <p:cNvSpPr>
              <a:spLocks noChangeArrowheads="1"/>
            </p:cNvSpPr>
            <p:nvPr/>
          </p:nvSpPr>
          <p:spPr bwMode="auto">
            <a:xfrm>
              <a:off x="6660232" y="5301208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F</a:t>
              </a:r>
            </a:p>
          </p:txBody>
        </p:sp>
        <p:sp>
          <p:nvSpPr>
            <p:cNvPr id="341" name="Rectangle 15"/>
            <p:cNvSpPr>
              <a:spLocks noChangeArrowheads="1"/>
            </p:cNvSpPr>
            <p:nvPr/>
          </p:nvSpPr>
          <p:spPr bwMode="auto">
            <a:xfrm>
              <a:off x="7092280" y="5301208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2000" dirty="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F</a:t>
              </a: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342" name="Rectangle 15"/>
            <p:cNvSpPr>
              <a:spLocks noChangeArrowheads="1"/>
            </p:cNvSpPr>
            <p:nvPr/>
          </p:nvSpPr>
          <p:spPr bwMode="auto">
            <a:xfrm>
              <a:off x="6660232" y="4869160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2000" dirty="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F</a:t>
              </a: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345" name="Rectangle 15"/>
            <p:cNvSpPr>
              <a:spLocks noChangeArrowheads="1"/>
            </p:cNvSpPr>
            <p:nvPr/>
          </p:nvSpPr>
          <p:spPr bwMode="auto">
            <a:xfrm>
              <a:off x="7092280" y="4869160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2000" dirty="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F</a:t>
              </a: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346" name="Rectangle 15"/>
            <p:cNvSpPr>
              <a:spLocks noChangeArrowheads="1"/>
            </p:cNvSpPr>
            <p:nvPr/>
          </p:nvSpPr>
          <p:spPr bwMode="auto">
            <a:xfrm>
              <a:off x="6662144" y="6165304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F</a:t>
              </a:r>
            </a:p>
          </p:txBody>
        </p:sp>
        <p:sp>
          <p:nvSpPr>
            <p:cNvPr id="347" name="Rectangle 15"/>
            <p:cNvSpPr>
              <a:spLocks noChangeArrowheads="1"/>
            </p:cNvSpPr>
            <p:nvPr/>
          </p:nvSpPr>
          <p:spPr bwMode="auto">
            <a:xfrm>
              <a:off x="6230096" y="6165304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T</a:t>
              </a:r>
            </a:p>
          </p:txBody>
        </p:sp>
        <p:sp>
          <p:nvSpPr>
            <p:cNvPr id="350" name="Rectangle 15"/>
            <p:cNvSpPr>
              <a:spLocks noChangeArrowheads="1"/>
            </p:cNvSpPr>
            <p:nvPr/>
          </p:nvSpPr>
          <p:spPr bwMode="auto">
            <a:xfrm>
              <a:off x="6662144" y="5733256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2000" dirty="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F</a:t>
              </a: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</p:grpSp>
      <p:grpSp>
        <p:nvGrpSpPr>
          <p:cNvPr id="10245" name="组 10244"/>
          <p:cNvGrpSpPr/>
          <p:nvPr/>
        </p:nvGrpSpPr>
        <p:grpSpPr>
          <a:xfrm>
            <a:off x="6228184" y="5301208"/>
            <a:ext cx="435872" cy="864096"/>
            <a:chOff x="6228184" y="5301208"/>
            <a:chExt cx="435872" cy="864096"/>
          </a:xfrm>
        </p:grpSpPr>
        <p:sp>
          <p:nvSpPr>
            <p:cNvPr id="339" name="Rectangle 15"/>
            <p:cNvSpPr>
              <a:spLocks noChangeArrowheads="1"/>
            </p:cNvSpPr>
            <p:nvPr/>
          </p:nvSpPr>
          <p:spPr bwMode="auto">
            <a:xfrm>
              <a:off x="6228184" y="5301208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T</a:t>
              </a:r>
            </a:p>
          </p:txBody>
        </p:sp>
        <p:sp>
          <p:nvSpPr>
            <p:cNvPr id="351" name="Rectangle 15"/>
            <p:cNvSpPr>
              <a:spLocks noChangeArrowheads="1"/>
            </p:cNvSpPr>
            <p:nvPr/>
          </p:nvSpPr>
          <p:spPr bwMode="auto">
            <a:xfrm>
              <a:off x="6230096" y="5733256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2000" dirty="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F</a:t>
              </a: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</p:grpSp>
      <p:grpSp>
        <p:nvGrpSpPr>
          <p:cNvPr id="10251" name="组 10250"/>
          <p:cNvGrpSpPr/>
          <p:nvPr/>
        </p:nvGrpSpPr>
        <p:grpSpPr>
          <a:xfrm>
            <a:off x="7094192" y="4869160"/>
            <a:ext cx="866008" cy="1728192"/>
            <a:chOff x="7094192" y="4869160"/>
            <a:chExt cx="866008" cy="1728192"/>
          </a:xfrm>
        </p:grpSpPr>
        <p:sp>
          <p:nvSpPr>
            <p:cNvPr id="340" name="Rectangle 15"/>
            <p:cNvSpPr>
              <a:spLocks noChangeArrowheads="1"/>
            </p:cNvSpPr>
            <p:nvPr/>
          </p:nvSpPr>
          <p:spPr bwMode="auto">
            <a:xfrm>
              <a:off x="7524328" y="5301208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2000" dirty="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F</a:t>
              </a: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344" name="Rectangle 15"/>
            <p:cNvSpPr>
              <a:spLocks noChangeArrowheads="1"/>
            </p:cNvSpPr>
            <p:nvPr/>
          </p:nvSpPr>
          <p:spPr bwMode="auto">
            <a:xfrm>
              <a:off x="7524328" y="4869160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2000" dirty="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F</a:t>
              </a: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348" name="Rectangle 15"/>
            <p:cNvSpPr>
              <a:spLocks noChangeArrowheads="1"/>
            </p:cNvSpPr>
            <p:nvPr/>
          </p:nvSpPr>
          <p:spPr bwMode="auto">
            <a:xfrm>
              <a:off x="7526240" y="6165304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F</a:t>
              </a:r>
            </a:p>
          </p:txBody>
        </p:sp>
        <p:sp>
          <p:nvSpPr>
            <p:cNvPr id="349" name="Rectangle 15"/>
            <p:cNvSpPr>
              <a:spLocks noChangeArrowheads="1"/>
            </p:cNvSpPr>
            <p:nvPr/>
          </p:nvSpPr>
          <p:spPr bwMode="auto">
            <a:xfrm>
              <a:off x="7094192" y="6165304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2000" dirty="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F</a:t>
              </a: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352" name="Rectangle 15"/>
            <p:cNvSpPr>
              <a:spLocks noChangeArrowheads="1"/>
            </p:cNvSpPr>
            <p:nvPr/>
          </p:nvSpPr>
          <p:spPr bwMode="auto">
            <a:xfrm>
              <a:off x="7526240" y="5733256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F</a:t>
              </a:r>
            </a:p>
          </p:txBody>
        </p:sp>
        <p:sp>
          <p:nvSpPr>
            <p:cNvPr id="353" name="Rectangle 15"/>
            <p:cNvSpPr>
              <a:spLocks noChangeArrowheads="1"/>
            </p:cNvSpPr>
            <p:nvPr/>
          </p:nvSpPr>
          <p:spPr bwMode="auto">
            <a:xfrm>
              <a:off x="7094192" y="5733256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T</a:t>
              </a:r>
            </a:p>
          </p:txBody>
        </p:sp>
      </p:grpSp>
      <p:grpSp>
        <p:nvGrpSpPr>
          <p:cNvPr id="42" name="组 41"/>
          <p:cNvGrpSpPr/>
          <p:nvPr/>
        </p:nvGrpSpPr>
        <p:grpSpPr>
          <a:xfrm>
            <a:off x="4572000" y="2708920"/>
            <a:ext cx="1298056" cy="1728192"/>
            <a:chOff x="4572000" y="2708920"/>
            <a:chExt cx="1298056" cy="1728192"/>
          </a:xfrm>
        </p:grpSpPr>
        <p:grpSp>
          <p:nvGrpSpPr>
            <p:cNvPr id="282" name="组 281"/>
            <p:cNvGrpSpPr/>
            <p:nvPr/>
          </p:nvGrpSpPr>
          <p:grpSpPr>
            <a:xfrm>
              <a:off x="4572000" y="4005064"/>
              <a:ext cx="433960" cy="432048"/>
              <a:chOff x="2987824" y="3356992"/>
              <a:chExt cx="433960" cy="432048"/>
            </a:xfrm>
          </p:grpSpPr>
          <p:sp>
            <p:nvSpPr>
              <p:cNvPr id="283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284" name="椭圆 283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>
                <a:gsLst>
                  <a:gs pos="0">
                    <a:srgbClr val="0000FF"/>
                  </a:gs>
                  <a:gs pos="80000">
                    <a:srgbClr val="448594"/>
                  </a:gs>
                  <a:gs pos="100000">
                    <a:srgbClr val="2E8EE1"/>
                  </a:gs>
                </a:gsLst>
              </a:gradFill>
              <a:ln>
                <a:solidFill>
                  <a:srgbClr val="3366F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285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1</a:t>
                </a:r>
              </a:p>
            </p:txBody>
          </p:sp>
        </p:grpSp>
        <p:grpSp>
          <p:nvGrpSpPr>
            <p:cNvPr id="286" name="组 285"/>
            <p:cNvGrpSpPr/>
            <p:nvPr/>
          </p:nvGrpSpPr>
          <p:grpSpPr>
            <a:xfrm>
              <a:off x="5004048" y="2708920"/>
              <a:ext cx="433960" cy="432048"/>
              <a:chOff x="2987824" y="3356992"/>
              <a:chExt cx="433960" cy="432048"/>
            </a:xfrm>
          </p:grpSpPr>
          <p:sp>
            <p:nvSpPr>
              <p:cNvPr id="287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288" name="椭圆 287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>
                <a:gsLst>
                  <a:gs pos="0">
                    <a:srgbClr val="0000FF"/>
                  </a:gs>
                  <a:gs pos="80000">
                    <a:srgbClr val="448594"/>
                  </a:gs>
                  <a:gs pos="100000">
                    <a:srgbClr val="2E8EE1"/>
                  </a:gs>
                </a:gsLst>
              </a:gradFill>
              <a:ln>
                <a:solidFill>
                  <a:srgbClr val="3366F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289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2</a:t>
                </a:r>
              </a:p>
            </p:txBody>
          </p:sp>
        </p:grpSp>
        <p:grpSp>
          <p:nvGrpSpPr>
            <p:cNvPr id="290" name="组 289"/>
            <p:cNvGrpSpPr/>
            <p:nvPr/>
          </p:nvGrpSpPr>
          <p:grpSpPr>
            <a:xfrm>
              <a:off x="5004048" y="3140968"/>
              <a:ext cx="433960" cy="432048"/>
              <a:chOff x="2987824" y="3356992"/>
              <a:chExt cx="433960" cy="432048"/>
            </a:xfrm>
          </p:grpSpPr>
          <p:sp>
            <p:nvSpPr>
              <p:cNvPr id="291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292" name="椭圆 291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>
                <a:gsLst>
                  <a:gs pos="0">
                    <a:srgbClr val="0000FF"/>
                  </a:gs>
                  <a:gs pos="80000">
                    <a:srgbClr val="448594"/>
                  </a:gs>
                  <a:gs pos="100000">
                    <a:srgbClr val="2E8EE1"/>
                  </a:gs>
                </a:gsLst>
              </a:gradFill>
              <a:ln>
                <a:solidFill>
                  <a:srgbClr val="3366F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293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3</a:t>
                </a:r>
              </a:p>
            </p:txBody>
          </p:sp>
        </p:grpSp>
        <p:grpSp>
          <p:nvGrpSpPr>
            <p:cNvPr id="294" name="组 293"/>
            <p:cNvGrpSpPr/>
            <p:nvPr/>
          </p:nvGrpSpPr>
          <p:grpSpPr>
            <a:xfrm>
              <a:off x="5004048" y="3573016"/>
              <a:ext cx="433960" cy="432048"/>
              <a:chOff x="2987824" y="3356992"/>
              <a:chExt cx="433960" cy="432048"/>
            </a:xfrm>
          </p:grpSpPr>
          <p:sp>
            <p:nvSpPr>
              <p:cNvPr id="295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296" name="椭圆 295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>
                <a:gsLst>
                  <a:gs pos="0">
                    <a:srgbClr val="0000FF"/>
                  </a:gs>
                  <a:gs pos="80000">
                    <a:srgbClr val="448594"/>
                  </a:gs>
                  <a:gs pos="100000">
                    <a:srgbClr val="2E8EE1"/>
                  </a:gs>
                </a:gsLst>
              </a:gradFill>
              <a:ln>
                <a:solidFill>
                  <a:srgbClr val="3366F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297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4</a:t>
                </a:r>
              </a:p>
            </p:txBody>
          </p:sp>
        </p:grpSp>
        <p:grpSp>
          <p:nvGrpSpPr>
            <p:cNvPr id="298" name="组 297"/>
            <p:cNvGrpSpPr/>
            <p:nvPr/>
          </p:nvGrpSpPr>
          <p:grpSpPr>
            <a:xfrm>
              <a:off x="5004048" y="4005064"/>
              <a:ext cx="433960" cy="432048"/>
              <a:chOff x="2987824" y="3356992"/>
              <a:chExt cx="433960" cy="432048"/>
            </a:xfrm>
          </p:grpSpPr>
          <p:sp>
            <p:nvSpPr>
              <p:cNvPr id="299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300" name="椭圆 299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>
                <a:gsLst>
                  <a:gs pos="0">
                    <a:srgbClr val="0000FF"/>
                  </a:gs>
                  <a:gs pos="80000">
                    <a:srgbClr val="448594"/>
                  </a:gs>
                  <a:gs pos="100000">
                    <a:srgbClr val="2E8EE1"/>
                  </a:gs>
                </a:gsLst>
              </a:gradFill>
              <a:ln>
                <a:solidFill>
                  <a:srgbClr val="3366F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301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5</a:t>
                </a:r>
              </a:p>
            </p:txBody>
          </p:sp>
        </p:grpSp>
        <p:grpSp>
          <p:nvGrpSpPr>
            <p:cNvPr id="302" name="组 301"/>
            <p:cNvGrpSpPr/>
            <p:nvPr/>
          </p:nvGrpSpPr>
          <p:grpSpPr>
            <a:xfrm>
              <a:off x="5436096" y="2708920"/>
              <a:ext cx="433960" cy="432048"/>
              <a:chOff x="2987824" y="3356992"/>
              <a:chExt cx="433960" cy="432048"/>
            </a:xfrm>
          </p:grpSpPr>
          <p:sp>
            <p:nvSpPr>
              <p:cNvPr id="303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304" name="椭圆 303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>
                <a:gsLst>
                  <a:gs pos="0">
                    <a:srgbClr val="0000FF"/>
                  </a:gs>
                  <a:gs pos="80000">
                    <a:srgbClr val="448594"/>
                  </a:gs>
                  <a:gs pos="100000">
                    <a:srgbClr val="2E8EE1"/>
                  </a:gs>
                </a:gsLst>
              </a:gradFill>
              <a:ln>
                <a:solidFill>
                  <a:srgbClr val="3366F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305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6</a:t>
                </a:r>
              </a:p>
            </p:txBody>
          </p:sp>
        </p:grpSp>
        <p:grpSp>
          <p:nvGrpSpPr>
            <p:cNvPr id="306" name="组 305"/>
            <p:cNvGrpSpPr/>
            <p:nvPr/>
          </p:nvGrpSpPr>
          <p:grpSpPr>
            <a:xfrm>
              <a:off x="5436096" y="3140968"/>
              <a:ext cx="433960" cy="432048"/>
              <a:chOff x="2987824" y="3356992"/>
              <a:chExt cx="433960" cy="432048"/>
            </a:xfrm>
          </p:grpSpPr>
          <p:sp>
            <p:nvSpPr>
              <p:cNvPr id="307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308" name="椭圆 307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>
                <a:gsLst>
                  <a:gs pos="0">
                    <a:srgbClr val="0000FF"/>
                  </a:gs>
                  <a:gs pos="80000">
                    <a:srgbClr val="448594"/>
                  </a:gs>
                  <a:gs pos="100000">
                    <a:srgbClr val="2E8EE1"/>
                  </a:gs>
                </a:gsLst>
              </a:gradFill>
              <a:ln>
                <a:solidFill>
                  <a:srgbClr val="3366F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309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7</a:t>
                </a:r>
              </a:p>
            </p:txBody>
          </p:sp>
        </p:grpSp>
      </p:grpSp>
      <p:grpSp>
        <p:nvGrpSpPr>
          <p:cNvPr id="46" name="组 45"/>
          <p:cNvGrpSpPr/>
          <p:nvPr/>
        </p:nvGrpSpPr>
        <p:grpSpPr>
          <a:xfrm>
            <a:off x="5436096" y="2708920"/>
            <a:ext cx="1226048" cy="1728192"/>
            <a:chOff x="5436096" y="2708920"/>
            <a:chExt cx="1226048" cy="1728192"/>
          </a:xfrm>
        </p:grpSpPr>
        <p:grpSp>
          <p:nvGrpSpPr>
            <p:cNvPr id="310" name="组 309"/>
            <p:cNvGrpSpPr/>
            <p:nvPr/>
          </p:nvGrpSpPr>
          <p:grpSpPr>
            <a:xfrm>
              <a:off x="5436096" y="3573016"/>
              <a:ext cx="433960" cy="432048"/>
              <a:chOff x="2987824" y="3356992"/>
              <a:chExt cx="433960" cy="432048"/>
            </a:xfrm>
          </p:grpSpPr>
          <p:sp>
            <p:nvSpPr>
              <p:cNvPr id="311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312" name="椭圆 311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313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1</a:t>
                </a:r>
                <a:endPara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grpSp>
          <p:nvGrpSpPr>
            <p:cNvPr id="314" name="组 313"/>
            <p:cNvGrpSpPr/>
            <p:nvPr/>
          </p:nvGrpSpPr>
          <p:grpSpPr>
            <a:xfrm>
              <a:off x="5436096" y="4005064"/>
              <a:ext cx="433960" cy="432048"/>
              <a:chOff x="3851920" y="3356992"/>
              <a:chExt cx="433960" cy="432048"/>
            </a:xfrm>
          </p:grpSpPr>
          <p:sp>
            <p:nvSpPr>
              <p:cNvPr id="315" name="Rectangle 15"/>
              <p:cNvSpPr>
                <a:spLocks noChangeArrowheads="1"/>
              </p:cNvSpPr>
              <p:nvPr/>
            </p:nvSpPr>
            <p:spPr bwMode="auto">
              <a:xfrm>
                <a:off x="3851920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316" name="椭圆 315"/>
              <p:cNvSpPr/>
              <p:nvPr/>
            </p:nvSpPr>
            <p:spPr>
              <a:xfrm>
                <a:off x="3888880" y="3392996"/>
                <a:ext cx="360040" cy="36004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317" name="Rectangle 15"/>
              <p:cNvSpPr>
                <a:spLocks noChangeArrowheads="1"/>
              </p:cNvSpPr>
              <p:nvPr/>
            </p:nvSpPr>
            <p:spPr bwMode="auto">
              <a:xfrm>
                <a:off x="3851920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2</a:t>
                </a:r>
                <a:endPara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grpSp>
          <p:nvGrpSpPr>
            <p:cNvPr id="422" name="组 421"/>
            <p:cNvGrpSpPr/>
            <p:nvPr/>
          </p:nvGrpSpPr>
          <p:grpSpPr>
            <a:xfrm>
              <a:off x="6228184" y="2708920"/>
              <a:ext cx="433960" cy="432048"/>
              <a:chOff x="3851920" y="3356992"/>
              <a:chExt cx="433960" cy="432048"/>
            </a:xfrm>
          </p:grpSpPr>
          <p:sp>
            <p:nvSpPr>
              <p:cNvPr id="423" name="Rectangle 15"/>
              <p:cNvSpPr>
                <a:spLocks noChangeArrowheads="1"/>
              </p:cNvSpPr>
              <p:nvPr/>
            </p:nvSpPr>
            <p:spPr bwMode="auto">
              <a:xfrm>
                <a:off x="3851920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424" name="椭圆 423"/>
              <p:cNvSpPr/>
              <p:nvPr/>
            </p:nvSpPr>
            <p:spPr>
              <a:xfrm>
                <a:off x="3888880" y="3392996"/>
                <a:ext cx="360040" cy="36004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425" name="Rectangle 15"/>
              <p:cNvSpPr>
                <a:spLocks noChangeArrowheads="1"/>
              </p:cNvSpPr>
              <p:nvPr/>
            </p:nvSpPr>
            <p:spPr bwMode="auto">
              <a:xfrm>
                <a:off x="3851920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3</a:t>
                </a:r>
                <a:endPara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</p:grpSp>
      <p:grpSp>
        <p:nvGrpSpPr>
          <p:cNvPr id="48" name="组 47"/>
          <p:cNvGrpSpPr/>
          <p:nvPr/>
        </p:nvGrpSpPr>
        <p:grpSpPr>
          <a:xfrm>
            <a:off x="6228184" y="3140968"/>
            <a:ext cx="433960" cy="864096"/>
            <a:chOff x="6228184" y="3140968"/>
            <a:chExt cx="433960" cy="864096"/>
          </a:xfrm>
        </p:grpSpPr>
        <p:grpSp>
          <p:nvGrpSpPr>
            <p:cNvPr id="426" name="组 425"/>
            <p:cNvGrpSpPr/>
            <p:nvPr/>
          </p:nvGrpSpPr>
          <p:grpSpPr>
            <a:xfrm>
              <a:off x="6228184" y="3140968"/>
              <a:ext cx="433960" cy="432048"/>
              <a:chOff x="2987824" y="3356992"/>
              <a:chExt cx="433960" cy="432048"/>
            </a:xfrm>
          </p:grpSpPr>
          <p:sp>
            <p:nvSpPr>
              <p:cNvPr id="427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428" name="椭圆 427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>
                <a:gsLst>
                  <a:gs pos="0">
                    <a:srgbClr val="50D324"/>
                  </a:gs>
                  <a:gs pos="80000">
                    <a:srgbClr val="69EA2B"/>
                  </a:gs>
                  <a:gs pos="100000">
                    <a:srgbClr val="6BF817"/>
                  </a:gs>
                </a:gsLst>
              </a:gradFill>
              <a:ln>
                <a:solidFill>
                  <a:srgbClr val="5AC626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429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1</a:t>
                </a:r>
                <a:endPara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grpSp>
          <p:nvGrpSpPr>
            <p:cNvPr id="430" name="组 429"/>
            <p:cNvGrpSpPr/>
            <p:nvPr/>
          </p:nvGrpSpPr>
          <p:grpSpPr>
            <a:xfrm>
              <a:off x="6228184" y="3573016"/>
              <a:ext cx="433960" cy="432048"/>
              <a:chOff x="2987824" y="3356992"/>
              <a:chExt cx="433960" cy="432048"/>
            </a:xfrm>
          </p:grpSpPr>
          <p:sp>
            <p:nvSpPr>
              <p:cNvPr id="431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432" name="椭圆 431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>
                <a:gsLst>
                  <a:gs pos="0">
                    <a:srgbClr val="50D324"/>
                  </a:gs>
                  <a:gs pos="80000">
                    <a:srgbClr val="69EA2B"/>
                  </a:gs>
                  <a:gs pos="100000">
                    <a:srgbClr val="6BF817"/>
                  </a:gs>
                </a:gsLst>
              </a:gradFill>
              <a:ln>
                <a:solidFill>
                  <a:srgbClr val="5AC626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433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2</a:t>
                </a:r>
              </a:p>
            </p:txBody>
          </p:sp>
        </p:grpSp>
      </p:grpSp>
      <p:grpSp>
        <p:nvGrpSpPr>
          <p:cNvPr id="10247" name="组 10246"/>
          <p:cNvGrpSpPr/>
          <p:nvPr/>
        </p:nvGrpSpPr>
        <p:grpSpPr>
          <a:xfrm>
            <a:off x="6228184" y="2708920"/>
            <a:ext cx="1298056" cy="1728192"/>
            <a:chOff x="6228184" y="2708920"/>
            <a:chExt cx="1298056" cy="1728192"/>
          </a:xfrm>
        </p:grpSpPr>
        <p:grpSp>
          <p:nvGrpSpPr>
            <p:cNvPr id="434" name="组 433"/>
            <p:cNvGrpSpPr/>
            <p:nvPr/>
          </p:nvGrpSpPr>
          <p:grpSpPr>
            <a:xfrm>
              <a:off x="6228184" y="4005064"/>
              <a:ext cx="433960" cy="432048"/>
              <a:chOff x="2987824" y="3356992"/>
              <a:chExt cx="433960" cy="432048"/>
            </a:xfrm>
          </p:grpSpPr>
          <p:sp>
            <p:nvSpPr>
              <p:cNvPr id="435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436" name="椭圆 435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 flip="none" rotWithShape="1">
                <a:gsLst>
                  <a:gs pos="0">
                    <a:srgbClr val="832681"/>
                  </a:gs>
                  <a:gs pos="100000">
                    <a:srgbClr val="FA91FF"/>
                  </a:gs>
                </a:gsLst>
                <a:lin ang="16200000" scaled="0"/>
                <a:tileRect/>
              </a:gradFill>
              <a:ln>
                <a:solidFill>
                  <a:srgbClr val="A02F9D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437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1</a:t>
                </a:r>
                <a:endPara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grpSp>
          <p:nvGrpSpPr>
            <p:cNvPr id="438" name="组 437"/>
            <p:cNvGrpSpPr/>
            <p:nvPr/>
          </p:nvGrpSpPr>
          <p:grpSpPr>
            <a:xfrm>
              <a:off x="6660232" y="2708920"/>
              <a:ext cx="433960" cy="432048"/>
              <a:chOff x="2987824" y="3356992"/>
              <a:chExt cx="433960" cy="432048"/>
            </a:xfrm>
          </p:grpSpPr>
          <p:sp>
            <p:nvSpPr>
              <p:cNvPr id="439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440" name="椭圆 439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 flip="none" rotWithShape="1">
                <a:gsLst>
                  <a:gs pos="0">
                    <a:srgbClr val="832681"/>
                  </a:gs>
                  <a:gs pos="100000">
                    <a:srgbClr val="FA91FF"/>
                  </a:gs>
                </a:gsLst>
                <a:lin ang="16200000" scaled="0"/>
                <a:tileRect/>
              </a:gradFill>
              <a:ln>
                <a:solidFill>
                  <a:srgbClr val="A02F9D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441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2</a:t>
                </a:r>
              </a:p>
            </p:txBody>
          </p:sp>
        </p:grpSp>
        <p:grpSp>
          <p:nvGrpSpPr>
            <p:cNvPr id="442" name="组 441"/>
            <p:cNvGrpSpPr/>
            <p:nvPr/>
          </p:nvGrpSpPr>
          <p:grpSpPr>
            <a:xfrm>
              <a:off x="6660232" y="3140968"/>
              <a:ext cx="433960" cy="432048"/>
              <a:chOff x="2987824" y="3356992"/>
              <a:chExt cx="433960" cy="432048"/>
            </a:xfrm>
          </p:grpSpPr>
          <p:sp>
            <p:nvSpPr>
              <p:cNvPr id="443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444" name="椭圆 443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 flip="none" rotWithShape="1">
                <a:gsLst>
                  <a:gs pos="0">
                    <a:srgbClr val="832681"/>
                  </a:gs>
                  <a:gs pos="100000">
                    <a:srgbClr val="FA91FF"/>
                  </a:gs>
                </a:gsLst>
                <a:lin ang="16200000" scaled="0"/>
                <a:tileRect/>
              </a:gradFill>
              <a:ln>
                <a:solidFill>
                  <a:srgbClr val="A02F9D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445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3</a:t>
                </a:r>
                <a:endPara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grpSp>
          <p:nvGrpSpPr>
            <p:cNvPr id="446" name="组 445"/>
            <p:cNvGrpSpPr/>
            <p:nvPr/>
          </p:nvGrpSpPr>
          <p:grpSpPr>
            <a:xfrm>
              <a:off x="6660232" y="3573016"/>
              <a:ext cx="433960" cy="432048"/>
              <a:chOff x="2987824" y="3356992"/>
              <a:chExt cx="433960" cy="432048"/>
            </a:xfrm>
          </p:grpSpPr>
          <p:sp>
            <p:nvSpPr>
              <p:cNvPr id="447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448" name="椭圆 447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 flip="none" rotWithShape="1">
                <a:gsLst>
                  <a:gs pos="0">
                    <a:srgbClr val="832681"/>
                  </a:gs>
                  <a:gs pos="100000">
                    <a:srgbClr val="FA91FF"/>
                  </a:gs>
                </a:gsLst>
                <a:lin ang="16200000" scaled="0"/>
                <a:tileRect/>
              </a:gradFill>
              <a:ln>
                <a:solidFill>
                  <a:srgbClr val="A02F9D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449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4</a:t>
                </a:r>
                <a:endPara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grpSp>
          <p:nvGrpSpPr>
            <p:cNvPr id="450" name="组 449"/>
            <p:cNvGrpSpPr/>
            <p:nvPr/>
          </p:nvGrpSpPr>
          <p:grpSpPr>
            <a:xfrm>
              <a:off x="6660232" y="4005064"/>
              <a:ext cx="433960" cy="432048"/>
              <a:chOff x="2987824" y="3356992"/>
              <a:chExt cx="433960" cy="432048"/>
            </a:xfrm>
          </p:grpSpPr>
          <p:sp>
            <p:nvSpPr>
              <p:cNvPr id="451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452" name="椭圆 451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 flip="none" rotWithShape="1">
                <a:gsLst>
                  <a:gs pos="0">
                    <a:srgbClr val="832681"/>
                  </a:gs>
                  <a:gs pos="100000">
                    <a:srgbClr val="FA91FF"/>
                  </a:gs>
                </a:gsLst>
                <a:lin ang="16200000" scaled="0"/>
                <a:tileRect/>
              </a:gradFill>
              <a:ln>
                <a:solidFill>
                  <a:srgbClr val="A02F9D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453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5</a:t>
                </a:r>
                <a:endPara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grpSp>
          <p:nvGrpSpPr>
            <p:cNvPr id="454" name="组 453"/>
            <p:cNvGrpSpPr/>
            <p:nvPr/>
          </p:nvGrpSpPr>
          <p:grpSpPr>
            <a:xfrm>
              <a:off x="7092280" y="2708920"/>
              <a:ext cx="433960" cy="432048"/>
              <a:chOff x="2987824" y="3356992"/>
              <a:chExt cx="433960" cy="432048"/>
            </a:xfrm>
          </p:grpSpPr>
          <p:sp>
            <p:nvSpPr>
              <p:cNvPr id="455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456" name="椭圆 455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 flip="none" rotWithShape="1">
                <a:gsLst>
                  <a:gs pos="0">
                    <a:srgbClr val="832681"/>
                  </a:gs>
                  <a:gs pos="100000">
                    <a:srgbClr val="FA91FF"/>
                  </a:gs>
                </a:gsLst>
                <a:lin ang="16200000" scaled="0"/>
                <a:tileRect/>
              </a:gradFill>
              <a:ln>
                <a:solidFill>
                  <a:srgbClr val="A02F9D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457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6</a:t>
                </a:r>
                <a:endPara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grpSp>
          <p:nvGrpSpPr>
            <p:cNvPr id="458" name="组 457"/>
            <p:cNvGrpSpPr/>
            <p:nvPr/>
          </p:nvGrpSpPr>
          <p:grpSpPr>
            <a:xfrm>
              <a:off x="7092280" y="3140968"/>
              <a:ext cx="433960" cy="432048"/>
              <a:chOff x="2987824" y="3356992"/>
              <a:chExt cx="433960" cy="432048"/>
            </a:xfrm>
          </p:grpSpPr>
          <p:sp>
            <p:nvSpPr>
              <p:cNvPr id="459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460" name="椭圆 459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 flip="none" rotWithShape="1">
                <a:gsLst>
                  <a:gs pos="0">
                    <a:srgbClr val="832681"/>
                  </a:gs>
                  <a:gs pos="100000">
                    <a:srgbClr val="FA91FF"/>
                  </a:gs>
                </a:gsLst>
                <a:lin ang="16200000" scaled="0"/>
                <a:tileRect/>
              </a:gradFill>
              <a:ln>
                <a:solidFill>
                  <a:srgbClr val="A02F9D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461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7</a:t>
                </a:r>
                <a:endPara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</p:grpSp>
      <p:grpSp>
        <p:nvGrpSpPr>
          <p:cNvPr id="10250" name="组 10249"/>
          <p:cNvGrpSpPr/>
          <p:nvPr/>
        </p:nvGrpSpPr>
        <p:grpSpPr>
          <a:xfrm>
            <a:off x="7092280" y="2708920"/>
            <a:ext cx="2029296" cy="1728192"/>
            <a:chOff x="7092280" y="2708920"/>
            <a:chExt cx="2029296" cy="1728192"/>
          </a:xfrm>
        </p:grpSpPr>
        <p:grpSp>
          <p:nvGrpSpPr>
            <p:cNvPr id="462" name="组 461"/>
            <p:cNvGrpSpPr/>
            <p:nvPr/>
          </p:nvGrpSpPr>
          <p:grpSpPr>
            <a:xfrm>
              <a:off x="7092280" y="3573016"/>
              <a:ext cx="433960" cy="432048"/>
              <a:chOff x="2987824" y="3356992"/>
              <a:chExt cx="433960" cy="432048"/>
            </a:xfrm>
          </p:grpSpPr>
          <p:sp>
            <p:nvSpPr>
              <p:cNvPr id="463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464" name="椭圆 463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 flip="none" rotWithShape="1">
                <a:gsLst>
                  <a:gs pos="0">
                    <a:srgbClr val="FF6600"/>
                  </a:gs>
                  <a:gs pos="80000">
                    <a:srgbClr val="DDA54A"/>
                  </a:gs>
                  <a:gs pos="100000">
                    <a:srgbClr val="E19728"/>
                  </a:gs>
                </a:gsLst>
                <a:lin ang="16200000" scaled="0"/>
                <a:tileRect/>
              </a:gradFill>
              <a:ln>
                <a:solidFill>
                  <a:srgbClr val="FF66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465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1</a:t>
                </a:r>
                <a:endPara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grpSp>
          <p:nvGrpSpPr>
            <p:cNvPr id="466" name="组 465"/>
            <p:cNvGrpSpPr/>
            <p:nvPr/>
          </p:nvGrpSpPr>
          <p:grpSpPr>
            <a:xfrm>
              <a:off x="7092280" y="4005064"/>
              <a:ext cx="433960" cy="432048"/>
              <a:chOff x="2987824" y="3356992"/>
              <a:chExt cx="433960" cy="432048"/>
            </a:xfrm>
          </p:grpSpPr>
          <p:sp>
            <p:nvSpPr>
              <p:cNvPr id="467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468" name="椭圆 467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 flip="none" rotWithShape="1">
                <a:gsLst>
                  <a:gs pos="0">
                    <a:srgbClr val="FF6600"/>
                  </a:gs>
                  <a:gs pos="80000">
                    <a:srgbClr val="DDA54A"/>
                  </a:gs>
                  <a:gs pos="100000">
                    <a:srgbClr val="E19728"/>
                  </a:gs>
                </a:gsLst>
                <a:lin ang="16200000" scaled="0"/>
                <a:tileRect/>
              </a:gradFill>
              <a:ln>
                <a:solidFill>
                  <a:srgbClr val="FF66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469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2</a:t>
                </a:r>
                <a:endPara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grpSp>
          <p:nvGrpSpPr>
            <p:cNvPr id="470" name="组 469"/>
            <p:cNvGrpSpPr/>
            <p:nvPr/>
          </p:nvGrpSpPr>
          <p:grpSpPr>
            <a:xfrm>
              <a:off x="7524328" y="2708920"/>
              <a:ext cx="433960" cy="432048"/>
              <a:chOff x="2987824" y="3356992"/>
              <a:chExt cx="433960" cy="432048"/>
            </a:xfrm>
          </p:grpSpPr>
          <p:sp>
            <p:nvSpPr>
              <p:cNvPr id="471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472" name="椭圆 471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 flip="none" rotWithShape="1">
                <a:gsLst>
                  <a:gs pos="0">
                    <a:srgbClr val="FF6600"/>
                  </a:gs>
                  <a:gs pos="80000">
                    <a:srgbClr val="DDA54A"/>
                  </a:gs>
                  <a:gs pos="100000">
                    <a:srgbClr val="E19728"/>
                  </a:gs>
                </a:gsLst>
                <a:lin ang="16200000" scaled="0"/>
                <a:tileRect/>
              </a:gradFill>
              <a:ln>
                <a:solidFill>
                  <a:srgbClr val="FF66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473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3</a:t>
                </a:r>
                <a:endPara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grpSp>
          <p:nvGrpSpPr>
            <p:cNvPr id="474" name="组 473"/>
            <p:cNvGrpSpPr/>
            <p:nvPr/>
          </p:nvGrpSpPr>
          <p:grpSpPr>
            <a:xfrm>
              <a:off x="7522416" y="3140968"/>
              <a:ext cx="433960" cy="432048"/>
              <a:chOff x="2987824" y="3356992"/>
              <a:chExt cx="433960" cy="432048"/>
            </a:xfrm>
          </p:grpSpPr>
          <p:sp>
            <p:nvSpPr>
              <p:cNvPr id="475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476" name="椭圆 475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 flip="none" rotWithShape="1">
                <a:gsLst>
                  <a:gs pos="0">
                    <a:srgbClr val="FF6600"/>
                  </a:gs>
                  <a:gs pos="80000">
                    <a:srgbClr val="DDA54A"/>
                  </a:gs>
                  <a:gs pos="100000">
                    <a:srgbClr val="E19728"/>
                  </a:gs>
                </a:gsLst>
                <a:lin ang="16200000" scaled="0"/>
                <a:tileRect/>
              </a:gradFill>
              <a:ln>
                <a:solidFill>
                  <a:srgbClr val="FF66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477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4</a:t>
                </a:r>
                <a:endPara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grpSp>
          <p:nvGrpSpPr>
            <p:cNvPr id="478" name="组 477"/>
            <p:cNvGrpSpPr/>
            <p:nvPr/>
          </p:nvGrpSpPr>
          <p:grpSpPr>
            <a:xfrm>
              <a:off x="7524328" y="3573016"/>
              <a:ext cx="433960" cy="432048"/>
              <a:chOff x="2987824" y="3356992"/>
              <a:chExt cx="433960" cy="432048"/>
            </a:xfrm>
          </p:grpSpPr>
          <p:sp>
            <p:nvSpPr>
              <p:cNvPr id="479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480" name="椭圆 479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 flip="none" rotWithShape="1">
                <a:gsLst>
                  <a:gs pos="0">
                    <a:srgbClr val="FF6600"/>
                  </a:gs>
                  <a:gs pos="80000">
                    <a:srgbClr val="DDA54A"/>
                  </a:gs>
                  <a:gs pos="100000">
                    <a:srgbClr val="E19728"/>
                  </a:gs>
                </a:gsLst>
                <a:lin ang="16200000" scaled="0"/>
                <a:tileRect/>
              </a:gradFill>
              <a:ln>
                <a:solidFill>
                  <a:srgbClr val="FF66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481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5</a:t>
                </a:r>
                <a:endPara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grpSp>
          <p:nvGrpSpPr>
            <p:cNvPr id="482" name="组 481"/>
            <p:cNvGrpSpPr/>
            <p:nvPr/>
          </p:nvGrpSpPr>
          <p:grpSpPr>
            <a:xfrm>
              <a:off x="7524328" y="4005064"/>
              <a:ext cx="433960" cy="432048"/>
              <a:chOff x="2987824" y="3356992"/>
              <a:chExt cx="433960" cy="432048"/>
            </a:xfrm>
          </p:grpSpPr>
          <p:sp>
            <p:nvSpPr>
              <p:cNvPr id="483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484" name="椭圆 483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 flip="none" rotWithShape="1">
                <a:gsLst>
                  <a:gs pos="0">
                    <a:srgbClr val="FF6600"/>
                  </a:gs>
                  <a:gs pos="80000">
                    <a:srgbClr val="DDA54A"/>
                  </a:gs>
                  <a:gs pos="100000">
                    <a:srgbClr val="E19728"/>
                  </a:gs>
                </a:gsLst>
                <a:lin ang="16200000" scaled="0"/>
                <a:tileRect/>
              </a:gradFill>
              <a:ln>
                <a:solidFill>
                  <a:srgbClr val="FF66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485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6</a:t>
                </a:r>
                <a:endPara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grpSp>
          <p:nvGrpSpPr>
            <p:cNvPr id="486" name="组 485"/>
            <p:cNvGrpSpPr/>
            <p:nvPr/>
          </p:nvGrpSpPr>
          <p:grpSpPr>
            <a:xfrm>
              <a:off x="8255568" y="2708920"/>
              <a:ext cx="433960" cy="432048"/>
              <a:chOff x="2987824" y="3356992"/>
              <a:chExt cx="433960" cy="432048"/>
            </a:xfrm>
          </p:grpSpPr>
          <p:sp>
            <p:nvSpPr>
              <p:cNvPr id="487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488" name="椭圆 487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 flip="none" rotWithShape="1">
                <a:gsLst>
                  <a:gs pos="0">
                    <a:srgbClr val="FF6600"/>
                  </a:gs>
                  <a:gs pos="80000">
                    <a:srgbClr val="DDA54A"/>
                  </a:gs>
                  <a:gs pos="100000">
                    <a:srgbClr val="E19728"/>
                  </a:gs>
                </a:gsLst>
                <a:lin ang="16200000" scaled="0"/>
                <a:tileRect/>
              </a:gradFill>
              <a:ln>
                <a:solidFill>
                  <a:srgbClr val="FF66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489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7</a:t>
                </a:r>
                <a:endPara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grpSp>
          <p:nvGrpSpPr>
            <p:cNvPr id="490" name="组 489"/>
            <p:cNvGrpSpPr/>
            <p:nvPr/>
          </p:nvGrpSpPr>
          <p:grpSpPr>
            <a:xfrm>
              <a:off x="8687616" y="2708920"/>
              <a:ext cx="433960" cy="432048"/>
              <a:chOff x="2987824" y="3356992"/>
              <a:chExt cx="433960" cy="432048"/>
            </a:xfrm>
          </p:grpSpPr>
          <p:sp>
            <p:nvSpPr>
              <p:cNvPr id="491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492" name="椭圆 491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 flip="none" rotWithShape="1">
                <a:gsLst>
                  <a:gs pos="0">
                    <a:srgbClr val="FF6600"/>
                  </a:gs>
                  <a:gs pos="80000">
                    <a:srgbClr val="DDA54A"/>
                  </a:gs>
                  <a:gs pos="100000">
                    <a:srgbClr val="E19728"/>
                  </a:gs>
                </a:gsLst>
                <a:lin ang="16200000" scaled="0"/>
                <a:tileRect/>
              </a:gradFill>
              <a:ln>
                <a:solidFill>
                  <a:srgbClr val="FF66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493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8</a:t>
                </a:r>
                <a:endPara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</p:grpSp>
      <p:grpSp>
        <p:nvGrpSpPr>
          <p:cNvPr id="32" name="组 31"/>
          <p:cNvGrpSpPr/>
          <p:nvPr/>
        </p:nvGrpSpPr>
        <p:grpSpPr>
          <a:xfrm>
            <a:off x="4572000" y="980728"/>
            <a:ext cx="435872" cy="864096"/>
            <a:chOff x="4572000" y="980728"/>
            <a:chExt cx="435872" cy="864096"/>
          </a:xfrm>
        </p:grpSpPr>
        <p:sp>
          <p:nvSpPr>
            <p:cNvPr id="219" name="Rectangle 15"/>
            <p:cNvSpPr>
              <a:spLocks noChangeArrowheads="1"/>
            </p:cNvSpPr>
            <p:nvPr/>
          </p:nvSpPr>
          <p:spPr bwMode="auto">
            <a:xfrm>
              <a:off x="4572000" y="980728"/>
              <a:ext cx="433960" cy="43204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1</a:t>
              </a:r>
            </a:p>
          </p:txBody>
        </p:sp>
        <p:sp>
          <p:nvSpPr>
            <p:cNvPr id="231" name="Rectangle 15"/>
            <p:cNvSpPr>
              <a:spLocks noChangeArrowheads="1"/>
            </p:cNvSpPr>
            <p:nvPr/>
          </p:nvSpPr>
          <p:spPr bwMode="auto">
            <a:xfrm>
              <a:off x="4573912" y="1412776"/>
              <a:ext cx="433960" cy="432048"/>
            </a:xfrm>
            <a:prstGeom prst="rect">
              <a:avLst/>
            </a:prstGeom>
            <a:solidFill>
              <a:srgbClr val="BFBFB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2000" dirty="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3</a:t>
              </a: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</p:grpSp>
      <p:grpSp>
        <p:nvGrpSpPr>
          <p:cNvPr id="23" name="组 22"/>
          <p:cNvGrpSpPr/>
          <p:nvPr/>
        </p:nvGrpSpPr>
        <p:grpSpPr>
          <a:xfrm>
            <a:off x="4139952" y="548680"/>
            <a:ext cx="866008" cy="1728192"/>
            <a:chOff x="4139952" y="548680"/>
            <a:chExt cx="866008" cy="1728192"/>
          </a:xfrm>
        </p:grpSpPr>
        <p:sp>
          <p:nvSpPr>
            <p:cNvPr id="220" name="Rectangle 15"/>
            <p:cNvSpPr>
              <a:spLocks noChangeArrowheads="1"/>
            </p:cNvSpPr>
            <p:nvPr/>
          </p:nvSpPr>
          <p:spPr bwMode="auto">
            <a:xfrm>
              <a:off x="4139952" y="980728"/>
              <a:ext cx="433960" cy="432048"/>
            </a:xfrm>
            <a:prstGeom prst="rect">
              <a:avLst/>
            </a:prstGeom>
            <a:solidFill>
              <a:srgbClr val="D9D9D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2</a:t>
              </a:r>
            </a:p>
          </p:txBody>
        </p:sp>
        <p:sp>
          <p:nvSpPr>
            <p:cNvPr id="223" name="Rectangle 15"/>
            <p:cNvSpPr>
              <a:spLocks noChangeArrowheads="1"/>
            </p:cNvSpPr>
            <p:nvPr/>
          </p:nvSpPr>
          <p:spPr bwMode="auto">
            <a:xfrm>
              <a:off x="4572000" y="548680"/>
              <a:ext cx="433960" cy="432048"/>
            </a:xfrm>
            <a:prstGeom prst="rect">
              <a:avLst/>
            </a:prstGeom>
            <a:solidFill>
              <a:srgbClr val="D9D9D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7</a:t>
              </a:r>
            </a:p>
          </p:txBody>
        </p:sp>
        <p:sp>
          <p:nvSpPr>
            <p:cNvPr id="224" name="Rectangle 15"/>
            <p:cNvSpPr>
              <a:spLocks noChangeArrowheads="1"/>
            </p:cNvSpPr>
            <p:nvPr/>
          </p:nvSpPr>
          <p:spPr bwMode="auto">
            <a:xfrm>
              <a:off x="4139952" y="548680"/>
              <a:ext cx="433960" cy="43204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2000" dirty="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228" name="Rectangle 15"/>
            <p:cNvSpPr>
              <a:spLocks noChangeArrowheads="1"/>
            </p:cNvSpPr>
            <p:nvPr/>
          </p:nvSpPr>
          <p:spPr bwMode="auto">
            <a:xfrm>
              <a:off x="4141864" y="1844824"/>
              <a:ext cx="433960" cy="432048"/>
            </a:xfrm>
            <a:prstGeom prst="rect">
              <a:avLst/>
            </a:prstGeom>
            <a:solidFill>
              <a:srgbClr val="D9D9D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2000" dirty="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6</a:t>
              </a: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232" name="Rectangle 15"/>
            <p:cNvSpPr>
              <a:spLocks noChangeArrowheads="1"/>
            </p:cNvSpPr>
            <p:nvPr/>
          </p:nvSpPr>
          <p:spPr bwMode="auto">
            <a:xfrm>
              <a:off x="4141864" y="1412776"/>
              <a:ext cx="433960" cy="43204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3</a:t>
              </a:r>
            </a:p>
          </p:txBody>
        </p:sp>
      </p:grpSp>
      <p:grpSp>
        <p:nvGrpSpPr>
          <p:cNvPr id="39" name="组 38"/>
          <p:cNvGrpSpPr/>
          <p:nvPr/>
        </p:nvGrpSpPr>
        <p:grpSpPr>
          <a:xfrm>
            <a:off x="4573912" y="548680"/>
            <a:ext cx="1296144" cy="1728192"/>
            <a:chOff x="4573912" y="548680"/>
            <a:chExt cx="1296144" cy="1728192"/>
          </a:xfrm>
        </p:grpSpPr>
        <p:sp>
          <p:nvSpPr>
            <p:cNvPr id="221" name="Rectangle 15"/>
            <p:cNvSpPr>
              <a:spLocks noChangeArrowheads="1"/>
            </p:cNvSpPr>
            <p:nvPr/>
          </p:nvSpPr>
          <p:spPr bwMode="auto">
            <a:xfrm>
              <a:off x="5436096" y="980728"/>
              <a:ext cx="433960" cy="432048"/>
            </a:xfrm>
            <a:prstGeom prst="rect">
              <a:avLst/>
            </a:prstGeom>
            <a:solidFill>
              <a:srgbClr val="A6A6A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7</a:t>
              </a:r>
            </a:p>
          </p:txBody>
        </p:sp>
        <p:sp>
          <p:nvSpPr>
            <p:cNvPr id="222" name="Rectangle 15"/>
            <p:cNvSpPr>
              <a:spLocks noChangeArrowheads="1"/>
            </p:cNvSpPr>
            <p:nvPr/>
          </p:nvSpPr>
          <p:spPr bwMode="auto">
            <a:xfrm>
              <a:off x="5004048" y="980728"/>
              <a:ext cx="433960" cy="432048"/>
            </a:xfrm>
            <a:prstGeom prst="rect">
              <a:avLst/>
            </a:prstGeom>
            <a:solidFill>
              <a:srgbClr val="A6A6A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2</a:t>
              </a:r>
            </a:p>
          </p:txBody>
        </p:sp>
        <p:sp>
          <p:nvSpPr>
            <p:cNvPr id="225" name="Rectangle 15"/>
            <p:cNvSpPr>
              <a:spLocks noChangeArrowheads="1"/>
            </p:cNvSpPr>
            <p:nvPr/>
          </p:nvSpPr>
          <p:spPr bwMode="auto">
            <a:xfrm>
              <a:off x="5436096" y="548680"/>
              <a:ext cx="433960" cy="432048"/>
            </a:xfrm>
            <a:prstGeom prst="rect">
              <a:avLst/>
            </a:prstGeom>
            <a:solidFill>
              <a:srgbClr val="A6A6A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6</a:t>
              </a:r>
            </a:p>
          </p:txBody>
        </p:sp>
        <p:sp>
          <p:nvSpPr>
            <p:cNvPr id="226" name="Rectangle 15"/>
            <p:cNvSpPr>
              <a:spLocks noChangeArrowheads="1"/>
            </p:cNvSpPr>
            <p:nvPr/>
          </p:nvSpPr>
          <p:spPr bwMode="auto">
            <a:xfrm>
              <a:off x="5004048" y="548680"/>
              <a:ext cx="433960" cy="432048"/>
            </a:xfrm>
            <a:prstGeom prst="rect">
              <a:avLst/>
            </a:prstGeom>
            <a:solidFill>
              <a:srgbClr val="A6A6A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1</a:t>
              </a:r>
            </a:p>
          </p:txBody>
        </p:sp>
        <p:sp>
          <p:nvSpPr>
            <p:cNvPr id="227" name="Rectangle 15"/>
            <p:cNvSpPr>
              <a:spLocks noChangeArrowheads="1"/>
            </p:cNvSpPr>
            <p:nvPr/>
          </p:nvSpPr>
          <p:spPr bwMode="auto">
            <a:xfrm>
              <a:off x="4573912" y="1844824"/>
              <a:ext cx="433960" cy="43204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</a:p>
          </p:txBody>
        </p:sp>
        <p:sp>
          <p:nvSpPr>
            <p:cNvPr id="230" name="Rectangle 15"/>
            <p:cNvSpPr>
              <a:spLocks noChangeArrowheads="1"/>
            </p:cNvSpPr>
            <p:nvPr/>
          </p:nvSpPr>
          <p:spPr bwMode="auto">
            <a:xfrm>
              <a:off x="5005960" y="1844824"/>
              <a:ext cx="433960" cy="432048"/>
            </a:xfrm>
            <a:prstGeom prst="rect">
              <a:avLst/>
            </a:prstGeom>
            <a:solidFill>
              <a:srgbClr val="A6A6A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4</a:t>
              </a:r>
            </a:p>
          </p:txBody>
        </p:sp>
        <p:sp>
          <p:nvSpPr>
            <p:cNvPr id="234" name="Rectangle 15"/>
            <p:cNvSpPr>
              <a:spLocks noChangeArrowheads="1"/>
            </p:cNvSpPr>
            <p:nvPr/>
          </p:nvSpPr>
          <p:spPr bwMode="auto">
            <a:xfrm>
              <a:off x="5005960" y="1412776"/>
              <a:ext cx="433960" cy="432048"/>
            </a:xfrm>
            <a:prstGeom prst="rect">
              <a:avLst/>
            </a:prstGeom>
            <a:solidFill>
              <a:srgbClr val="A6A6A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3</a:t>
              </a:r>
            </a:p>
          </p:txBody>
        </p:sp>
      </p:grpSp>
      <p:sp>
        <p:nvSpPr>
          <p:cNvPr id="252" name="Rectangle 15"/>
          <p:cNvSpPr>
            <a:spLocks noChangeArrowheads="1"/>
          </p:cNvSpPr>
          <p:nvPr/>
        </p:nvSpPr>
        <p:spPr bwMode="auto">
          <a:xfrm>
            <a:off x="4139952" y="260648"/>
            <a:ext cx="1728192" cy="288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0" hangingPunct="0">
              <a:buSzPct val="100000"/>
            </a:pPr>
            <a:r>
              <a:rPr lang="da-DK" altLang="zh-CN" sz="1600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column</a:t>
            </a:r>
            <a:r>
              <a:rPr lang="zh-CN" altLang="en-US" sz="1600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 </a:t>
            </a:r>
            <a:r>
              <a:rPr lang="da-DK" altLang="zh-CN" sz="1600" dirty="0" err="1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index</a:t>
            </a:r>
            <a:r>
              <a:rPr lang="da-DK" altLang="zh-CN" sz="1600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 =</a:t>
            </a:r>
            <a:endParaRPr lang="da-DK" altLang="zh-CN" sz="16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grpSp>
        <p:nvGrpSpPr>
          <p:cNvPr id="45" name="组 44"/>
          <p:cNvGrpSpPr/>
          <p:nvPr/>
        </p:nvGrpSpPr>
        <p:grpSpPr>
          <a:xfrm>
            <a:off x="5438008" y="548680"/>
            <a:ext cx="1224136" cy="1728192"/>
            <a:chOff x="5438008" y="548680"/>
            <a:chExt cx="1224136" cy="1728192"/>
          </a:xfrm>
        </p:grpSpPr>
        <p:sp>
          <p:nvSpPr>
            <p:cNvPr id="229" name="Rectangle 15"/>
            <p:cNvSpPr>
              <a:spLocks noChangeArrowheads="1"/>
            </p:cNvSpPr>
            <p:nvPr/>
          </p:nvSpPr>
          <p:spPr bwMode="auto">
            <a:xfrm>
              <a:off x="5438008" y="1844824"/>
              <a:ext cx="433960" cy="432048"/>
            </a:xfrm>
            <a:prstGeom prst="rect">
              <a:avLst/>
            </a:prstGeom>
            <a:solidFill>
              <a:srgbClr val="7F7F7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3</a:t>
              </a:r>
            </a:p>
          </p:txBody>
        </p:sp>
        <p:sp>
          <p:nvSpPr>
            <p:cNvPr id="233" name="Rectangle 15"/>
            <p:cNvSpPr>
              <a:spLocks noChangeArrowheads="1"/>
            </p:cNvSpPr>
            <p:nvPr/>
          </p:nvSpPr>
          <p:spPr bwMode="auto">
            <a:xfrm>
              <a:off x="5438008" y="1412776"/>
              <a:ext cx="433960" cy="43204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1</a:t>
              </a:r>
            </a:p>
          </p:txBody>
        </p:sp>
        <p:sp>
          <p:nvSpPr>
            <p:cNvPr id="326" name="Rectangle 15"/>
            <p:cNvSpPr>
              <a:spLocks noChangeArrowheads="1"/>
            </p:cNvSpPr>
            <p:nvPr/>
          </p:nvSpPr>
          <p:spPr bwMode="auto">
            <a:xfrm>
              <a:off x="6228184" y="548680"/>
              <a:ext cx="433960" cy="432048"/>
            </a:xfrm>
            <a:prstGeom prst="rect">
              <a:avLst/>
            </a:prstGeom>
            <a:solidFill>
              <a:srgbClr val="7F7F7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5</a:t>
              </a:r>
            </a:p>
          </p:txBody>
        </p:sp>
      </p:grpSp>
      <p:grpSp>
        <p:nvGrpSpPr>
          <p:cNvPr id="10246" name="组 10245"/>
          <p:cNvGrpSpPr/>
          <p:nvPr/>
        </p:nvGrpSpPr>
        <p:grpSpPr>
          <a:xfrm>
            <a:off x="6230096" y="548680"/>
            <a:ext cx="1296144" cy="1728192"/>
            <a:chOff x="6230096" y="548680"/>
            <a:chExt cx="1296144" cy="1728192"/>
          </a:xfrm>
        </p:grpSpPr>
        <p:sp>
          <p:nvSpPr>
            <p:cNvPr id="321" name="Rectangle 15"/>
            <p:cNvSpPr>
              <a:spLocks noChangeArrowheads="1"/>
            </p:cNvSpPr>
            <p:nvPr/>
          </p:nvSpPr>
          <p:spPr bwMode="auto">
            <a:xfrm>
              <a:off x="6660232" y="980728"/>
              <a:ext cx="433960" cy="432048"/>
            </a:xfrm>
            <a:prstGeom prst="rect">
              <a:avLst/>
            </a:prstGeom>
            <a:solidFill>
              <a:srgbClr val="373737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2000" dirty="0">
                  <a:solidFill>
                    <a:srgbClr val="FFFFFF"/>
                  </a:solidFill>
                  <a:latin typeface="Arial" charset="0"/>
                  <a:sym typeface="Verdana" pitchFamily="34" charset="0"/>
                </a:rPr>
                <a:t>3</a:t>
              </a:r>
            </a:p>
          </p:txBody>
        </p:sp>
        <p:sp>
          <p:nvSpPr>
            <p:cNvPr id="324" name="Rectangle 15"/>
            <p:cNvSpPr>
              <a:spLocks noChangeArrowheads="1"/>
            </p:cNvSpPr>
            <p:nvPr/>
          </p:nvSpPr>
          <p:spPr bwMode="auto">
            <a:xfrm>
              <a:off x="7092280" y="980728"/>
              <a:ext cx="433960" cy="432048"/>
            </a:xfrm>
            <a:prstGeom prst="rect">
              <a:avLst/>
            </a:prstGeom>
            <a:solidFill>
              <a:srgbClr val="373737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2000" dirty="0" smtClean="0">
                  <a:solidFill>
                    <a:srgbClr val="FFFFFF"/>
                  </a:solidFill>
                  <a:latin typeface="Arial" charset="0"/>
                  <a:sym typeface="Verdana" pitchFamily="34" charset="0"/>
                </a:rPr>
                <a:t>7</a:t>
              </a:r>
              <a:endParaRPr lang="da-DK" altLang="zh-CN" sz="2000" dirty="0">
                <a:solidFill>
                  <a:srgbClr val="FFFFFF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325" name="Rectangle 15"/>
            <p:cNvSpPr>
              <a:spLocks noChangeArrowheads="1"/>
            </p:cNvSpPr>
            <p:nvPr/>
          </p:nvSpPr>
          <p:spPr bwMode="auto">
            <a:xfrm>
              <a:off x="6660232" y="548680"/>
              <a:ext cx="433960" cy="432048"/>
            </a:xfrm>
            <a:prstGeom prst="rect">
              <a:avLst/>
            </a:prstGeom>
            <a:solidFill>
              <a:srgbClr val="373737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2000" dirty="0" smtClean="0">
                  <a:solidFill>
                    <a:srgbClr val="FFFFFF"/>
                  </a:solidFill>
                  <a:latin typeface="Arial" charset="0"/>
                  <a:sym typeface="Verdana" pitchFamily="34" charset="0"/>
                </a:rPr>
                <a:t>2</a:t>
              </a:r>
              <a:endParaRPr lang="da-DK" altLang="zh-CN" sz="2000" dirty="0">
                <a:solidFill>
                  <a:srgbClr val="FFFFFF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328" name="Rectangle 15"/>
            <p:cNvSpPr>
              <a:spLocks noChangeArrowheads="1"/>
            </p:cNvSpPr>
            <p:nvPr/>
          </p:nvSpPr>
          <p:spPr bwMode="auto">
            <a:xfrm>
              <a:off x="7092280" y="548680"/>
              <a:ext cx="433960" cy="432048"/>
            </a:xfrm>
            <a:prstGeom prst="rect">
              <a:avLst/>
            </a:prstGeom>
            <a:solidFill>
              <a:srgbClr val="373737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2000" dirty="0" smtClean="0">
                  <a:solidFill>
                    <a:srgbClr val="FFFFFF"/>
                  </a:solidFill>
                  <a:latin typeface="Arial" charset="0"/>
                  <a:sym typeface="Verdana" pitchFamily="34" charset="0"/>
                </a:rPr>
                <a:t>6</a:t>
              </a:r>
              <a:endParaRPr lang="da-DK" altLang="zh-CN" sz="2000" dirty="0">
                <a:solidFill>
                  <a:srgbClr val="FFFFFF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329" name="Rectangle 15"/>
            <p:cNvSpPr>
              <a:spLocks noChangeArrowheads="1"/>
            </p:cNvSpPr>
            <p:nvPr/>
          </p:nvSpPr>
          <p:spPr bwMode="auto">
            <a:xfrm>
              <a:off x="6662144" y="1844824"/>
              <a:ext cx="433960" cy="432048"/>
            </a:xfrm>
            <a:prstGeom prst="rect">
              <a:avLst/>
            </a:prstGeom>
            <a:solidFill>
              <a:srgbClr val="373737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2000" dirty="0" smtClean="0">
                  <a:solidFill>
                    <a:srgbClr val="FFFFFF"/>
                  </a:solidFill>
                  <a:latin typeface="Arial" charset="0"/>
                  <a:sym typeface="Verdana" pitchFamily="34" charset="0"/>
                </a:rPr>
                <a:t>5</a:t>
              </a:r>
              <a:endParaRPr lang="da-DK" altLang="zh-CN" sz="2000" dirty="0">
                <a:solidFill>
                  <a:srgbClr val="FFFFFF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330" name="Rectangle 15"/>
            <p:cNvSpPr>
              <a:spLocks noChangeArrowheads="1"/>
            </p:cNvSpPr>
            <p:nvPr/>
          </p:nvSpPr>
          <p:spPr bwMode="auto">
            <a:xfrm>
              <a:off x="6230096" y="1844824"/>
              <a:ext cx="433960" cy="432048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2000" dirty="0">
                  <a:solidFill>
                    <a:srgbClr val="FFFFFF"/>
                  </a:solidFill>
                  <a:latin typeface="Arial" charset="0"/>
                  <a:sym typeface="Verdana" pitchFamily="34" charset="0"/>
                </a:rPr>
                <a:t>1</a:t>
              </a:r>
            </a:p>
          </p:txBody>
        </p:sp>
        <p:sp>
          <p:nvSpPr>
            <p:cNvPr id="333" name="Rectangle 15"/>
            <p:cNvSpPr>
              <a:spLocks noChangeArrowheads="1"/>
            </p:cNvSpPr>
            <p:nvPr/>
          </p:nvSpPr>
          <p:spPr bwMode="auto">
            <a:xfrm>
              <a:off x="6662144" y="1412776"/>
              <a:ext cx="433960" cy="432048"/>
            </a:xfrm>
            <a:prstGeom prst="rect">
              <a:avLst/>
            </a:prstGeom>
            <a:solidFill>
              <a:srgbClr val="373737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2000" dirty="0">
                  <a:solidFill>
                    <a:srgbClr val="FFFFFF"/>
                  </a:solidFill>
                  <a:latin typeface="Arial" charset="0"/>
                  <a:sym typeface="Verdana" pitchFamily="34" charset="0"/>
                </a:rPr>
                <a:t>4</a:t>
              </a:r>
            </a:p>
          </p:txBody>
        </p:sp>
      </p:grpSp>
      <p:grpSp>
        <p:nvGrpSpPr>
          <p:cNvPr id="10241" name="组 10240"/>
          <p:cNvGrpSpPr/>
          <p:nvPr/>
        </p:nvGrpSpPr>
        <p:grpSpPr>
          <a:xfrm>
            <a:off x="6228184" y="980728"/>
            <a:ext cx="435872" cy="864096"/>
            <a:chOff x="6228184" y="980728"/>
            <a:chExt cx="435872" cy="864096"/>
          </a:xfrm>
        </p:grpSpPr>
        <p:sp>
          <p:nvSpPr>
            <p:cNvPr id="322" name="Rectangle 15"/>
            <p:cNvSpPr>
              <a:spLocks noChangeArrowheads="1"/>
            </p:cNvSpPr>
            <p:nvPr/>
          </p:nvSpPr>
          <p:spPr bwMode="auto">
            <a:xfrm>
              <a:off x="6228184" y="980728"/>
              <a:ext cx="433960" cy="432048"/>
            </a:xfrm>
            <a:prstGeom prst="rect">
              <a:avLst/>
            </a:prstGeom>
            <a:solidFill>
              <a:schemeClr val="tx1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2000" dirty="0">
                  <a:solidFill>
                    <a:schemeClr val="bg1"/>
                  </a:solidFill>
                  <a:latin typeface="Arial" charset="0"/>
                  <a:sym typeface="Verdana" pitchFamily="34" charset="0"/>
                </a:rPr>
                <a:t>0</a:t>
              </a:r>
            </a:p>
          </p:txBody>
        </p:sp>
        <p:sp>
          <p:nvSpPr>
            <p:cNvPr id="334" name="Rectangle 15"/>
            <p:cNvSpPr>
              <a:spLocks noChangeArrowheads="1"/>
            </p:cNvSpPr>
            <p:nvPr/>
          </p:nvSpPr>
          <p:spPr bwMode="auto">
            <a:xfrm>
              <a:off x="6230096" y="1412776"/>
              <a:ext cx="433960" cy="432048"/>
            </a:xfrm>
            <a:prstGeom prst="rect">
              <a:avLst/>
            </a:prstGeom>
            <a:solidFill>
              <a:srgbClr val="53535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2000" dirty="0" smtClean="0">
                  <a:solidFill>
                    <a:srgbClr val="FFFFFF"/>
                  </a:solidFill>
                  <a:latin typeface="Arial" charset="0"/>
                  <a:sym typeface="Verdana" pitchFamily="34" charset="0"/>
                </a:rPr>
                <a:t>1</a:t>
              </a:r>
              <a:endParaRPr lang="da-DK" altLang="zh-CN" sz="2000" dirty="0">
                <a:solidFill>
                  <a:srgbClr val="FFFFFF"/>
                </a:solidFill>
                <a:latin typeface="Arial" charset="0"/>
                <a:sym typeface="Verdana" pitchFamily="34" charset="0"/>
              </a:endParaRPr>
            </a:p>
          </p:txBody>
        </p:sp>
      </p:grpSp>
      <p:grpSp>
        <p:nvGrpSpPr>
          <p:cNvPr id="10249" name="组 10248"/>
          <p:cNvGrpSpPr/>
          <p:nvPr/>
        </p:nvGrpSpPr>
        <p:grpSpPr>
          <a:xfrm>
            <a:off x="7094192" y="548680"/>
            <a:ext cx="2014312" cy="1728192"/>
            <a:chOff x="7094192" y="548680"/>
            <a:chExt cx="2014312" cy="1728192"/>
          </a:xfrm>
        </p:grpSpPr>
        <p:sp>
          <p:nvSpPr>
            <p:cNvPr id="323" name="Rectangle 15"/>
            <p:cNvSpPr>
              <a:spLocks noChangeArrowheads="1"/>
            </p:cNvSpPr>
            <p:nvPr/>
          </p:nvSpPr>
          <p:spPr bwMode="auto">
            <a:xfrm>
              <a:off x="7524328" y="980728"/>
              <a:ext cx="433960" cy="432048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2000" dirty="0" smtClean="0">
                  <a:solidFill>
                    <a:srgbClr val="FFFFFF"/>
                  </a:solidFill>
                  <a:latin typeface="Arial" charset="0"/>
                  <a:sym typeface="Verdana" pitchFamily="34" charset="0"/>
                </a:rPr>
                <a:t>3</a:t>
              </a:r>
              <a:endParaRPr lang="da-DK" altLang="zh-CN" sz="2000" dirty="0">
                <a:solidFill>
                  <a:srgbClr val="FFFFFF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327" name="Rectangle 15"/>
            <p:cNvSpPr>
              <a:spLocks noChangeArrowheads="1"/>
            </p:cNvSpPr>
            <p:nvPr/>
          </p:nvSpPr>
          <p:spPr bwMode="auto">
            <a:xfrm>
              <a:off x="7524328" y="548680"/>
              <a:ext cx="433960" cy="432048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2000" dirty="0" smtClean="0">
                  <a:solidFill>
                    <a:srgbClr val="FFFFFF"/>
                  </a:solidFill>
                  <a:latin typeface="Arial" charset="0"/>
                  <a:sym typeface="Verdana" pitchFamily="34" charset="0"/>
                </a:rPr>
                <a:t>2</a:t>
              </a:r>
              <a:endParaRPr lang="da-DK" altLang="zh-CN" sz="2000" dirty="0">
                <a:solidFill>
                  <a:srgbClr val="FFFFFF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331" name="Rectangle 15"/>
            <p:cNvSpPr>
              <a:spLocks noChangeArrowheads="1"/>
            </p:cNvSpPr>
            <p:nvPr/>
          </p:nvSpPr>
          <p:spPr bwMode="auto">
            <a:xfrm>
              <a:off x="7526240" y="1844824"/>
              <a:ext cx="433960" cy="432048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2000" dirty="0" smtClean="0">
                  <a:solidFill>
                    <a:srgbClr val="FFFFFF"/>
                  </a:solidFill>
                  <a:latin typeface="Arial" charset="0"/>
                  <a:sym typeface="Verdana" pitchFamily="34" charset="0"/>
                </a:rPr>
                <a:t>5</a:t>
              </a:r>
              <a:endParaRPr lang="da-DK" altLang="zh-CN" sz="2000" dirty="0">
                <a:solidFill>
                  <a:srgbClr val="FFFFFF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332" name="Rectangle 15"/>
            <p:cNvSpPr>
              <a:spLocks noChangeArrowheads="1"/>
            </p:cNvSpPr>
            <p:nvPr/>
          </p:nvSpPr>
          <p:spPr bwMode="auto">
            <a:xfrm>
              <a:off x="7094192" y="1844824"/>
              <a:ext cx="433960" cy="432048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2000" dirty="0" smtClean="0">
                  <a:solidFill>
                    <a:srgbClr val="FFFFFF"/>
                  </a:solidFill>
                  <a:latin typeface="Arial" charset="0"/>
                  <a:sym typeface="Verdana" pitchFamily="34" charset="0"/>
                </a:rPr>
                <a:t>1</a:t>
              </a:r>
              <a:endParaRPr lang="da-DK" altLang="zh-CN" sz="2000" dirty="0">
                <a:solidFill>
                  <a:srgbClr val="FFFFFF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335" name="Rectangle 15"/>
            <p:cNvSpPr>
              <a:spLocks noChangeArrowheads="1"/>
            </p:cNvSpPr>
            <p:nvPr/>
          </p:nvSpPr>
          <p:spPr bwMode="auto">
            <a:xfrm>
              <a:off x="7526240" y="1412776"/>
              <a:ext cx="433960" cy="432048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2000" dirty="0" smtClean="0">
                  <a:solidFill>
                    <a:srgbClr val="FFFFFF"/>
                  </a:solidFill>
                  <a:latin typeface="Arial" charset="0"/>
                  <a:sym typeface="Verdana" pitchFamily="34" charset="0"/>
                </a:rPr>
                <a:t>4</a:t>
              </a:r>
              <a:endParaRPr lang="da-DK" altLang="zh-CN" sz="2000" dirty="0">
                <a:solidFill>
                  <a:srgbClr val="FFFFFF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336" name="Rectangle 15"/>
            <p:cNvSpPr>
              <a:spLocks noChangeArrowheads="1"/>
            </p:cNvSpPr>
            <p:nvPr/>
          </p:nvSpPr>
          <p:spPr bwMode="auto">
            <a:xfrm>
              <a:off x="7094192" y="1412776"/>
              <a:ext cx="433960" cy="432048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2000" dirty="0">
                  <a:solidFill>
                    <a:srgbClr val="FFFFFF"/>
                  </a:solidFill>
                  <a:latin typeface="Arial" charset="0"/>
                  <a:sym typeface="Verdana" pitchFamily="34" charset="0"/>
                </a:rPr>
                <a:t>0</a:t>
              </a:r>
            </a:p>
          </p:txBody>
        </p:sp>
        <p:sp>
          <p:nvSpPr>
            <p:cNvPr id="495" name="Rectangle 15"/>
            <p:cNvSpPr>
              <a:spLocks noChangeArrowheads="1"/>
            </p:cNvSpPr>
            <p:nvPr/>
          </p:nvSpPr>
          <p:spPr bwMode="auto">
            <a:xfrm>
              <a:off x="8674544" y="548680"/>
              <a:ext cx="433960" cy="432048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2000" dirty="0">
                  <a:solidFill>
                    <a:srgbClr val="FFFFFF"/>
                  </a:solidFill>
                  <a:latin typeface="Arial" charset="0"/>
                  <a:sym typeface="Verdana" pitchFamily="34" charset="0"/>
                </a:rPr>
                <a:t>7</a:t>
              </a:r>
            </a:p>
          </p:txBody>
        </p:sp>
        <p:sp>
          <p:nvSpPr>
            <p:cNvPr id="496" name="Rectangle 15"/>
            <p:cNvSpPr>
              <a:spLocks noChangeArrowheads="1"/>
            </p:cNvSpPr>
            <p:nvPr/>
          </p:nvSpPr>
          <p:spPr bwMode="auto">
            <a:xfrm>
              <a:off x="8242496" y="548680"/>
              <a:ext cx="433960" cy="432048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2000" dirty="0" smtClean="0">
                  <a:solidFill>
                    <a:srgbClr val="FFFFFF"/>
                  </a:solidFill>
                  <a:latin typeface="Arial" charset="0"/>
                  <a:sym typeface="Verdana" pitchFamily="34" charset="0"/>
                </a:rPr>
                <a:t>6</a:t>
              </a:r>
              <a:endParaRPr lang="da-DK" altLang="zh-CN" sz="2000" dirty="0">
                <a:solidFill>
                  <a:srgbClr val="FFFFFF"/>
                </a:solidFill>
                <a:latin typeface="Arial" charset="0"/>
                <a:sym typeface="Verdana" pitchFamily="34" charset="0"/>
              </a:endParaRPr>
            </a:p>
          </p:txBody>
        </p:sp>
      </p:grpSp>
      <p:sp>
        <p:nvSpPr>
          <p:cNvPr id="41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042988" y="460375"/>
            <a:ext cx="7921500" cy="736377"/>
          </a:xfrm>
        </p:spPr>
        <p:txBody>
          <a:bodyPr/>
          <a:lstStyle/>
          <a:p>
            <a:r>
              <a:rPr lang="en-US" altLang="zh-CN" sz="3200" noProof="1" smtClean="0">
                <a:sym typeface="Verdana" pitchFamily="34" charset="0"/>
              </a:rPr>
              <a:t>CSR5: Tiling</a:t>
            </a:r>
            <a:endParaRPr lang="en-US" altLang="zh-CN" sz="3200" noProof="1" smtClean="0">
              <a:solidFill>
                <a:srgbClr val="933027"/>
              </a:solidFill>
              <a:sym typeface="Verdana" pitchFamily="34" charset="0"/>
            </a:endParaRPr>
          </a:p>
        </p:txBody>
      </p:sp>
      <p:sp>
        <p:nvSpPr>
          <p:cNvPr id="10252" name="矩形 10251"/>
          <p:cNvSpPr/>
          <p:nvPr/>
        </p:nvSpPr>
        <p:spPr>
          <a:xfrm>
            <a:off x="4067944" y="476672"/>
            <a:ext cx="1872208" cy="6192688"/>
          </a:xfrm>
          <a:prstGeom prst="rect">
            <a:avLst/>
          </a:prstGeom>
          <a:solidFill>
            <a:srgbClr val="FF0000">
              <a:alpha val="15000"/>
            </a:srgbClr>
          </a:solidFill>
          <a:ln>
            <a:solidFill>
              <a:schemeClr val="tx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36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Tile 0</a:t>
            </a:r>
          </a:p>
          <a:p>
            <a:pPr algn="ctr"/>
            <a:r>
              <a:rPr lang="en-US" sz="36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for </a:t>
            </a:r>
          </a:p>
          <a:p>
            <a:pPr algn="ctr"/>
            <a:r>
              <a:rPr lang="en-US" sz="36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core 0</a:t>
            </a:r>
            <a:endParaRPr lang="en-US" sz="3600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417" name="矩形 416"/>
          <p:cNvSpPr/>
          <p:nvPr/>
        </p:nvSpPr>
        <p:spPr>
          <a:xfrm>
            <a:off x="6156176" y="476672"/>
            <a:ext cx="1872208" cy="6192688"/>
          </a:xfrm>
          <a:prstGeom prst="rect">
            <a:avLst/>
          </a:prstGeom>
          <a:solidFill>
            <a:srgbClr val="FF0000">
              <a:alpha val="15000"/>
            </a:srgbClr>
          </a:solidFill>
          <a:ln>
            <a:solidFill>
              <a:schemeClr val="tx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36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Tile 1</a:t>
            </a:r>
          </a:p>
          <a:p>
            <a:pPr algn="ctr"/>
            <a:r>
              <a:rPr lang="en-US" sz="36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for </a:t>
            </a:r>
          </a:p>
          <a:p>
            <a:pPr algn="ctr"/>
            <a:r>
              <a:rPr lang="en-US" sz="36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core 1</a:t>
            </a:r>
            <a:endParaRPr lang="en-US" sz="3600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409" name="Rectangle 15"/>
          <p:cNvSpPr>
            <a:spLocks noChangeArrowheads="1"/>
          </p:cNvSpPr>
          <p:nvPr/>
        </p:nvSpPr>
        <p:spPr bwMode="auto">
          <a:xfrm>
            <a:off x="4139952" y="548680"/>
            <a:ext cx="1728192" cy="172819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/>
              <a:cs typeface="Arial"/>
              <a:sym typeface="Verdana" pitchFamily="34" charset="0"/>
            </a:endParaRPr>
          </a:p>
        </p:txBody>
      </p:sp>
      <p:sp>
        <p:nvSpPr>
          <p:cNvPr id="410" name="Rectangle 15"/>
          <p:cNvSpPr>
            <a:spLocks noChangeArrowheads="1"/>
          </p:cNvSpPr>
          <p:nvPr/>
        </p:nvSpPr>
        <p:spPr bwMode="auto">
          <a:xfrm>
            <a:off x="6228184" y="548680"/>
            <a:ext cx="1728192" cy="172819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/>
              <a:cs typeface="Arial"/>
              <a:sym typeface="Verdana" pitchFamily="34" charset="0"/>
            </a:endParaRPr>
          </a:p>
        </p:txBody>
      </p:sp>
      <p:sp>
        <p:nvSpPr>
          <p:cNvPr id="411" name="Rectangle 15"/>
          <p:cNvSpPr>
            <a:spLocks noChangeArrowheads="1"/>
          </p:cNvSpPr>
          <p:nvPr/>
        </p:nvSpPr>
        <p:spPr bwMode="auto">
          <a:xfrm>
            <a:off x="4139952" y="2708920"/>
            <a:ext cx="1728192" cy="172819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/>
              <a:cs typeface="Arial"/>
              <a:sym typeface="Verdana" pitchFamily="34" charset="0"/>
            </a:endParaRPr>
          </a:p>
        </p:txBody>
      </p:sp>
      <p:sp>
        <p:nvSpPr>
          <p:cNvPr id="412" name="Rectangle 15"/>
          <p:cNvSpPr>
            <a:spLocks noChangeArrowheads="1"/>
          </p:cNvSpPr>
          <p:nvPr/>
        </p:nvSpPr>
        <p:spPr bwMode="auto">
          <a:xfrm>
            <a:off x="6228184" y="2708920"/>
            <a:ext cx="1728192" cy="172819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/>
              <a:cs typeface="Arial"/>
              <a:sym typeface="Verdana" pitchFamily="34" charset="0"/>
            </a:endParaRPr>
          </a:p>
        </p:txBody>
      </p:sp>
      <p:sp>
        <p:nvSpPr>
          <p:cNvPr id="413" name="Rectangle 15"/>
          <p:cNvSpPr>
            <a:spLocks noChangeArrowheads="1"/>
          </p:cNvSpPr>
          <p:nvPr/>
        </p:nvSpPr>
        <p:spPr bwMode="auto">
          <a:xfrm>
            <a:off x="4139952" y="4869160"/>
            <a:ext cx="1728192" cy="172819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/>
              <a:cs typeface="Arial"/>
              <a:sym typeface="Verdana" pitchFamily="34" charset="0"/>
            </a:endParaRPr>
          </a:p>
        </p:txBody>
      </p:sp>
      <p:sp>
        <p:nvSpPr>
          <p:cNvPr id="415" name="Rectangle 15"/>
          <p:cNvSpPr>
            <a:spLocks noChangeArrowheads="1"/>
          </p:cNvSpPr>
          <p:nvPr/>
        </p:nvSpPr>
        <p:spPr bwMode="auto">
          <a:xfrm>
            <a:off x="6228184" y="4869160"/>
            <a:ext cx="1728192" cy="172819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/>
              <a:cs typeface="Arial"/>
              <a:sym typeface="Verdana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-2419248" y="3431835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5" name="组 4"/>
          <p:cNvGrpSpPr/>
          <p:nvPr/>
        </p:nvGrpSpPr>
        <p:grpSpPr>
          <a:xfrm>
            <a:off x="4067944" y="332656"/>
            <a:ext cx="3960440" cy="6336704"/>
            <a:chOff x="4067944" y="476672"/>
            <a:chExt cx="3960440" cy="6192688"/>
          </a:xfrm>
        </p:grpSpPr>
        <p:sp>
          <p:nvSpPr>
            <p:cNvPr id="416" name="矩形 415"/>
            <p:cNvSpPr/>
            <p:nvPr/>
          </p:nvSpPr>
          <p:spPr>
            <a:xfrm>
              <a:off x="4067944" y="476672"/>
              <a:ext cx="1872208" cy="6192688"/>
            </a:xfrm>
            <a:prstGeom prst="rect">
              <a:avLst/>
            </a:prstGeom>
            <a:solidFill>
              <a:srgbClr val="008000"/>
            </a:solidFill>
            <a:ln>
              <a:solidFill>
                <a:schemeClr val="tx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l">
                  <a:rot lat="0" lon="0" rev="0"/>
                </a:lightRig>
              </a:scene3d>
              <a:sp3d contourW="25400" prstMaterial="matte">
                <a:bevelT w="25400" h="55880" prst="artDeco"/>
                <a:contourClr>
                  <a:schemeClr val="accent2">
                    <a:tint val="20000"/>
                  </a:schemeClr>
                </a:contourClr>
              </a:sp3d>
            </a:bodyPr>
            <a:lstStyle/>
            <a:p>
              <a:pPr algn="ctr"/>
              <a:r>
                <a:rPr lang="en-US" sz="3600" b="1" spc="50" dirty="0">
                  <a:ln w="11430"/>
                  <a:gradFill>
                    <a:gsLst>
                      <a:gs pos="25000">
                        <a:schemeClr val="accent2">
                          <a:satMod val="155000"/>
                        </a:schemeClr>
                      </a:gs>
                      <a:gs pos="100000">
                        <a:schemeClr val="accent2">
                          <a:shade val="45000"/>
                          <a:satMod val="165000"/>
                        </a:schemeClr>
                      </a:gs>
                    </a:gsLst>
                    <a:lin ang="5400000"/>
                  </a:gradFill>
                  <a:effectLst>
                    <a:outerShdw blurRad="76200" dist="50800" dir="5400000" algn="tl" rotWithShape="0">
                      <a:srgbClr val="000000">
                        <a:alpha val="65000"/>
                      </a:srgbClr>
                    </a:outerShdw>
                  </a:effectLst>
                </a:rPr>
                <a:t>C</a:t>
              </a:r>
              <a:r>
                <a:rPr lang="en-US" sz="3600" b="1" spc="50" dirty="0" smtClean="0">
                  <a:ln w="11430"/>
                  <a:gradFill>
                    <a:gsLst>
                      <a:gs pos="25000">
                        <a:schemeClr val="accent2">
                          <a:satMod val="155000"/>
                        </a:schemeClr>
                      </a:gs>
                      <a:gs pos="100000">
                        <a:schemeClr val="accent2">
                          <a:shade val="45000"/>
                          <a:satMod val="165000"/>
                        </a:schemeClr>
                      </a:gs>
                    </a:gsLst>
                    <a:lin ang="5400000"/>
                  </a:gradFill>
                  <a:effectLst>
                    <a:outerShdw blurRad="76200" dist="50800" dir="5400000" algn="tl" rotWithShape="0">
                      <a:srgbClr val="000000">
                        <a:alpha val="65000"/>
                      </a:srgbClr>
                    </a:outerShdw>
                  </a:effectLst>
                </a:rPr>
                <a:t>ore 0</a:t>
              </a:r>
              <a:endParaRPr lang="en-US" sz="3600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endParaRPr>
            </a:p>
          </p:txBody>
        </p:sp>
        <p:sp>
          <p:nvSpPr>
            <p:cNvPr id="418" name="矩形 417"/>
            <p:cNvSpPr/>
            <p:nvPr/>
          </p:nvSpPr>
          <p:spPr>
            <a:xfrm>
              <a:off x="6156176" y="476672"/>
              <a:ext cx="1872208" cy="6192688"/>
            </a:xfrm>
            <a:prstGeom prst="rect">
              <a:avLst/>
            </a:prstGeom>
            <a:solidFill>
              <a:srgbClr val="008000"/>
            </a:solidFill>
            <a:ln>
              <a:solidFill>
                <a:schemeClr val="tx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l">
                  <a:rot lat="0" lon="0" rev="0"/>
                </a:lightRig>
              </a:scene3d>
              <a:sp3d contourW="25400" prstMaterial="matte">
                <a:bevelT w="25400" h="55880" prst="artDeco"/>
                <a:contourClr>
                  <a:schemeClr val="accent2">
                    <a:tint val="20000"/>
                  </a:schemeClr>
                </a:contourClr>
              </a:sp3d>
            </a:bodyPr>
            <a:lstStyle/>
            <a:p>
              <a:pPr algn="ctr"/>
              <a:r>
                <a:rPr lang="en-US" sz="3600" b="1" spc="50" dirty="0">
                  <a:ln w="11430"/>
                  <a:gradFill>
                    <a:gsLst>
                      <a:gs pos="25000">
                        <a:schemeClr val="accent2">
                          <a:satMod val="155000"/>
                        </a:schemeClr>
                      </a:gs>
                      <a:gs pos="100000">
                        <a:schemeClr val="accent2">
                          <a:shade val="45000"/>
                          <a:satMod val="165000"/>
                        </a:schemeClr>
                      </a:gs>
                    </a:gsLst>
                    <a:lin ang="5400000"/>
                  </a:gradFill>
                  <a:effectLst>
                    <a:outerShdw blurRad="76200" dist="50800" dir="5400000" algn="tl" rotWithShape="0">
                      <a:srgbClr val="000000">
                        <a:alpha val="65000"/>
                      </a:srgbClr>
                    </a:outerShdw>
                  </a:effectLst>
                </a:rPr>
                <a:t>C</a:t>
              </a:r>
              <a:r>
                <a:rPr lang="en-US" sz="3600" b="1" spc="50" dirty="0" smtClean="0">
                  <a:ln w="11430"/>
                  <a:gradFill>
                    <a:gsLst>
                      <a:gs pos="25000">
                        <a:schemeClr val="accent2">
                          <a:satMod val="155000"/>
                        </a:schemeClr>
                      </a:gs>
                      <a:gs pos="100000">
                        <a:schemeClr val="accent2">
                          <a:shade val="45000"/>
                          <a:satMod val="165000"/>
                        </a:schemeClr>
                      </a:gs>
                    </a:gsLst>
                    <a:lin ang="5400000"/>
                  </a:gradFill>
                  <a:effectLst>
                    <a:outerShdw blurRad="76200" dist="50800" dir="5400000" algn="tl" rotWithShape="0">
                      <a:srgbClr val="000000">
                        <a:alpha val="65000"/>
                      </a:srgbClr>
                    </a:outerShdw>
                  </a:effectLst>
                </a:rPr>
                <a:t>ore 1</a:t>
              </a:r>
              <a:endParaRPr lang="en-US" sz="3600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endParaRPr>
            </a:p>
          </p:txBody>
        </p:sp>
      </p:grpSp>
      <p:sp>
        <p:nvSpPr>
          <p:cNvPr id="419" name="Rectangle 15"/>
          <p:cNvSpPr>
            <a:spLocks noChangeArrowheads="1"/>
          </p:cNvSpPr>
          <p:nvPr/>
        </p:nvSpPr>
        <p:spPr bwMode="auto">
          <a:xfrm>
            <a:off x="4427984" y="4797152"/>
            <a:ext cx="4680520" cy="1728192"/>
          </a:xfrm>
          <a:prstGeom prst="rect">
            <a:avLst/>
          </a:prstGeom>
          <a:solidFill>
            <a:srgbClr val="0000FF"/>
          </a:solidFill>
          <a:ln w="9525">
            <a:solidFill>
              <a:srgbClr val="000000"/>
            </a:solidFill>
            <a:prstDash val="dash"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r>
              <a:rPr lang="en-US" altLang="zh-CN" b="1" dirty="0" smtClean="0">
                <a:solidFill>
                  <a:srgbClr val="FFFF00"/>
                </a:solidFill>
                <a:latin typeface="Arial" charset="0"/>
                <a:sym typeface="Verdana" pitchFamily="34" charset="0"/>
              </a:rPr>
              <a:t>Evenly assign matrix to </a:t>
            </a:r>
          </a:p>
          <a:p>
            <a:pPr algn="ctr" eaLnBrk="0" hangingPunct="0">
              <a:buSzPct val="100000"/>
            </a:pPr>
            <a:r>
              <a:rPr lang="en-US" altLang="zh-CN" b="1" dirty="0" smtClean="0">
                <a:solidFill>
                  <a:srgbClr val="FFFF00"/>
                </a:solidFill>
                <a:latin typeface="Arial" charset="0"/>
                <a:sym typeface="Verdana" pitchFamily="34" charset="0"/>
              </a:rPr>
              <a:t>compute units,</a:t>
            </a:r>
          </a:p>
          <a:p>
            <a:pPr algn="ctr" eaLnBrk="0" hangingPunct="0">
              <a:buSzPct val="100000"/>
            </a:pPr>
            <a:r>
              <a:rPr lang="en-US" altLang="zh-CN" b="1" dirty="0" smtClean="0">
                <a:solidFill>
                  <a:srgbClr val="FFFF00"/>
                </a:solidFill>
                <a:latin typeface="Arial" charset="0"/>
                <a:sym typeface="Verdana" pitchFamily="34" charset="0"/>
              </a:rPr>
              <a:t>thus load balanced and </a:t>
            </a:r>
          </a:p>
          <a:p>
            <a:pPr algn="ctr" eaLnBrk="0" hangingPunct="0">
              <a:buSzPct val="100000"/>
            </a:pPr>
            <a:r>
              <a:rPr lang="en-US" altLang="zh-CN" b="1" dirty="0" smtClean="0">
                <a:solidFill>
                  <a:srgbClr val="FFFF00"/>
                </a:solidFill>
                <a:latin typeface="Arial" charset="0"/>
                <a:sym typeface="Verdana" pitchFamily="34" charset="0"/>
              </a:rPr>
              <a:t>insensitive to </a:t>
            </a:r>
            <a:r>
              <a:rPr lang="en-US" altLang="zh-CN" b="1" dirty="0" err="1" smtClean="0">
                <a:solidFill>
                  <a:srgbClr val="FFFF00"/>
                </a:solidFill>
                <a:latin typeface="Arial" charset="0"/>
                <a:sym typeface="Verdana" pitchFamily="34" charset="0"/>
              </a:rPr>
              <a:t>sparsity</a:t>
            </a:r>
            <a:r>
              <a:rPr lang="en-US" altLang="zh-CN" b="1" dirty="0" smtClean="0">
                <a:solidFill>
                  <a:srgbClr val="FFFF00"/>
                </a:solidFill>
                <a:latin typeface="Arial" charset="0"/>
                <a:sym typeface="Verdana" pitchFamily="34" charset="0"/>
              </a:rPr>
              <a:t> structure</a:t>
            </a:r>
            <a:endParaRPr lang="da-DK" altLang="zh-CN" b="1" dirty="0">
              <a:solidFill>
                <a:srgbClr val="FFFF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420" name="椭圆 419"/>
          <p:cNvSpPr/>
          <p:nvPr/>
        </p:nvSpPr>
        <p:spPr>
          <a:xfrm>
            <a:off x="8172400" y="4005064"/>
            <a:ext cx="864096" cy="864096"/>
          </a:xfrm>
          <a:prstGeom prst="ellipse">
            <a:avLst/>
          </a:prstGeom>
          <a:solidFill>
            <a:srgbClr val="008000"/>
          </a:solidFill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5400" dirty="0" smtClean="0"/>
              <a:t>S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35997564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7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8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9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0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1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7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7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8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8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8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9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95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6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97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8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99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4" dur="500"/>
                                        <p:tgtEl>
                                          <p:spTgt spid="10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0" dur="500"/>
                                        <p:tgtEl>
                                          <p:spTgt spid="10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1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1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1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3" dur="500"/>
                                        <p:tgtEl>
                                          <p:spTgt spid="10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6" dur="500"/>
                                        <p:tgtEl>
                                          <p:spTgt spid="10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9" dur="500"/>
                                        <p:tgtEl>
                                          <p:spTgt spid="10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3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3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42" dur="500"/>
                                        <p:tgtEl>
                                          <p:spTgt spid="10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45" dur="500"/>
                                        <p:tgtEl>
                                          <p:spTgt spid="10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48" dur="500"/>
                                        <p:tgtEl>
                                          <p:spTgt spid="10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3" dur="500"/>
                                        <p:tgtEl>
                                          <p:spTgt spid="10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8" dur="500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67" dur="2000"/>
                                        <p:tgtEl>
                                          <p:spTgt spid="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52" grpId="0" animBg="1"/>
      <p:bldP spid="417" grpId="0" animBg="1"/>
      <p:bldP spid="419" grpId="0" animBg="1"/>
      <p:bldP spid="420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Footer Placeholder 3"/>
          <p:cNvSpPr>
            <a:spLocks noGrp="1"/>
          </p:cNvSpPr>
          <p:nvPr>
            <p:ph type="ftr" sz="quarter" idx="14"/>
          </p:nvPr>
        </p:nvSpPr>
        <p:spPr>
          <a:noFill/>
        </p:spPr>
        <p:txBody>
          <a:bodyPr/>
          <a:lstStyle/>
          <a:p>
            <a:r>
              <a:rPr lang="en-US" altLang="zh-CN" noProof="1" smtClean="0"/>
              <a:t>Faculty of Science</a:t>
            </a:r>
          </a:p>
        </p:txBody>
      </p:sp>
      <p:sp>
        <p:nvSpPr>
          <p:cNvPr id="10244" name="Slide Number Placeholder 5"/>
          <p:cNvSpPr>
            <a:spLocks noGrp="1"/>
          </p:cNvSpPr>
          <p:nvPr>
            <p:ph type="sldNum" sz="quarter" idx="16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AABF0D7A-581C-4D2D-9D06-0B18E6A46BA3}" type="slidenum">
              <a:rPr lang="en-US" altLang="zh-CN" noProof="1" dirty="0" smtClean="0"/>
              <a:pPr/>
              <a:t>29</a:t>
            </a:fld>
            <a:endParaRPr lang="en-US" altLang="zh-CN" noProof="1" smtClean="0"/>
          </a:p>
        </p:txBody>
      </p:sp>
      <p:sp>
        <p:nvSpPr>
          <p:cNvPr id="50" name="Rectangle 15"/>
          <p:cNvSpPr>
            <a:spLocks noChangeArrowheads="1"/>
          </p:cNvSpPr>
          <p:nvPr/>
        </p:nvSpPr>
        <p:spPr bwMode="auto">
          <a:xfrm>
            <a:off x="323528" y="5229200"/>
            <a:ext cx="3456384" cy="1080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r>
              <a:rPr lang="da-DK" altLang="zh-CN" sz="2000" i="1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A</a:t>
            </a:r>
          </a:p>
          <a:p>
            <a:pPr algn="ctr" eaLnBrk="0" hangingPunct="0">
              <a:buSzPct val="100000"/>
            </a:pPr>
            <a:r>
              <a:rPr lang="da-DK" altLang="zh-CN" sz="2000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(8x8)</a:t>
            </a:r>
          </a:p>
          <a:p>
            <a:pPr algn="ctr" eaLnBrk="0" hangingPunct="0">
              <a:buSzPct val="100000"/>
            </a:pPr>
            <a:r>
              <a:rPr lang="da-DK" altLang="zh-CN" sz="2000" i="1" dirty="0" err="1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nnzA</a:t>
            </a:r>
            <a:r>
              <a:rPr lang="da-DK" altLang="zh-CN" sz="2000" i="1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 </a:t>
            </a:r>
            <a:r>
              <a:rPr lang="da-DK" altLang="zh-CN" sz="2000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= 34</a:t>
            </a: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grpSp>
        <p:nvGrpSpPr>
          <p:cNvPr id="25" name="组 24"/>
          <p:cNvGrpSpPr/>
          <p:nvPr/>
        </p:nvGrpSpPr>
        <p:grpSpPr>
          <a:xfrm>
            <a:off x="323528" y="2636912"/>
            <a:ext cx="3458296" cy="432048"/>
            <a:chOff x="323528" y="2636912"/>
            <a:chExt cx="3458296" cy="432048"/>
          </a:xfrm>
        </p:grpSpPr>
        <p:sp>
          <p:nvSpPr>
            <p:cNvPr id="21" name="Rectangle 15"/>
            <p:cNvSpPr>
              <a:spLocks noChangeArrowheads="1"/>
            </p:cNvSpPr>
            <p:nvPr/>
          </p:nvSpPr>
          <p:spPr bwMode="auto">
            <a:xfrm>
              <a:off x="1619672" y="2636912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35" name="Rectangle 15"/>
            <p:cNvSpPr>
              <a:spLocks noChangeArrowheads="1"/>
            </p:cNvSpPr>
            <p:nvPr/>
          </p:nvSpPr>
          <p:spPr bwMode="auto">
            <a:xfrm>
              <a:off x="2483768" y="2636912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36" name="Rectangle 15"/>
            <p:cNvSpPr>
              <a:spLocks noChangeArrowheads="1"/>
            </p:cNvSpPr>
            <p:nvPr/>
          </p:nvSpPr>
          <p:spPr bwMode="auto">
            <a:xfrm>
              <a:off x="2051720" y="2636912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41" name="Rectangle 15"/>
            <p:cNvSpPr>
              <a:spLocks noChangeArrowheads="1"/>
            </p:cNvSpPr>
            <p:nvPr/>
          </p:nvSpPr>
          <p:spPr bwMode="auto">
            <a:xfrm>
              <a:off x="1187624" y="2636912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99" name="Rectangle 15"/>
            <p:cNvSpPr>
              <a:spLocks noChangeArrowheads="1"/>
            </p:cNvSpPr>
            <p:nvPr/>
          </p:nvSpPr>
          <p:spPr bwMode="auto">
            <a:xfrm>
              <a:off x="3347864" y="2636912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100" name="Rectangle 15"/>
            <p:cNvSpPr>
              <a:spLocks noChangeArrowheads="1"/>
            </p:cNvSpPr>
            <p:nvPr/>
          </p:nvSpPr>
          <p:spPr bwMode="auto">
            <a:xfrm>
              <a:off x="2915816" y="2636912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101" name="Rectangle 15"/>
            <p:cNvSpPr>
              <a:spLocks noChangeArrowheads="1"/>
            </p:cNvSpPr>
            <p:nvPr/>
          </p:nvSpPr>
          <p:spPr bwMode="auto">
            <a:xfrm>
              <a:off x="323528" y="2636912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102" name="Rectangle 15"/>
            <p:cNvSpPr>
              <a:spLocks noChangeArrowheads="1"/>
            </p:cNvSpPr>
            <p:nvPr/>
          </p:nvSpPr>
          <p:spPr bwMode="auto">
            <a:xfrm>
              <a:off x="755576" y="2636912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</p:grpSp>
      <p:grpSp>
        <p:nvGrpSpPr>
          <p:cNvPr id="27" name="组 26"/>
          <p:cNvGrpSpPr/>
          <p:nvPr/>
        </p:nvGrpSpPr>
        <p:grpSpPr>
          <a:xfrm>
            <a:off x="323528" y="3501008"/>
            <a:ext cx="3458296" cy="432048"/>
            <a:chOff x="323528" y="3501008"/>
            <a:chExt cx="3458296" cy="432048"/>
          </a:xfrm>
        </p:grpSpPr>
        <p:grpSp>
          <p:nvGrpSpPr>
            <p:cNvPr id="7" name="组 6"/>
            <p:cNvGrpSpPr/>
            <p:nvPr/>
          </p:nvGrpSpPr>
          <p:grpSpPr>
            <a:xfrm>
              <a:off x="1619672" y="3501008"/>
              <a:ext cx="433960" cy="432048"/>
              <a:chOff x="3851920" y="3356992"/>
              <a:chExt cx="433960" cy="432048"/>
            </a:xfrm>
          </p:grpSpPr>
          <p:sp>
            <p:nvSpPr>
              <p:cNvPr id="8" name="Rectangle 15"/>
              <p:cNvSpPr>
                <a:spLocks noChangeArrowheads="1"/>
              </p:cNvSpPr>
              <p:nvPr/>
            </p:nvSpPr>
            <p:spPr bwMode="auto">
              <a:xfrm>
                <a:off x="3851920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9" name="椭圆 8"/>
              <p:cNvSpPr/>
              <p:nvPr/>
            </p:nvSpPr>
            <p:spPr>
              <a:xfrm>
                <a:off x="3888880" y="3392996"/>
                <a:ext cx="360040" cy="36004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10" name="Rectangle 15"/>
              <p:cNvSpPr>
                <a:spLocks noChangeArrowheads="1"/>
              </p:cNvSpPr>
              <p:nvPr/>
            </p:nvSpPr>
            <p:spPr bwMode="auto">
              <a:xfrm>
                <a:off x="3851920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2</a:t>
                </a:r>
                <a:endPara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grpSp>
          <p:nvGrpSpPr>
            <p:cNvPr id="11" name="组 10"/>
            <p:cNvGrpSpPr/>
            <p:nvPr/>
          </p:nvGrpSpPr>
          <p:grpSpPr>
            <a:xfrm>
              <a:off x="755576" y="3501008"/>
              <a:ext cx="433960" cy="432048"/>
              <a:chOff x="2987824" y="3356992"/>
              <a:chExt cx="433960" cy="432048"/>
            </a:xfrm>
          </p:grpSpPr>
          <p:sp>
            <p:nvSpPr>
              <p:cNvPr id="12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13" name="椭圆 12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14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1</a:t>
                </a:r>
                <a:endPara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grpSp>
          <p:nvGrpSpPr>
            <p:cNvPr id="15" name="组 14"/>
            <p:cNvGrpSpPr/>
            <p:nvPr/>
          </p:nvGrpSpPr>
          <p:grpSpPr>
            <a:xfrm>
              <a:off x="2483768" y="3501008"/>
              <a:ext cx="433960" cy="432048"/>
              <a:chOff x="3851920" y="3356992"/>
              <a:chExt cx="433960" cy="432048"/>
            </a:xfrm>
          </p:grpSpPr>
          <p:sp>
            <p:nvSpPr>
              <p:cNvPr id="16" name="Rectangle 15"/>
              <p:cNvSpPr>
                <a:spLocks noChangeArrowheads="1"/>
              </p:cNvSpPr>
              <p:nvPr/>
            </p:nvSpPr>
            <p:spPr bwMode="auto">
              <a:xfrm>
                <a:off x="3851920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17" name="椭圆 16"/>
              <p:cNvSpPr/>
              <p:nvPr/>
            </p:nvSpPr>
            <p:spPr>
              <a:xfrm>
                <a:off x="3888880" y="3392996"/>
                <a:ext cx="360040" cy="36004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18" name="Rectangle 15"/>
              <p:cNvSpPr>
                <a:spLocks noChangeArrowheads="1"/>
              </p:cNvSpPr>
              <p:nvPr/>
            </p:nvSpPr>
            <p:spPr bwMode="auto">
              <a:xfrm>
                <a:off x="3851920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3</a:t>
                </a:r>
                <a:endPara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sp>
          <p:nvSpPr>
            <p:cNvPr id="19" name="Rectangle 15"/>
            <p:cNvSpPr>
              <a:spLocks noChangeArrowheads="1"/>
            </p:cNvSpPr>
            <p:nvPr/>
          </p:nvSpPr>
          <p:spPr bwMode="auto">
            <a:xfrm>
              <a:off x="323528" y="3501008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38" name="Rectangle 15"/>
            <p:cNvSpPr>
              <a:spLocks noChangeArrowheads="1"/>
            </p:cNvSpPr>
            <p:nvPr/>
          </p:nvSpPr>
          <p:spPr bwMode="auto">
            <a:xfrm>
              <a:off x="1187624" y="3501008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40" name="Rectangle 15"/>
            <p:cNvSpPr>
              <a:spLocks noChangeArrowheads="1"/>
            </p:cNvSpPr>
            <p:nvPr/>
          </p:nvSpPr>
          <p:spPr bwMode="auto">
            <a:xfrm>
              <a:off x="2051720" y="3501008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103" name="Rectangle 15"/>
            <p:cNvSpPr>
              <a:spLocks noChangeArrowheads="1"/>
            </p:cNvSpPr>
            <p:nvPr/>
          </p:nvSpPr>
          <p:spPr bwMode="auto">
            <a:xfrm>
              <a:off x="3347864" y="3501008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104" name="Rectangle 15"/>
            <p:cNvSpPr>
              <a:spLocks noChangeArrowheads="1"/>
            </p:cNvSpPr>
            <p:nvPr/>
          </p:nvSpPr>
          <p:spPr bwMode="auto">
            <a:xfrm>
              <a:off x="2915816" y="3501008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</p:grpSp>
      <p:grpSp>
        <p:nvGrpSpPr>
          <p:cNvPr id="24" name="组 23"/>
          <p:cNvGrpSpPr/>
          <p:nvPr/>
        </p:nvGrpSpPr>
        <p:grpSpPr>
          <a:xfrm>
            <a:off x="323528" y="2204864"/>
            <a:ext cx="3458296" cy="432048"/>
            <a:chOff x="323528" y="2204864"/>
            <a:chExt cx="3458296" cy="432048"/>
          </a:xfrm>
        </p:grpSpPr>
        <p:grpSp>
          <p:nvGrpSpPr>
            <p:cNvPr id="71" name="组 70"/>
            <p:cNvGrpSpPr/>
            <p:nvPr/>
          </p:nvGrpSpPr>
          <p:grpSpPr>
            <a:xfrm>
              <a:off x="755576" y="2204864"/>
              <a:ext cx="433960" cy="432048"/>
              <a:chOff x="2987824" y="3356992"/>
              <a:chExt cx="433960" cy="432048"/>
            </a:xfrm>
          </p:grpSpPr>
          <p:sp>
            <p:nvSpPr>
              <p:cNvPr id="72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73" name="椭圆 72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>
                <a:gsLst>
                  <a:gs pos="0">
                    <a:srgbClr val="008000"/>
                  </a:gs>
                  <a:gs pos="80000">
                    <a:srgbClr val="49A021"/>
                  </a:gs>
                  <a:gs pos="100000">
                    <a:srgbClr val="57E128"/>
                  </a:gs>
                </a:gsLst>
              </a:gradFill>
              <a:ln>
                <a:solidFill>
                  <a:srgbClr val="49A02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74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1</a:t>
                </a:r>
                <a:endPara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grpSp>
          <p:nvGrpSpPr>
            <p:cNvPr id="75" name="组 74"/>
            <p:cNvGrpSpPr/>
            <p:nvPr/>
          </p:nvGrpSpPr>
          <p:grpSpPr>
            <a:xfrm>
              <a:off x="1619672" y="2204864"/>
              <a:ext cx="433960" cy="432048"/>
              <a:chOff x="2987824" y="3356992"/>
              <a:chExt cx="433960" cy="432048"/>
            </a:xfrm>
          </p:grpSpPr>
          <p:sp>
            <p:nvSpPr>
              <p:cNvPr id="76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77" name="椭圆 76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>
                <a:gsLst>
                  <a:gs pos="0">
                    <a:srgbClr val="008000"/>
                  </a:gs>
                  <a:gs pos="80000">
                    <a:srgbClr val="49A021"/>
                  </a:gs>
                  <a:gs pos="100000">
                    <a:srgbClr val="57E128"/>
                  </a:gs>
                </a:gsLst>
              </a:gradFill>
              <a:ln>
                <a:solidFill>
                  <a:srgbClr val="49A02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78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2</a:t>
                </a:r>
                <a:endPara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sp>
          <p:nvSpPr>
            <p:cNvPr id="114" name="Rectangle 15"/>
            <p:cNvSpPr>
              <a:spLocks noChangeArrowheads="1"/>
            </p:cNvSpPr>
            <p:nvPr/>
          </p:nvSpPr>
          <p:spPr bwMode="auto">
            <a:xfrm>
              <a:off x="323528" y="2204864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118" name="Rectangle 15"/>
            <p:cNvSpPr>
              <a:spLocks noChangeArrowheads="1"/>
            </p:cNvSpPr>
            <p:nvPr/>
          </p:nvSpPr>
          <p:spPr bwMode="auto">
            <a:xfrm>
              <a:off x="1187624" y="2204864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121" name="Rectangle 15"/>
            <p:cNvSpPr>
              <a:spLocks noChangeArrowheads="1"/>
            </p:cNvSpPr>
            <p:nvPr/>
          </p:nvSpPr>
          <p:spPr bwMode="auto">
            <a:xfrm>
              <a:off x="2483768" y="2204864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122" name="Rectangle 15"/>
            <p:cNvSpPr>
              <a:spLocks noChangeArrowheads="1"/>
            </p:cNvSpPr>
            <p:nvPr/>
          </p:nvSpPr>
          <p:spPr bwMode="auto">
            <a:xfrm>
              <a:off x="2051720" y="2204864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125" name="Rectangle 15"/>
            <p:cNvSpPr>
              <a:spLocks noChangeArrowheads="1"/>
            </p:cNvSpPr>
            <p:nvPr/>
          </p:nvSpPr>
          <p:spPr bwMode="auto">
            <a:xfrm>
              <a:off x="3347864" y="2204864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126" name="Rectangle 15"/>
            <p:cNvSpPr>
              <a:spLocks noChangeArrowheads="1"/>
            </p:cNvSpPr>
            <p:nvPr/>
          </p:nvSpPr>
          <p:spPr bwMode="auto">
            <a:xfrm>
              <a:off x="2915816" y="2204864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</p:grpSp>
      <p:grpSp>
        <p:nvGrpSpPr>
          <p:cNvPr id="26" name="组 25"/>
          <p:cNvGrpSpPr/>
          <p:nvPr/>
        </p:nvGrpSpPr>
        <p:grpSpPr>
          <a:xfrm>
            <a:off x="323528" y="3068960"/>
            <a:ext cx="3458296" cy="432048"/>
            <a:chOff x="323528" y="3068960"/>
            <a:chExt cx="3458296" cy="432048"/>
          </a:xfrm>
        </p:grpSpPr>
        <p:sp>
          <p:nvSpPr>
            <p:cNvPr id="22" name="Rectangle 15"/>
            <p:cNvSpPr>
              <a:spLocks noChangeArrowheads="1"/>
            </p:cNvSpPr>
            <p:nvPr/>
          </p:nvSpPr>
          <p:spPr bwMode="auto">
            <a:xfrm>
              <a:off x="1187624" y="3068960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37" name="Rectangle 15"/>
            <p:cNvSpPr>
              <a:spLocks noChangeArrowheads="1"/>
            </p:cNvSpPr>
            <p:nvPr/>
          </p:nvSpPr>
          <p:spPr bwMode="auto">
            <a:xfrm>
              <a:off x="2483768" y="3068960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grpSp>
          <p:nvGrpSpPr>
            <p:cNvPr id="51" name="组 50"/>
            <p:cNvGrpSpPr/>
            <p:nvPr/>
          </p:nvGrpSpPr>
          <p:grpSpPr>
            <a:xfrm>
              <a:off x="1619672" y="3068960"/>
              <a:ext cx="433960" cy="432048"/>
              <a:chOff x="2987824" y="3356992"/>
              <a:chExt cx="433960" cy="432048"/>
            </a:xfrm>
          </p:grpSpPr>
          <p:sp>
            <p:nvSpPr>
              <p:cNvPr id="52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53" name="椭圆 52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>
                <a:gsLst>
                  <a:gs pos="0">
                    <a:srgbClr val="0000FF"/>
                  </a:gs>
                  <a:gs pos="80000">
                    <a:srgbClr val="448594"/>
                  </a:gs>
                  <a:gs pos="100000">
                    <a:srgbClr val="2E8EE1"/>
                  </a:gs>
                </a:gsLst>
              </a:gradFill>
              <a:ln>
                <a:solidFill>
                  <a:srgbClr val="3366F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54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4</a:t>
                </a:r>
              </a:p>
            </p:txBody>
          </p:sp>
        </p:grpSp>
        <p:grpSp>
          <p:nvGrpSpPr>
            <p:cNvPr id="55" name="组 54"/>
            <p:cNvGrpSpPr/>
            <p:nvPr/>
          </p:nvGrpSpPr>
          <p:grpSpPr>
            <a:xfrm>
              <a:off x="1187624" y="3068960"/>
              <a:ext cx="433960" cy="432048"/>
              <a:chOff x="2987824" y="3356992"/>
              <a:chExt cx="433960" cy="432048"/>
            </a:xfrm>
          </p:grpSpPr>
          <p:sp>
            <p:nvSpPr>
              <p:cNvPr id="56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57" name="椭圆 56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>
                <a:gsLst>
                  <a:gs pos="0">
                    <a:srgbClr val="0000FF"/>
                  </a:gs>
                  <a:gs pos="80000">
                    <a:srgbClr val="448594"/>
                  </a:gs>
                  <a:gs pos="100000">
                    <a:srgbClr val="2E8EE1"/>
                  </a:gs>
                </a:gsLst>
              </a:gradFill>
              <a:ln>
                <a:solidFill>
                  <a:srgbClr val="3366F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58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3</a:t>
                </a:r>
              </a:p>
            </p:txBody>
          </p:sp>
        </p:grpSp>
        <p:grpSp>
          <p:nvGrpSpPr>
            <p:cNvPr id="59" name="组 58"/>
            <p:cNvGrpSpPr/>
            <p:nvPr/>
          </p:nvGrpSpPr>
          <p:grpSpPr>
            <a:xfrm>
              <a:off x="323528" y="3068960"/>
              <a:ext cx="433960" cy="432048"/>
              <a:chOff x="2987824" y="3356992"/>
              <a:chExt cx="433960" cy="432048"/>
            </a:xfrm>
          </p:grpSpPr>
          <p:sp>
            <p:nvSpPr>
              <p:cNvPr id="60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61" name="椭圆 60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>
                <a:gsLst>
                  <a:gs pos="0">
                    <a:srgbClr val="0000FF"/>
                  </a:gs>
                  <a:gs pos="80000">
                    <a:srgbClr val="448594"/>
                  </a:gs>
                  <a:gs pos="100000">
                    <a:srgbClr val="2E8EE1"/>
                  </a:gs>
                </a:gsLst>
              </a:gradFill>
              <a:ln>
                <a:solidFill>
                  <a:srgbClr val="3366F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62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1</a:t>
                </a:r>
              </a:p>
            </p:txBody>
          </p:sp>
        </p:grpSp>
        <p:grpSp>
          <p:nvGrpSpPr>
            <p:cNvPr id="63" name="组 62"/>
            <p:cNvGrpSpPr/>
            <p:nvPr/>
          </p:nvGrpSpPr>
          <p:grpSpPr>
            <a:xfrm>
              <a:off x="755576" y="3068960"/>
              <a:ext cx="433960" cy="432048"/>
              <a:chOff x="2987824" y="3356992"/>
              <a:chExt cx="433960" cy="432048"/>
            </a:xfrm>
          </p:grpSpPr>
          <p:sp>
            <p:nvSpPr>
              <p:cNvPr id="64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65" name="椭圆 64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>
                <a:gsLst>
                  <a:gs pos="0">
                    <a:srgbClr val="0000FF"/>
                  </a:gs>
                  <a:gs pos="80000">
                    <a:srgbClr val="448594"/>
                  </a:gs>
                  <a:gs pos="100000">
                    <a:srgbClr val="2E8EE1"/>
                  </a:gs>
                </a:gsLst>
              </a:gradFill>
              <a:ln>
                <a:solidFill>
                  <a:srgbClr val="3366F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66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2</a:t>
                </a:r>
              </a:p>
            </p:txBody>
          </p:sp>
        </p:grpSp>
        <p:grpSp>
          <p:nvGrpSpPr>
            <p:cNvPr id="67" name="组 66"/>
            <p:cNvGrpSpPr/>
            <p:nvPr/>
          </p:nvGrpSpPr>
          <p:grpSpPr>
            <a:xfrm>
              <a:off x="2051720" y="3068960"/>
              <a:ext cx="433960" cy="432048"/>
              <a:chOff x="2987824" y="3356992"/>
              <a:chExt cx="433960" cy="432048"/>
            </a:xfrm>
          </p:grpSpPr>
          <p:sp>
            <p:nvSpPr>
              <p:cNvPr id="68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69" name="椭圆 68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>
                <a:gsLst>
                  <a:gs pos="0">
                    <a:srgbClr val="0000FF"/>
                  </a:gs>
                  <a:gs pos="80000">
                    <a:srgbClr val="448594"/>
                  </a:gs>
                  <a:gs pos="100000">
                    <a:srgbClr val="2E8EE1"/>
                  </a:gs>
                </a:gsLst>
              </a:gradFill>
              <a:ln>
                <a:solidFill>
                  <a:srgbClr val="3366F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70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5</a:t>
                </a:r>
              </a:p>
            </p:txBody>
          </p:sp>
        </p:grpSp>
        <p:grpSp>
          <p:nvGrpSpPr>
            <p:cNvPr id="127" name="组 126"/>
            <p:cNvGrpSpPr/>
            <p:nvPr/>
          </p:nvGrpSpPr>
          <p:grpSpPr>
            <a:xfrm>
              <a:off x="2915816" y="3068960"/>
              <a:ext cx="433960" cy="432048"/>
              <a:chOff x="2987824" y="3356992"/>
              <a:chExt cx="433960" cy="432048"/>
            </a:xfrm>
          </p:grpSpPr>
          <p:sp>
            <p:nvSpPr>
              <p:cNvPr id="128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129" name="椭圆 128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>
                <a:gsLst>
                  <a:gs pos="0">
                    <a:srgbClr val="0000FF"/>
                  </a:gs>
                  <a:gs pos="80000">
                    <a:srgbClr val="448594"/>
                  </a:gs>
                  <a:gs pos="100000">
                    <a:srgbClr val="2E8EE1"/>
                  </a:gs>
                </a:gsLst>
              </a:gradFill>
              <a:ln>
                <a:solidFill>
                  <a:srgbClr val="3366F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130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6</a:t>
                </a:r>
              </a:p>
            </p:txBody>
          </p:sp>
        </p:grpSp>
        <p:grpSp>
          <p:nvGrpSpPr>
            <p:cNvPr id="131" name="组 130"/>
            <p:cNvGrpSpPr/>
            <p:nvPr/>
          </p:nvGrpSpPr>
          <p:grpSpPr>
            <a:xfrm>
              <a:off x="3347864" y="3068960"/>
              <a:ext cx="433960" cy="432048"/>
              <a:chOff x="2987824" y="3356992"/>
              <a:chExt cx="433960" cy="432048"/>
            </a:xfrm>
          </p:grpSpPr>
          <p:sp>
            <p:nvSpPr>
              <p:cNvPr id="132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133" name="椭圆 132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>
                <a:gsLst>
                  <a:gs pos="0">
                    <a:srgbClr val="0000FF"/>
                  </a:gs>
                  <a:gs pos="80000">
                    <a:srgbClr val="448594"/>
                  </a:gs>
                  <a:gs pos="100000">
                    <a:srgbClr val="2E8EE1"/>
                  </a:gs>
                </a:gsLst>
              </a:gradFill>
              <a:ln>
                <a:solidFill>
                  <a:srgbClr val="3366F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134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7</a:t>
                </a:r>
              </a:p>
            </p:txBody>
          </p:sp>
        </p:grpSp>
      </p:grpSp>
      <p:grpSp>
        <p:nvGrpSpPr>
          <p:cNvPr id="31" name="组 30"/>
          <p:cNvGrpSpPr/>
          <p:nvPr/>
        </p:nvGrpSpPr>
        <p:grpSpPr>
          <a:xfrm>
            <a:off x="323528" y="4797152"/>
            <a:ext cx="3458296" cy="432048"/>
            <a:chOff x="323528" y="4797152"/>
            <a:chExt cx="3458296" cy="432048"/>
          </a:xfrm>
        </p:grpSpPr>
        <p:grpSp>
          <p:nvGrpSpPr>
            <p:cNvPr id="95" name="组 94"/>
            <p:cNvGrpSpPr/>
            <p:nvPr/>
          </p:nvGrpSpPr>
          <p:grpSpPr>
            <a:xfrm>
              <a:off x="323528" y="4797152"/>
              <a:ext cx="433960" cy="432048"/>
              <a:chOff x="2987824" y="3356992"/>
              <a:chExt cx="433960" cy="432048"/>
            </a:xfrm>
          </p:grpSpPr>
          <p:sp>
            <p:nvSpPr>
              <p:cNvPr id="96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97" name="椭圆 96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 flip="none" rotWithShape="1">
                <a:gsLst>
                  <a:gs pos="0">
                    <a:srgbClr val="FF6600"/>
                  </a:gs>
                  <a:gs pos="80000">
                    <a:srgbClr val="DDA54A"/>
                  </a:gs>
                  <a:gs pos="100000">
                    <a:srgbClr val="E19728"/>
                  </a:gs>
                </a:gsLst>
                <a:lin ang="16200000" scaled="0"/>
                <a:tileRect/>
              </a:gradFill>
              <a:ln>
                <a:solidFill>
                  <a:srgbClr val="FF66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98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1</a:t>
                </a:r>
                <a:endPara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grpSp>
          <p:nvGrpSpPr>
            <p:cNvPr id="135" name="组 134"/>
            <p:cNvGrpSpPr/>
            <p:nvPr/>
          </p:nvGrpSpPr>
          <p:grpSpPr>
            <a:xfrm>
              <a:off x="755576" y="4797152"/>
              <a:ext cx="433960" cy="432048"/>
              <a:chOff x="2987824" y="3356992"/>
              <a:chExt cx="433960" cy="432048"/>
            </a:xfrm>
          </p:grpSpPr>
          <p:sp>
            <p:nvSpPr>
              <p:cNvPr id="136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137" name="椭圆 136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 flip="none" rotWithShape="1">
                <a:gsLst>
                  <a:gs pos="0">
                    <a:srgbClr val="FF6600"/>
                  </a:gs>
                  <a:gs pos="80000">
                    <a:srgbClr val="DDA54A"/>
                  </a:gs>
                  <a:gs pos="100000">
                    <a:srgbClr val="E19728"/>
                  </a:gs>
                </a:gsLst>
                <a:lin ang="16200000" scaled="0"/>
                <a:tileRect/>
              </a:gradFill>
              <a:ln>
                <a:solidFill>
                  <a:srgbClr val="FF66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138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2</a:t>
                </a:r>
                <a:endPara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grpSp>
          <p:nvGrpSpPr>
            <p:cNvPr id="139" name="组 138"/>
            <p:cNvGrpSpPr/>
            <p:nvPr/>
          </p:nvGrpSpPr>
          <p:grpSpPr>
            <a:xfrm>
              <a:off x="1187624" y="4797152"/>
              <a:ext cx="433960" cy="432048"/>
              <a:chOff x="2987824" y="3356992"/>
              <a:chExt cx="433960" cy="432048"/>
            </a:xfrm>
          </p:grpSpPr>
          <p:sp>
            <p:nvSpPr>
              <p:cNvPr id="140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141" name="椭圆 140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 flip="none" rotWithShape="1">
                <a:gsLst>
                  <a:gs pos="0">
                    <a:srgbClr val="FF6600"/>
                  </a:gs>
                  <a:gs pos="80000">
                    <a:srgbClr val="DDA54A"/>
                  </a:gs>
                  <a:gs pos="100000">
                    <a:srgbClr val="E19728"/>
                  </a:gs>
                </a:gsLst>
                <a:lin ang="16200000" scaled="0"/>
                <a:tileRect/>
              </a:gradFill>
              <a:ln>
                <a:solidFill>
                  <a:srgbClr val="FF66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142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3</a:t>
                </a:r>
                <a:endPara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grpSp>
          <p:nvGrpSpPr>
            <p:cNvPr id="143" name="组 142"/>
            <p:cNvGrpSpPr/>
            <p:nvPr/>
          </p:nvGrpSpPr>
          <p:grpSpPr>
            <a:xfrm>
              <a:off x="1619672" y="4797152"/>
              <a:ext cx="433960" cy="432048"/>
              <a:chOff x="2987824" y="3356992"/>
              <a:chExt cx="433960" cy="432048"/>
            </a:xfrm>
          </p:grpSpPr>
          <p:sp>
            <p:nvSpPr>
              <p:cNvPr id="144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145" name="椭圆 144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 flip="none" rotWithShape="1">
                <a:gsLst>
                  <a:gs pos="0">
                    <a:srgbClr val="FF6600"/>
                  </a:gs>
                  <a:gs pos="80000">
                    <a:srgbClr val="DDA54A"/>
                  </a:gs>
                  <a:gs pos="100000">
                    <a:srgbClr val="E19728"/>
                  </a:gs>
                </a:gsLst>
                <a:lin ang="16200000" scaled="0"/>
                <a:tileRect/>
              </a:gradFill>
              <a:ln>
                <a:solidFill>
                  <a:srgbClr val="FF66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146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4</a:t>
                </a:r>
                <a:endPara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grpSp>
          <p:nvGrpSpPr>
            <p:cNvPr id="147" name="组 146"/>
            <p:cNvGrpSpPr/>
            <p:nvPr/>
          </p:nvGrpSpPr>
          <p:grpSpPr>
            <a:xfrm>
              <a:off x="2051720" y="4797152"/>
              <a:ext cx="433960" cy="432048"/>
              <a:chOff x="2987824" y="3356992"/>
              <a:chExt cx="433960" cy="432048"/>
            </a:xfrm>
          </p:grpSpPr>
          <p:sp>
            <p:nvSpPr>
              <p:cNvPr id="148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149" name="椭圆 148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 flip="none" rotWithShape="1">
                <a:gsLst>
                  <a:gs pos="0">
                    <a:srgbClr val="FF6600"/>
                  </a:gs>
                  <a:gs pos="80000">
                    <a:srgbClr val="DDA54A"/>
                  </a:gs>
                  <a:gs pos="100000">
                    <a:srgbClr val="E19728"/>
                  </a:gs>
                </a:gsLst>
                <a:lin ang="16200000" scaled="0"/>
                <a:tileRect/>
              </a:gradFill>
              <a:ln>
                <a:solidFill>
                  <a:srgbClr val="FF66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150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5</a:t>
                </a:r>
                <a:endPara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grpSp>
          <p:nvGrpSpPr>
            <p:cNvPr id="151" name="组 150"/>
            <p:cNvGrpSpPr/>
            <p:nvPr/>
          </p:nvGrpSpPr>
          <p:grpSpPr>
            <a:xfrm>
              <a:off x="2483768" y="4797152"/>
              <a:ext cx="433960" cy="432048"/>
              <a:chOff x="2987824" y="3356992"/>
              <a:chExt cx="433960" cy="432048"/>
            </a:xfrm>
          </p:grpSpPr>
          <p:sp>
            <p:nvSpPr>
              <p:cNvPr id="152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153" name="椭圆 152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 flip="none" rotWithShape="1">
                <a:gsLst>
                  <a:gs pos="0">
                    <a:srgbClr val="FF6600"/>
                  </a:gs>
                  <a:gs pos="80000">
                    <a:srgbClr val="DDA54A"/>
                  </a:gs>
                  <a:gs pos="100000">
                    <a:srgbClr val="E19728"/>
                  </a:gs>
                </a:gsLst>
                <a:lin ang="16200000" scaled="0"/>
                <a:tileRect/>
              </a:gradFill>
              <a:ln>
                <a:solidFill>
                  <a:srgbClr val="FF66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154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6</a:t>
                </a:r>
                <a:endPara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grpSp>
          <p:nvGrpSpPr>
            <p:cNvPr id="155" name="组 154"/>
            <p:cNvGrpSpPr/>
            <p:nvPr/>
          </p:nvGrpSpPr>
          <p:grpSpPr>
            <a:xfrm>
              <a:off x="2915816" y="4797152"/>
              <a:ext cx="433960" cy="432048"/>
              <a:chOff x="2987824" y="3356992"/>
              <a:chExt cx="433960" cy="432048"/>
            </a:xfrm>
          </p:grpSpPr>
          <p:sp>
            <p:nvSpPr>
              <p:cNvPr id="156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157" name="椭圆 156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 flip="none" rotWithShape="1">
                <a:gsLst>
                  <a:gs pos="0">
                    <a:srgbClr val="FF6600"/>
                  </a:gs>
                  <a:gs pos="80000">
                    <a:srgbClr val="DDA54A"/>
                  </a:gs>
                  <a:gs pos="100000">
                    <a:srgbClr val="E19728"/>
                  </a:gs>
                </a:gsLst>
                <a:lin ang="16200000" scaled="0"/>
                <a:tileRect/>
              </a:gradFill>
              <a:ln>
                <a:solidFill>
                  <a:srgbClr val="FF66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158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7</a:t>
                </a:r>
                <a:endPara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grpSp>
          <p:nvGrpSpPr>
            <p:cNvPr id="159" name="组 158"/>
            <p:cNvGrpSpPr/>
            <p:nvPr/>
          </p:nvGrpSpPr>
          <p:grpSpPr>
            <a:xfrm>
              <a:off x="3347864" y="4797152"/>
              <a:ext cx="433960" cy="432048"/>
              <a:chOff x="2987824" y="3356992"/>
              <a:chExt cx="433960" cy="432048"/>
            </a:xfrm>
          </p:grpSpPr>
          <p:sp>
            <p:nvSpPr>
              <p:cNvPr id="160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161" name="椭圆 160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 flip="none" rotWithShape="1">
                <a:gsLst>
                  <a:gs pos="0">
                    <a:srgbClr val="FF6600"/>
                  </a:gs>
                  <a:gs pos="80000">
                    <a:srgbClr val="DDA54A"/>
                  </a:gs>
                  <a:gs pos="100000">
                    <a:srgbClr val="E19728"/>
                  </a:gs>
                </a:gsLst>
                <a:lin ang="16200000" scaled="0"/>
                <a:tileRect/>
              </a:gradFill>
              <a:ln>
                <a:solidFill>
                  <a:srgbClr val="FF66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162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8</a:t>
                </a:r>
                <a:endPara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</p:grpSp>
      <p:grpSp>
        <p:nvGrpSpPr>
          <p:cNvPr id="3" name="组 2"/>
          <p:cNvGrpSpPr/>
          <p:nvPr/>
        </p:nvGrpSpPr>
        <p:grpSpPr>
          <a:xfrm>
            <a:off x="323528" y="1772816"/>
            <a:ext cx="3458296" cy="432048"/>
            <a:chOff x="323528" y="1772816"/>
            <a:chExt cx="3458296" cy="432048"/>
          </a:xfrm>
        </p:grpSpPr>
        <p:grpSp>
          <p:nvGrpSpPr>
            <p:cNvPr id="91" name="组 90"/>
            <p:cNvGrpSpPr/>
            <p:nvPr/>
          </p:nvGrpSpPr>
          <p:grpSpPr>
            <a:xfrm>
              <a:off x="323528" y="1772816"/>
              <a:ext cx="433960" cy="432048"/>
              <a:chOff x="2987824" y="3356992"/>
              <a:chExt cx="433960" cy="432048"/>
            </a:xfrm>
          </p:grpSpPr>
          <p:sp>
            <p:nvSpPr>
              <p:cNvPr id="92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93" name="椭圆 92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>
                <a:gsLst>
                  <a:gs pos="0">
                    <a:srgbClr val="AC4F75"/>
                  </a:gs>
                  <a:gs pos="80000">
                    <a:srgbClr val="BF4B5A"/>
                  </a:gs>
                  <a:gs pos="100000">
                    <a:srgbClr val="E131A9"/>
                  </a:gs>
                </a:gsLst>
              </a:gradFill>
              <a:ln>
                <a:solidFill>
                  <a:srgbClr val="AC4F75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94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1</a:t>
                </a:r>
                <a:endPara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sp>
          <p:nvSpPr>
            <p:cNvPr id="111" name="Rectangle 15"/>
            <p:cNvSpPr>
              <a:spLocks noChangeArrowheads="1"/>
            </p:cNvSpPr>
            <p:nvPr/>
          </p:nvSpPr>
          <p:spPr bwMode="auto">
            <a:xfrm>
              <a:off x="755576" y="1772816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119" name="Rectangle 15"/>
            <p:cNvSpPr>
              <a:spLocks noChangeArrowheads="1"/>
            </p:cNvSpPr>
            <p:nvPr/>
          </p:nvSpPr>
          <p:spPr bwMode="auto">
            <a:xfrm>
              <a:off x="2483768" y="1772816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120" name="Rectangle 15"/>
            <p:cNvSpPr>
              <a:spLocks noChangeArrowheads="1"/>
            </p:cNvSpPr>
            <p:nvPr/>
          </p:nvSpPr>
          <p:spPr bwMode="auto">
            <a:xfrm>
              <a:off x="2051720" y="1772816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grpSp>
          <p:nvGrpSpPr>
            <p:cNvPr id="163" name="组 162"/>
            <p:cNvGrpSpPr/>
            <p:nvPr/>
          </p:nvGrpSpPr>
          <p:grpSpPr>
            <a:xfrm>
              <a:off x="1187624" y="1772816"/>
              <a:ext cx="433960" cy="432048"/>
              <a:chOff x="2987824" y="3356992"/>
              <a:chExt cx="433960" cy="432048"/>
            </a:xfrm>
          </p:grpSpPr>
          <p:sp>
            <p:nvSpPr>
              <p:cNvPr id="164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165" name="椭圆 164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>
                <a:gsLst>
                  <a:gs pos="0">
                    <a:srgbClr val="AC4F75"/>
                  </a:gs>
                  <a:gs pos="80000">
                    <a:srgbClr val="BF4B5A"/>
                  </a:gs>
                  <a:gs pos="100000">
                    <a:srgbClr val="E131A9"/>
                  </a:gs>
                </a:gsLst>
              </a:gradFill>
              <a:ln>
                <a:solidFill>
                  <a:srgbClr val="AC4F75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166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2</a:t>
                </a:r>
                <a:endPara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grpSp>
          <p:nvGrpSpPr>
            <p:cNvPr id="167" name="组 166"/>
            <p:cNvGrpSpPr/>
            <p:nvPr/>
          </p:nvGrpSpPr>
          <p:grpSpPr>
            <a:xfrm>
              <a:off x="1619672" y="1772816"/>
              <a:ext cx="433960" cy="432048"/>
              <a:chOff x="2987824" y="3356992"/>
              <a:chExt cx="433960" cy="432048"/>
            </a:xfrm>
          </p:grpSpPr>
          <p:sp>
            <p:nvSpPr>
              <p:cNvPr id="168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169" name="椭圆 168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>
                <a:gsLst>
                  <a:gs pos="0">
                    <a:srgbClr val="AC4F75"/>
                  </a:gs>
                  <a:gs pos="80000">
                    <a:srgbClr val="BF4B5A"/>
                  </a:gs>
                  <a:gs pos="100000">
                    <a:srgbClr val="E131A9"/>
                  </a:gs>
                </a:gsLst>
              </a:gradFill>
              <a:ln>
                <a:solidFill>
                  <a:srgbClr val="AC4F75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170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3</a:t>
                </a:r>
                <a:endPara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grpSp>
          <p:nvGrpSpPr>
            <p:cNvPr id="171" name="组 170"/>
            <p:cNvGrpSpPr/>
            <p:nvPr/>
          </p:nvGrpSpPr>
          <p:grpSpPr>
            <a:xfrm>
              <a:off x="2915816" y="1772816"/>
              <a:ext cx="433960" cy="432048"/>
              <a:chOff x="2987824" y="3356992"/>
              <a:chExt cx="433960" cy="432048"/>
            </a:xfrm>
          </p:grpSpPr>
          <p:sp>
            <p:nvSpPr>
              <p:cNvPr id="172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173" name="椭圆 172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>
                <a:gsLst>
                  <a:gs pos="0">
                    <a:srgbClr val="AC4F75"/>
                  </a:gs>
                  <a:gs pos="80000">
                    <a:srgbClr val="BF4B5A"/>
                  </a:gs>
                  <a:gs pos="100000">
                    <a:srgbClr val="E131A9"/>
                  </a:gs>
                </a:gsLst>
              </a:gradFill>
              <a:ln>
                <a:solidFill>
                  <a:srgbClr val="AC4F75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174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4</a:t>
                </a:r>
                <a:endPara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grpSp>
          <p:nvGrpSpPr>
            <p:cNvPr id="175" name="组 174"/>
            <p:cNvGrpSpPr/>
            <p:nvPr/>
          </p:nvGrpSpPr>
          <p:grpSpPr>
            <a:xfrm>
              <a:off x="3347864" y="1772816"/>
              <a:ext cx="433960" cy="432048"/>
              <a:chOff x="2987824" y="3356992"/>
              <a:chExt cx="433960" cy="432048"/>
            </a:xfrm>
          </p:grpSpPr>
          <p:sp>
            <p:nvSpPr>
              <p:cNvPr id="176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177" name="椭圆 176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>
                <a:gsLst>
                  <a:gs pos="0">
                    <a:srgbClr val="AC4F75"/>
                  </a:gs>
                  <a:gs pos="80000">
                    <a:srgbClr val="BF4B5A"/>
                  </a:gs>
                  <a:gs pos="100000">
                    <a:srgbClr val="E131A9"/>
                  </a:gs>
                </a:gsLst>
              </a:gradFill>
              <a:ln>
                <a:solidFill>
                  <a:srgbClr val="AC4F75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178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5</a:t>
                </a:r>
                <a:endPara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</p:grpSp>
      <p:grpSp>
        <p:nvGrpSpPr>
          <p:cNvPr id="29" name="组 28"/>
          <p:cNvGrpSpPr/>
          <p:nvPr/>
        </p:nvGrpSpPr>
        <p:grpSpPr>
          <a:xfrm>
            <a:off x="323528" y="3933056"/>
            <a:ext cx="3458296" cy="432048"/>
            <a:chOff x="323528" y="3933056"/>
            <a:chExt cx="3458296" cy="432048"/>
          </a:xfrm>
        </p:grpSpPr>
        <p:sp>
          <p:nvSpPr>
            <p:cNvPr id="20" name="Rectangle 15"/>
            <p:cNvSpPr>
              <a:spLocks noChangeArrowheads="1"/>
            </p:cNvSpPr>
            <p:nvPr/>
          </p:nvSpPr>
          <p:spPr bwMode="auto">
            <a:xfrm>
              <a:off x="1619672" y="3933056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49" name="Rectangle 15"/>
            <p:cNvSpPr>
              <a:spLocks noChangeArrowheads="1"/>
            </p:cNvSpPr>
            <p:nvPr/>
          </p:nvSpPr>
          <p:spPr bwMode="auto">
            <a:xfrm>
              <a:off x="1187624" y="3933056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105" name="Rectangle 15"/>
            <p:cNvSpPr>
              <a:spLocks noChangeArrowheads="1"/>
            </p:cNvSpPr>
            <p:nvPr/>
          </p:nvSpPr>
          <p:spPr bwMode="auto">
            <a:xfrm>
              <a:off x="3347864" y="3933056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106" name="Rectangle 15"/>
            <p:cNvSpPr>
              <a:spLocks noChangeArrowheads="1"/>
            </p:cNvSpPr>
            <p:nvPr/>
          </p:nvSpPr>
          <p:spPr bwMode="auto">
            <a:xfrm>
              <a:off x="2915816" y="3933056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107" name="Rectangle 15"/>
            <p:cNvSpPr>
              <a:spLocks noChangeArrowheads="1"/>
            </p:cNvSpPr>
            <p:nvPr/>
          </p:nvSpPr>
          <p:spPr bwMode="auto">
            <a:xfrm>
              <a:off x="2483768" y="3933056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108" name="Rectangle 15"/>
            <p:cNvSpPr>
              <a:spLocks noChangeArrowheads="1"/>
            </p:cNvSpPr>
            <p:nvPr/>
          </p:nvSpPr>
          <p:spPr bwMode="auto">
            <a:xfrm>
              <a:off x="2051720" y="3933056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grpSp>
          <p:nvGrpSpPr>
            <p:cNvPr id="179" name="组 178"/>
            <p:cNvGrpSpPr/>
            <p:nvPr/>
          </p:nvGrpSpPr>
          <p:grpSpPr>
            <a:xfrm>
              <a:off x="323528" y="3933056"/>
              <a:ext cx="433960" cy="432048"/>
              <a:chOff x="2987824" y="3356992"/>
              <a:chExt cx="433960" cy="432048"/>
            </a:xfrm>
          </p:grpSpPr>
          <p:sp>
            <p:nvSpPr>
              <p:cNvPr id="180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181" name="椭圆 180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>
                <a:gsLst>
                  <a:gs pos="0">
                    <a:srgbClr val="50D324"/>
                  </a:gs>
                  <a:gs pos="80000">
                    <a:srgbClr val="69EA2B"/>
                  </a:gs>
                  <a:gs pos="100000">
                    <a:srgbClr val="6BF817"/>
                  </a:gs>
                </a:gsLst>
              </a:gradFill>
              <a:ln>
                <a:solidFill>
                  <a:srgbClr val="5AC626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182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1</a:t>
                </a:r>
                <a:endPara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grpSp>
          <p:nvGrpSpPr>
            <p:cNvPr id="183" name="组 182"/>
            <p:cNvGrpSpPr/>
            <p:nvPr/>
          </p:nvGrpSpPr>
          <p:grpSpPr>
            <a:xfrm>
              <a:off x="755576" y="3933056"/>
              <a:ext cx="433960" cy="432048"/>
              <a:chOff x="2987824" y="3356992"/>
              <a:chExt cx="433960" cy="432048"/>
            </a:xfrm>
          </p:grpSpPr>
          <p:sp>
            <p:nvSpPr>
              <p:cNvPr id="184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185" name="椭圆 184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>
                <a:gsLst>
                  <a:gs pos="0">
                    <a:srgbClr val="50D324"/>
                  </a:gs>
                  <a:gs pos="80000">
                    <a:srgbClr val="69EA2B"/>
                  </a:gs>
                  <a:gs pos="100000">
                    <a:srgbClr val="6BF817"/>
                  </a:gs>
                </a:gsLst>
              </a:gradFill>
              <a:ln>
                <a:solidFill>
                  <a:srgbClr val="5AC626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186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2</a:t>
                </a:r>
              </a:p>
            </p:txBody>
          </p:sp>
        </p:grpSp>
      </p:grpSp>
      <p:grpSp>
        <p:nvGrpSpPr>
          <p:cNvPr id="30" name="组 29"/>
          <p:cNvGrpSpPr/>
          <p:nvPr/>
        </p:nvGrpSpPr>
        <p:grpSpPr>
          <a:xfrm>
            <a:off x="323528" y="4365104"/>
            <a:ext cx="3458296" cy="432048"/>
            <a:chOff x="323528" y="4365104"/>
            <a:chExt cx="3458296" cy="432048"/>
          </a:xfrm>
        </p:grpSpPr>
        <p:sp>
          <p:nvSpPr>
            <p:cNvPr id="43" name="Rectangle 15"/>
            <p:cNvSpPr>
              <a:spLocks noChangeArrowheads="1"/>
            </p:cNvSpPr>
            <p:nvPr/>
          </p:nvSpPr>
          <p:spPr bwMode="auto">
            <a:xfrm>
              <a:off x="323528" y="4365104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grpSp>
          <p:nvGrpSpPr>
            <p:cNvPr id="187" name="组 186"/>
            <p:cNvGrpSpPr/>
            <p:nvPr/>
          </p:nvGrpSpPr>
          <p:grpSpPr>
            <a:xfrm>
              <a:off x="755576" y="4365104"/>
              <a:ext cx="433960" cy="432048"/>
              <a:chOff x="2987824" y="3356992"/>
              <a:chExt cx="433960" cy="432048"/>
            </a:xfrm>
          </p:grpSpPr>
          <p:sp>
            <p:nvSpPr>
              <p:cNvPr id="188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189" name="椭圆 188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 flip="none" rotWithShape="1">
                <a:gsLst>
                  <a:gs pos="0">
                    <a:srgbClr val="832681"/>
                  </a:gs>
                  <a:gs pos="100000">
                    <a:srgbClr val="FA91FF"/>
                  </a:gs>
                </a:gsLst>
                <a:lin ang="16200000" scaled="0"/>
                <a:tileRect/>
              </a:gradFill>
              <a:ln>
                <a:solidFill>
                  <a:srgbClr val="A02F9D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190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1</a:t>
                </a:r>
                <a:endPara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grpSp>
          <p:nvGrpSpPr>
            <p:cNvPr id="191" name="组 190"/>
            <p:cNvGrpSpPr/>
            <p:nvPr/>
          </p:nvGrpSpPr>
          <p:grpSpPr>
            <a:xfrm>
              <a:off x="1187624" y="4365104"/>
              <a:ext cx="433960" cy="432048"/>
              <a:chOff x="2987824" y="3356992"/>
              <a:chExt cx="433960" cy="432048"/>
            </a:xfrm>
          </p:grpSpPr>
          <p:sp>
            <p:nvSpPr>
              <p:cNvPr id="192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193" name="椭圆 192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 flip="none" rotWithShape="1">
                <a:gsLst>
                  <a:gs pos="0">
                    <a:srgbClr val="832681"/>
                  </a:gs>
                  <a:gs pos="100000">
                    <a:srgbClr val="FA91FF"/>
                  </a:gs>
                </a:gsLst>
                <a:lin ang="16200000" scaled="0"/>
                <a:tileRect/>
              </a:gradFill>
              <a:ln>
                <a:solidFill>
                  <a:srgbClr val="A02F9D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194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2</a:t>
                </a:r>
              </a:p>
            </p:txBody>
          </p:sp>
        </p:grpSp>
        <p:grpSp>
          <p:nvGrpSpPr>
            <p:cNvPr id="195" name="组 194"/>
            <p:cNvGrpSpPr/>
            <p:nvPr/>
          </p:nvGrpSpPr>
          <p:grpSpPr>
            <a:xfrm>
              <a:off x="1619672" y="4365104"/>
              <a:ext cx="433960" cy="432048"/>
              <a:chOff x="2987824" y="3356992"/>
              <a:chExt cx="433960" cy="432048"/>
            </a:xfrm>
          </p:grpSpPr>
          <p:sp>
            <p:nvSpPr>
              <p:cNvPr id="196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197" name="椭圆 196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 flip="none" rotWithShape="1">
                <a:gsLst>
                  <a:gs pos="0">
                    <a:srgbClr val="832681"/>
                  </a:gs>
                  <a:gs pos="100000">
                    <a:srgbClr val="FA91FF"/>
                  </a:gs>
                </a:gsLst>
                <a:lin ang="16200000" scaled="0"/>
                <a:tileRect/>
              </a:gradFill>
              <a:ln>
                <a:solidFill>
                  <a:srgbClr val="A02F9D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198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3</a:t>
                </a:r>
                <a:endPara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grpSp>
          <p:nvGrpSpPr>
            <p:cNvPr id="199" name="组 198"/>
            <p:cNvGrpSpPr/>
            <p:nvPr/>
          </p:nvGrpSpPr>
          <p:grpSpPr>
            <a:xfrm>
              <a:off x="2051720" y="4365104"/>
              <a:ext cx="433960" cy="432048"/>
              <a:chOff x="2987824" y="3356992"/>
              <a:chExt cx="433960" cy="432048"/>
            </a:xfrm>
          </p:grpSpPr>
          <p:sp>
            <p:nvSpPr>
              <p:cNvPr id="200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201" name="椭圆 200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 flip="none" rotWithShape="1">
                <a:gsLst>
                  <a:gs pos="0">
                    <a:srgbClr val="832681"/>
                  </a:gs>
                  <a:gs pos="100000">
                    <a:srgbClr val="FA91FF"/>
                  </a:gs>
                </a:gsLst>
                <a:lin ang="16200000" scaled="0"/>
                <a:tileRect/>
              </a:gradFill>
              <a:ln>
                <a:solidFill>
                  <a:srgbClr val="A02F9D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202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4</a:t>
                </a:r>
                <a:endPara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grpSp>
          <p:nvGrpSpPr>
            <p:cNvPr id="203" name="组 202"/>
            <p:cNvGrpSpPr/>
            <p:nvPr/>
          </p:nvGrpSpPr>
          <p:grpSpPr>
            <a:xfrm>
              <a:off x="2481856" y="4365104"/>
              <a:ext cx="433960" cy="432048"/>
              <a:chOff x="2987824" y="3356992"/>
              <a:chExt cx="433960" cy="432048"/>
            </a:xfrm>
          </p:grpSpPr>
          <p:sp>
            <p:nvSpPr>
              <p:cNvPr id="204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205" name="椭圆 204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 flip="none" rotWithShape="1">
                <a:gsLst>
                  <a:gs pos="0">
                    <a:srgbClr val="832681"/>
                  </a:gs>
                  <a:gs pos="100000">
                    <a:srgbClr val="FA91FF"/>
                  </a:gs>
                </a:gsLst>
                <a:lin ang="16200000" scaled="0"/>
                <a:tileRect/>
              </a:gradFill>
              <a:ln>
                <a:solidFill>
                  <a:srgbClr val="A02F9D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206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5</a:t>
                </a:r>
                <a:endPara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grpSp>
          <p:nvGrpSpPr>
            <p:cNvPr id="207" name="组 206"/>
            <p:cNvGrpSpPr/>
            <p:nvPr/>
          </p:nvGrpSpPr>
          <p:grpSpPr>
            <a:xfrm>
              <a:off x="2913904" y="4365104"/>
              <a:ext cx="433960" cy="432048"/>
              <a:chOff x="2987824" y="3356992"/>
              <a:chExt cx="433960" cy="432048"/>
            </a:xfrm>
          </p:grpSpPr>
          <p:sp>
            <p:nvSpPr>
              <p:cNvPr id="208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209" name="椭圆 208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 flip="none" rotWithShape="1">
                <a:gsLst>
                  <a:gs pos="0">
                    <a:srgbClr val="832681"/>
                  </a:gs>
                  <a:gs pos="100000">
                    <a:srgbClr val="FA91FF"/>
                  </a:gs>
                </a:gsLst>
                <a:lin ang="16200000" scaled="0"/>
                <a:tileRect/>
              </a:gradFill>
              <a:ln>
                <a:solidFill>
                  <a:srgbClr val="A02F9D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210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6</a:t>
                </a:r>
                <a:endPara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grpSp>
          <p:nvGrpSpPr>
            <p:cNvPr id="211" name="组 210"/>
            <p:cNvGrpSpPr/>
            <p:nvPr/>
          </p:nvGrpSpPr>
          <p:grpSpPr>
            <a:xfrm>
              <a:off x="3347864" y="4365104"/>
              <a:ext cx="433960" cy="432048"/>
              <a:chOff x="2987824" y="3356992"/>
              <a:chExt cx="433960" cy="432048"/>
            </a:xfrm>
          </p:grpSpPr>
          <p:sp>
            <p:nvSpPr>
              <p:cNvPr id="212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213" name="椭圆 212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 flip="none" rotWithShape="1">
                <a:gsLst>
                  <a:gs pos="0">
                    <a:srgbClr val="832681"/>
                  </a:gs>
                  <a:gs pos="100000">
                    <a:srgbClr val="FA91FF"/>
                  </a:gs>
                </a:gsLst>
                <a:lin ang="16200000" scaled="0"/>
                <a:tileRect/>
              </a:gradFill>
              <a:ln>
                <a:solidFill>
                  <a:srgbClr val="A02F9D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214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7</a:t>
                </a:r>
                <a:endPara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</p:grpSp>
      <p:grpSp>
        <p:nvGrpSpPr>
          <p:cNvPr id="4" name="组 3"/>
          <p:cNvGrpSpPr/>
          <p:nvPr/>
        </p:nvGrpSpPr>
        <p:grpSpPr>
          <a:xfrm>
            <a:off x="4139952" y="1556792"/>
            <a:ext cx="866008" cy="1728192"/>
            <a:chOff x="4139952" y="2708920"/>
            <a:chExt cx="866008" cy="1728192"/>
          </a:xfrm>
        </p:grpSpPr>
        <p:grpSp>
          <p:nvGrpSpPr>
            <p:cNvPr id="254" name="组 253"/>
            <p:cNvGrpSpPr/>
            <p:nvPr/>
          </p:nvGrpSpPr>
          <p:grpSpPr>
            <a:xfrm>
              <a:off x="4139952" y="2708920"/>
              <a:ext cx="433960" cy="432048"/>
              <a:chOff x="2987824" y="3356992"/>
              <a:chExt cx="433960" cy="432048"/>
            </a:xfrm>
          </p:grpSpPr>
          <p:sp>
            <p:nvSpPr>
              <p:cNvPr id="255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256" name="椭圆 255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>
                <a:gsLst>
                  <a:gs pos="0">
                    <a:srgbClr val="AC4F75"/>
                  </a:gs>
                  <a:gs pos="80000">
                    <a:srgbClr val="BF4B5A"/>
                  </a:gs>
                  <a:gs pos="100000">
                    <a:srgbClr val="E131A9"/>
                  </a:gs>
                </a:gsLst>
              </a:gradFill>
              <a:ln>
                <a:solidFill>
                  <a:srgbClr val="AC4F75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257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1</a:t>
                </a:r>
                <a:endPara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grpSp>
          <p:nvGrpSpPr>
            <p:cNvPr id="258" name="组 257"/>
            <p:cNvGrpSpPr/>
            <p:nvPr/>
          </p:nvGrpSpPr>
          <p:grpSpPr>
            <a:xfrm>
              <a:off x="4139952" y="3140968"/>
              <a:ext cx="433960" cy="432048"/>
              <a:chOff x="2987824" y="3356992"/>
              <a:chExt cx="433960" cy="432048"/>
            </a:xfrm>
          </p:grpSpPr>
          <p:sp>
            <p:nvSpPr>
              <p:cNvPr id="259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260" name="椭圆 259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>
                <a:gsLst>
                  <a:gs pos="0">
                    <a:srgbClr val="AC4F75"/>
                  </a:gs>
                  <a:gs pos="80000">
                    <a:srgbClr val="BF4B5A"/>
                  </a:gs>
                  <a:gs pos="100000">
                    <a:srgbClr val="E131A9"/>
                  </a:gs>
                </a:gsLst>
              </a:gradFill>
              <a:ln>
                <a:solidFill>
                  <a:srgbClr val="AC4F75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261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2</a:t>
                </a:r>
                <a:endPara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grpSp>
          <p:nvGrpSpPr>
            <p:cNvPr id="262" name="组 261"/>
            <p:cNvGrpSpPr/>
            <p:nvPr/>
          </p:nvGrpSpPr>
          <p:grpSpPr>
            <a:xfrm>
              <a:off x="4139952" y="3573016"/>
              <a:ext cx="433960" cy="432048"/>
              <a:chOff x="2987824" y="3356992"/>
              <a:chExt cx="433960" cy="432048"/>
            </a:xfrm>
          </p:grpSpPr>
          <p:sp>
            <p:nvSpPr>
              <p:cNvPr id="263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264" name="椭圆 263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>
                <a:gsLst>
                  <a:gs pos="0">
                    <a:srgbClr val="AC4F75"/>
                  </a:gs>
                  <a:gs pos="80000">
                    <a:srgbClr val="BF4B5A"/>
                  </a:gs>
                  <a:gs pos="100000">
                    <a:srgbClr val="E131A9"/>
                  </a:gs>
                </a:gsLst>
              </a:gradFill>
              <a:ln>
                <a:solidFill>
                  <a:srgbClr val="AC4F75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265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3</a:t>
                </a:r>
                <a:endPara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grpSp>
          <p:nvGrpSpPr>
            <p:cNvPr id="266" name="组 265"/>
            <p:cNvGrpSpPr/>
            <p:nvPr/>
          </p:nvGrpSpPr>
          <p:grpSpPr>
            <a:xfrm>
              <a:off x="4139952" y="4005064"/>
              <a:ext cx="433960" cy="432048"/>
              <a:chOff x="2987824" y="3356992"/>
              <a:chExt cx="433960" cy="432048"/>
            </a:xfrm>
          </p:grpSpPr>
          <p:sp>
            <p:nvSpPr>
              <p:cNvPr id="267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268" name="椭圆 267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>
                <a:gsLst>
                  <a:gs pos="0">
                    <a:srgbClr val="AC4F75"/>
                  </a:gs>
                  <a:gs pos="80000">
                    <a:srgbClr val="BF4B5A"/>
                  </a:gs>
                  <a:gs pos="100000">
                    <a:srgbClr val="E131A9"/>
                  </a:gs>
                </a:gsLst>
              </a:gradFill>
              <a:ln>
                <a:solidFill>
                  <a:srgbClr val="AC4F75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269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4</a:t>
                </a:r>
              </a:p>
            </p:txBody>
          </p:sp>
        </p:grpSp>
        <p:grpSp>
          <p:nvGrpSpPr>
            <p:cNvPr id="270" name="组 269"/>
            <p:cNvGrpSpPr/>
            <p:nvPr/>
          </p:nvGrpSpPr>
          <p:grpSpPr>
            <a:xfrm>
              <a:off x="4572000" y="2708920"/>
              <a:ext cx="433960" cy="432048"/>
              <a:chOff x="2987824" y="3356992"/>
              <a:chExt cx="433960" cy="432048"/>
            </a:xfrm>
          </p:grpSpPr>
          <p:sp>
            <p:nvSpPr>
              <p:cNvPr id="271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272" name="椭圆 271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>
                <a:gsLst>
                  <a:gs pos="0">
                    <a:srgbClr val="AC4F75"/>
                  </a:gs>
                  <a:gs pos="80000">
                    <a:srgbClr val="BF4B5A"/>
                  </a:gs>
                  <a:gs pos="100000">
                    <a:srgbClr val="E131A9"/>
                  </a:gs>
                </a:gsLst>
              </a:gradFill>
              <a:ln>
                <a:solidFill>
                  <a:srgbClr val="AC4F75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273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5</a:t>
                </a:r>
                <a:endPara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</p:grpSp>
      <p:grpSp>
        <p:nvGrpSpPr>
          <p:cNvPr id="33" name="组 32"/>
          <p:cNvGrpSpPr/>
          <p:nvPr/>
        </p:nvGrpSpPr>
        <p:grpSpPr>
          <a:xfrm>
            <a:off x="4572000" y="1988840"/>
            <a:ext cx="433960" cy="864096"/>
            <a:chOff x="4572000" y="3140968"/>
            <a:chExt cx="433960" cy="864096"/>
          </a:xfrm>
        </p:grpSpPr>
        <p:grpSp>
          <p:nvGrpSpPr>
            <p:cNvPr id="274" name="组 273"/>
            <p:cNvGrpSpPr/>
            <p:nvPr/>
          </p:nvGrpSpPr>
          <p:grpSpPr>
            <a:xfrm>
              <a:off x="4572000" y="3140968"/>
              <a:ext cx="433960" cy="432048"/>
              <a:chOff x="2987824" y="3356992"/>
              <a:chExt cx="433960" cy="432048"/>
            </a:xfrm>
          </p:grpSpPr>
          <p:sp>
            <p:nvSpPr>
              <p:cNvPr id="275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276" name="椭圆 275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>
                <a:gsLst>
                  <a:gs pos="0">
                    <a:srgbClr val="008000"/>
                  </a:gs>
                  <a:gs pos="80000">
                    <a:srgbClr val="49A021"/>
                  </a:gs>
                  <a:gs pos="100000">
                    <a:srgbClr val="57E128"/>
                  </a:gs>
                </a:gsLst>
              </a:gradFill>
              <a:ln>
                <a:solidFill>
                  <a:srgbClr val="49A02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277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1</a:t>
                </a:r>
                <a:endPara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grpSp>
          <p:nvGrpSpPr>
            <p:cNvPr id="278" name="组 277"/>
            <p:cNvGrpSpPr/>
            <p:nvPr/>
          </p:nvGrpSpPr>
          <p:grpSpPr>
            <a:xfrm>
              <a:off x="4572000" y="3573016"/>
              <a:ext cx="433960" cy="432048"/>
              <a:chOff x="2987824" y="3356992"/>
              <a:chExt cx="433960" cy="432048"/>
            </a:xfrm>
          </p:grpSpPr>
          <p:sp>
            <p:nvSpPr>
              <p:cNvPr id="279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280" name="椭圆 279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>
                <a:gsLst>
                  <a:gs pos="0">
                    <a:srgbClr val="008000"/>
                  </a:gs>
                  <a:gs pos="80000">
                    <a:srgbClr val="49A021"/>
                  </a:gs>
                  <a:gs pos="100000">
                    <a:srgbClr val="57E128"/>
                  </a:gs>
                </a:gsLst>
              </a:gradFill>
              <a:ln>
                <a:solidFill>
                  <a:srgbClr val="49A02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281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2</a:t>
                </a:r>
                <a:endPara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</p:grpSp>
      <p:sp>
        <p:nvSpPr>
          <p:cNvPr id="318" name="Rectangle 15"/>
          <p:cNvSpPr>
            <a:spLocks noChangeArrowheads="1"/>
          </p:cNvSpPr>
          <p:nvPr/>
        </p:nvSpPr>
        <p:spPr bwMode="auto">
          <a:xfrm>
            <a:off x="4139952" y="1268760"/>
            <a:ext cx="1728192" cy="288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0" hangingPunct="0">
              <a:buSzPct val="100000"/>
            </a:pPr>
            <a:r>
              <a:rPr lang="da-DK" altLang="zh-CN" sz="1600" dirty="0" err="1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value</a:t>
            </a:r>
            <a:r>
              <a:rPr lang="da-DK" altLang="zh-CN" sz="1600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 (</a:t>
            </a:r>
            <a:r>
              <a:rPr lang="da-DK" altLang="zh-CN" sz="1600" dirty="0" smtClean="0">
                <a:solidFill>
                  <a:srgbClr val="FF0000"/>
                </a:solidFill>
                <a:latin typeface="Arial" charset="0"/>
                <a:sym typeface="Verdana" pitchFamily="34" charset="0"/>
              </a:rPr>
              <a:t>CSR5</a:t>
            </a:r>
            <a:r>
              <a:rPr lang="da-DK" altLang="zh-CN" sz="1600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) =</a:t>
            </a:r>
            <a:endParaRPr lang="da-DK" altLang="zh-CN" sz="16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grpSp>
        <p:nvGrpSpPr>
          <p:cNvPr id="42" name="组 41"/>
          <p:cNvGrpSpPr/>
          <p:nvPr/>
        </p:nvGrpSpPr>
        <p:grpSpPr>
          <a:xfrm>
            <a:off x="4572000" y="1556792"/>
            <a:ext cx="1298056" cy="1728192"/>
            <a:chOff x="4572000" y="2708920"/>
            <a:chExt cx="1298056" cy="1728192"/>
          </a:xfrm>
        </p:grpSpPr>
        <p:grpSp>
          <p:nvGrpSpPr>
            <p:cNvPr id="282" name="组 281"/>
            <p:cNvGrpSpPr/>
            <p:nvPr/>
          </p:nvGrpSpPr>
          <p:grpSpPr>
            <a:xfrm>
              <a:off x="4572000" y="4005064"/>
              <a:ext cx="433960" cy="432048"/>
              <a:chOff x="2987824" y="3356992"/>
              <a:chExt cx="433960" cy="432048"/>
            </a:xfrm>
          </p:grpSpPr>
          <p:sp>
            <p:nvSpPr>
              <p:cNvPr id="283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284" name="椭圆 283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>
                <a:gsLst>
                  <a:gs pos="0">
                    <a:srgbClr val="0000FF"/>
                  </a:gs>
                  <a:gs pos="80000">
                    <a:srgbClr val="448594"/>
                  </a:gs>
                  <a:gs pos="100000">
                    <a:srgbClr val="2E8EE1"/>
                  </a:gs>
                </a:gsLst>
              </a:gradFill>
              <a:ln>
                <a:solidFill>
                  <a:srgbClr val="3366F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285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1</a:t>
                </a:r>
              </a:p>
            </p:txBody>
          </p:sp>
        </p:grpSp>
        <p:grpSp>
          <p:nvGrpSpPr>
            <p:cNvPr id="286" name="组 285"/>
            <p:cNvGrpSpPr/>
            <p:nvPr/>
          </p:nvGrpSpPr>
          <p:grpSpPr>
            <a:xfrm>
              <a:off x="5004048" y="2708920"/>
              <a:ext cx="433960" cy="432048"/>
              <a:chOff x="2987824" y="3356992"/>
              <a:chExt cx="433960" cy="432048"/>
            </a:xfrm>
          </p:grpSpPr>
          <p:sp>
            <p:nvSpPr>
              <p:cNvPr id="287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288" name="椭圆 287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>
                <a:gsLst>
                  <a:gs pos="0">
                    <a:srgbClr val="0000FF"/>
                  </a:gs>
                  <a:gs pos="80000">
                    <a:srgbClr val="448594"/>
                  </a:gs>
                  <a:gs pos="100000">
                    <a:srgbClr val="2E8EE1"/>
                  </a:gs>
                </a:gsLst>
              </a:gradFill>
              <a:ln>
                <a:solidFill>
                  <a:srgbClr val="3366F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289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2</a:t>
                </a:r>
              </a:p>
            </p:txBody>
          </p:sp>
        </p:grpSp>
        <p:grpSp>
          <p:nvGrpSpPr>
            <p:cNvPr id="290" name="组 289"/>
            <p:cNvGrpSpPr/>
            <p:nvPr/>
          </p:nvGrpSpPr>
          <p:grpSpPr>
            <a:xfrm>
              <a:off x="5004048" y="3140968"/>
              <a:ext cx="433960" cy="432048"/>
              <a:chOff x="2987824" y="3356992"/>
              <a:chExt cx="433960" cy="432048"/>
            </a:xfrm>
          </p:grpSpPr>
          <p:sp>
            <p:nvSpPr>
              <p:cNvPr id="291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292" name="椭圆 291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>
                <a:gsLst>
                  <a:gs pos="0">
                    <a:srgbClr val="0000FF"/>
                  </a:gs>
                  <a:gs pos="80000">
                    <a:srgbClr val="448594"/>
                  </a:gs>
                  <a:gs pos="100000">
                    <a:srgbClr val="2E8EE1"/>
                  </a:gs>
                </a:gsLst>
              </a:gradFill>
              <a:ln>
                <a:solidFill>
                  <a:srgbClr val="3366F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293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3</a:t>
                </a:r>
              </a:p>
            </p:txBody>
          </p:sp>
        </p:grpSp>
        <p:grpSp>
          <p:nvGrpSpPr>
            <p:cNvPr id="294" name="组 293"/>
            <p:cNvGrpSpPr/>
            <p:nvPr/>
          </p:nvGrpSpPr>
          <p:grpSpPr>
            <a:xfrm>
              <a:off x="5004048" y="3573016"/>
              <a:ext cx="433960" cy="432048"/>
              <a:chOff x="2987824" y="3356992"/>
              <a:chExt cx="433960" cy="432048"/>
            </a:xfrm>
          </p:grpSpPr>
          <p:sp>
            <p:nvSpPr>
              <p:cNvPr id="295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296" name="椭圆 295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>
                <a:gsLst>
                  <a:gs pos="0">
                    <a:srgbClr val="0000FF"/>
                  </a:gs>
                  <a:gs pos="80000">
                    <a:srgbClr val="448594"/>
                  </a:gs>
                  <a:gs pos="100000">
                    <a:srgbClr val="2E8EE1"/>
                  </a:gs>
                </a:gsLst>
              </a:gradFill>
              <a:ln>
                <a:solidFill>
                  <a:srgbClr val="3366F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297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4</a:t>
                </a:r>
              </a:p>
            </p:txBody>
          </p:sp>
        </p:grpSp>
        <p:grpSp>
          <p:nvGrpSpPr>
            <p:cNvPr id="298" name="组 297"/>
            <p:cNvGrpSpPr/>
            <p:nvPr/>
          </p:nvGrpSpPr>
          <p:grpSpPr>
            <a:xfrm>
              <a:off x="5004048" y="4005064"/>
              <a:ext cx="433960" cy="432048"/>
              <a:chOff x="2987824" y="3356992"/>
              <a:chExt cx="433960" cy="432048"/>
            </a:xfrm>
          </p:grpSpPr>
          <p:sp>
            <p:nvSpPr>
              <p:cNvPr id="299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300" name="椭圆 299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>
                <a:gsLst>
                  <a:gs pos="0">
                    <a:srgbClr val="0000FF"/>
                  </a:gs>
                  <a:gs pos="80000">
                    <a:srgbClr val="448594"/>
                  </a:gs>
                  <a:gs pos="100000">
                    <a:srgbClr val="2E8EE1"/>
                  </a:gs>
                </a:gsLst>
              </a:gradFill>
              <a:ln>
                <a:solidFill>
                  <a:srgbClr val="3366F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301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5</a:t>
                </a:r>
              </a:p>
            </p:txBody>
          </p:sp>
        </p:grpSp>
        <p:grpSp>
          <p:nvGrpSpPr>
            <p:cNvPr id="302" name="组 301"/>
            <p:cNvGrpSpPr/>
            <p:nvPr/>
          </p:nvGrpSpPr>
          <p:grpSpPr>
            <a:xfrm>
              <a:off x="5436096" y="2708920"/>
              <a:ext cx="433960" cy="432048"/>
              <a:chOff x="2987824" y="3356992"/>
              <a:chExt cx="433960" cy="432048"/>
            </a:xfrm>
          </p:grpSpPr>
          <p:sp>
            <p:nvSpPr>
              <p:cNvPr id="303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304" name="椭圆 303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>
                <a:gsLst>
                  <a:gs pos="0">
                    <a:srgbClr val="0000FF"/>
                  </a:gs>
                  <a:gs pos="80000">
                    <a:srgbClr val="448594"/>
                  </a:gs>
                  <a:gs pos="100000">
                    <a:srgbClr val="2E8EE1"/>
                  </a:gs>
                </a:gsLst>
              </a:gradFill>
              <a:ln>
                <a:solidFill>
                  <a:srgbClr val="3366F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305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6</a:t>
                </a:r>
              </a:p>
            </p:txBody>
          </p:sp>
        </p:grpSp>
        <p:grpSp>
          <p:nvGrpSpPr>
            <p:cNvPr id="306" name="组 305"/>
            <p:cNvGrpSpPr/>
            <p:nvPr/>
          </p:nvGrpSpPr>
          <p:grpSpPr>
            <a:xfrm>
              <a:off x="5436096" y="3140968"/>
              <a:ext cx="433960" cy="432048"/>
              <a:chOff x="2987824" y="3356992"/>
              <a:chExt cx="433960" cy="432048"/>
            </a:xfrm>
          </p:grpSpPr>
          <p:sp>
            <p:nvSpPr>
              <p:cNvPr id="307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308" name="椭圆 307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>
                <a:gsLst>
                  <a:gs pos="0">
                    <a:srgbClr val="0000FF"/>
                  </a:gs>
                  <a:gs pos="80000">
                    <a:srgbClr val="448594"/>
                  </a:gs>
                  <a:gs pos="100000">
                    <a:srgbClr val="2E8EE1"/>
                  </a:gs>
                </a:gsLst>
              </a:gradFill>
              <a:ln>
                <a:solidFill>
                  <a:srgbClr val="3366F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309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7</a:t>
                </a:r>
              </a:p>
            </p:txBody>
          </p:sp>
        </p:grpSp>
      </p:grpSp>
      <p:grpSp>
        <p:nvGrpSpPr>
          <p:cNvPr id="46" name="组 45"/>
          <p:cNvGrpSpPr/>
          <p:nvPr/>
        </p:nvGrpSpPr>
        <p:grpSpPr>
          <a:xfrm>
            <a:off x="5436096" y="1556792"/>
            <a:ext cx="1226048" cy="1728192"/>
            <a:chOff x="5436096" y="2708920"/>
            <a:chExt cx="1226048" cy="1728192"/>
          </a:xfrm>
        </p:grpSpPr>
        <p:grpSp>
          <p:nvGrpSpPr>
            <p:cNvPr id="310" name="组 309"/>
            <p:cNvGrpSpPr/>
            <p:nvPr/>
          </p:nvGrpSpPr>
          <p:grpSpPr>
            <a:xfrm>
              <a:off x="5436096" y="3573016"/>
              <a:ext cx="433960" cy="432048"/>
              <a:chOff x="2987824" y="3356992"/>
              <a:chExt cx="433960" cy="432048"/>
            </a:xfrm>
          </p:grpSpPr>
          <p:sp>
            <p:nvSpPr>
              <p:cNvPr id="311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312" name="椭圆 311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313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1</a:t>
                </a:r>
                <a:endPara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grpSp>
          <p:nvGrpSpPr>
            <p:cNvPr id="314" name="组 313"/>
            <p:cNvGrpSpPr/>
            <p:nvPr/>
          </p:nvGrpSpPr>
          <p:grpSpPr>
            <a:xfrm>
              <a:off x="5436096" y="4005064"/>
              <a:ext cx="433960" cy="432048"/>
              <a:chOff x="3851920" y="3356992"/>
              <a:chExt cx="433960" cy="432048"/>
            </a:xfrm>
          </p:grpSpPr>
          <p:sp>
            <p:nvSpPr>
              <p:cNvPr id="315" name="Rectangle 15"/>
              <p:cNvSpPr>
                <a:spLocks noChangeArrowheads="1"/>
              </p:cNvSpPr>
              <p:nvPr/>
            </p:nvSpPr>
            <p:spPr bwMode="auto">
              <a:xfrm>
                <a:off x="3851920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316" name="椭圆 315"/>
              <p:cNvSpPr/>
              <p:nvPr/>
            </p:nvSpPr>
            <p:spPr>
              <a:xfrm>
                <a:off x="3888880" y="3392996"/>
                <a:ext cx="360040" cy="36004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317" name="Rectangle 15"/>
              <p:cNvSpPr>
                <a:spLocks noChangeArrowheads="1"/>
              </p:cNvSpPr>
              <p:nvPr/>
            </p:nvSpPr>
            <p:spPr bwMode="auto">
              <a:xfrm>
                <a:off x="3851920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2</a:t>
                </a:r>
                <a:endPara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grpSp>
          <p:nvGrpSpPr>
            <p:cNvPr id="422" name="组 421"/>
            <p:cNvGrpSpPr/>
            <p:nvPr/>
          </p:nvGrpSpPr>
          <p:grpSpPr>
            <a:xfrm>
              <a:off x="6228184" y="2708920"/>
              <a:ext cx="433960" cy="432048"/>
              <a:chOff x="3851920" y="3356992"/>
              <a:chExt cx="433960" cy="432048"/>
            </a:xfrm>
          </p:grpSpPr>
          <p:sp>
            <p:nvSpPr>
              <p:cNvPr id="423" name="Rectangle 15"/>
              <p:cNvSpPr>
                <a:spLocks noChangeArrowheads="1"/>
              </p:cNvSpPr>
              <p:nvPr/>
            </p:nvSpPr>
            <p:spPr bwMode="auto">
              <a:xfrm>
                <a:off x="3851920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424" name="椭圆 423"/>
              <p:cNvSpPr/>
              <p:nvPr/>
            </p:nvSpPr>
            <p:spPr>
              <a:xfrm>
                <a:off x="3888880" y="3392996"/>
                <a:ext cx="360040" cy="36004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425" name="Rectangle 15"/>
              <p:cNvSpPr>
                <a:spLocks noChangeArrowheads="1"/>
              </p:cNvSpPr>
              <p:nvPr/>
            </p:nvSpPr>
            <p:spPr bwMode="auto">
              <a:xfrm>
                <a:off x="3851920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3</a:t>
                </a:r>
                <a:endPara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</p:grpSp>
      <p:grpSp>
        <p:nvGrpSpPr>
          <p:cNvPr id="48" name="组 47"/>
          <p:cNvGrpSpPr/>
          <p:nvPr/>
        </p:nvGrpSpPr>
        <p:grpSpPr>
          <a:xfrm>
            <a:off x="6228184" y="1988840"/>
            <a:ext cx="433960" cy="864096"/>
            <a:chOff x="6228184" y="3140968"/>
            <a:chExt cx="433960" cy="864096"/>
          </a:xfrm>
        </p:grpSpPr>
        <p:grpSp>
          <p:nvGrpSpPr>
            <p:cNvPr id="426" name="组 425"/>
            <p:cNvGrpSpPr/>
            <p:nvPr/>
          </p:nvGrpSpPr>
          <p:grpSpPr>
            <a:xfrm>
              <a:off x="6228184" y="3140968"/>
              <a:ext cx="433960" cy="432048"/>
              <a:chOff x="2987824" y="3356992"/>
              <a:chExt cx="433960" cy="432048"/>
            </a:xfrm>
          </p:grpSpPr>
          <p:sp>
            <p:nvSpPr>
              <p:cNvPr id="427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428" name="椭圆 427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>
                <a:gsLst>
                  <a:gs pos="0">
                    <a:srgbClr val="50D324"/>
                  </a:gs>
                  <a:gs pos="80000">
                    <a:srgbClr val="69EA2B"/>
                  </a:gs>
                  <a:gs pos="100000">
                    <a:srgbClr val="6BF817"/>
                  </a:gs>
                </a:gsLst>
              </a:gradFill>
              <a:ln>
                <a:solidFill>
                  <a:srgbClr val="5AC626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429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1</a:t>
                </a:r>
                <a:endPara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grpSp>
          <p:nvGrpSpPr>
            <p:cNvPr id="430" name="组 429"/>
            <p:cNvGrpSpPr/>
            <p:nvPr/>
          </p:nvGrpSpPr>
          <p:grpSpPr>
            <a:xfrm>
              <a:off x="6228184" y="3573016"/>
              <a:ext cx="433960" cy="432048"/>
              <a:chOff x="2987824" y="3356992"/>
              <a:chExt cx="433960" cy="432048"/>
            </a:xfrm>
          </p:grpSpPr>
          <p:sp>
            <p:nvSpPr>
              <p:cNvPr id="431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432" name="椭圆 431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>
                <a:gsLst>
                  <a:gs pos="0">
                    <a:srgbClr val="50D324"/>
                  </a:gs>
                  <a:gs pos="80000">
                    <a:srgbClr val="69EA2B"/>
                  </a:gs>
                  <a:gs pos="100000">
                    <a:srgbClr val="6BF817"/>
                  </a:gs>
                </a:gsLst>
              </a:gradFill>
              <a:ln>
                <a:solidFill>
                  <a:srgbClr val="5AC626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433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2</a:t>
                </a:r>
              </a:p>
            </p:txBody>
          </p:sp>
        </p:grpSp>
      </p:grpSp>
      <p:grpSp>
        <p:nvGrpSpPr>
          <p:cNvPr id="10247" name="组 10246"/>
          <p:cNvGrpSpPr/>
          <p:nvPr/>
        </p:nvGrpSpPr>
        <p:grpSpPr>
          <a:xfrm>
            <a:off x="6228184" y="1556792"/>
            <a:ext cx="1298056" cy="1728192"/>
            <a:chOff x="6228184" y="2708920"/>
            <a:chExt cx="1298056" cy="1728192"/>
          </a:xfrm>
        </p:grpSpPr>
        <p:grpSp>
          <p:nvGrpSpPr>
            <p:cNvPr id="434" name="组 433"/>
            <p:cNvGrpSpPr/>
            <p:nvPr/>
          </p:nvGrpSpPr>
          <p:grpSpPr>
            <a:xfrm>
              <a:off x="6228184" y="4005064"/>
              <a:ext cx="433960" cy="432048"/>
              <a:chOff x="2987824" y="3356992"/>
              <a:chExt cx="433960" cy="432048"/>
            </a:xfrm>
          </p:grpSpPr>
          <p:sp>
            <p:nvSpPr>
              <p:cNvPr id="435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436" name="椭圆 435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 flip="none" rotWithShape="1">
                <a:gsLst>
                  <a:gs pos="0">
                    <a:srgbClr val="832681"/>
                  </a:gs>
                  <a:gs pos="100000">
                    <a:srgbClr val="FA91FF"/>
                  </a:gs>
                </a:gsLst>
                <a:lin ang="16200000" scaled="0"/>
                <a:tileRect/>
              </a:gradFill>
              <a:ln>
                <a:solidFill>
                  <a:srgbClr val="A02F9D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437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1</a:t>
                </a:r>
                <a:endPara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grpSp>
          <p:nvGrpSpPr>
            <p:cNvPr id="438" name="组 437"/>
            <p:cNvGrpSpPr/>
            <p:nvPr/>
          </p:nvGrpSpPr>
          <p:grpSpPr>
            <a:xfrm>
              <a:off x="6660232" y="2708920"/>
              <a:ext cx="433960" cy="432048"/>
              <a:chOff x="2987824" y="3356992"/>
              <a:chExt cx="433960" cy="432048"/>
            </a:xfrm>
          </p:grpSpPr>
          <p:sp>
            <p:nvSpPr>
              <p:cNvPr id="439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440" name="椭圆 439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 flip="none" rotWithShape="1">
                <a:gsLst>
                  <a:gs pos="0">
                    <a:srgbClr val="832681"/>
                  </a:gs>
                  <a:gs pos="100000">
                    <a:srgbClr val="FA91FF"/>
                  </a:gs>
                </a:gsLst>
                <a:lin ang="16200000" scaled="0"/>
                <a:tileRect/>
              </a:gradFill>
              <a:ln>
                <a:solidFill>
                  <a:srgbClr val="A02F9D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441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2</a:t>
                </a:r>
              </a:p>
            </p:txBody>
          </p:sp>
        </p:grpSp>
        <p:grpSp>
          <p:nvGrpSpPr>
            <p:cNvPr id="442" name="组 441"/>
            <p:cNvGrpSpPr/>
            <p:nvPr/>
          </p:nvGrpSpPr>
          <p:grpSpPr>
            <a:xfrm>
              <a:off x="6660232" y="3140968"/>
              <a:ext cx="433960" cy="432048"/>
              <a:chOff x="2987824" y="3356992"/>
              <a:chExt cx="433960" cy="432048"/>
            </a:xfrm>
          </p:grpSpPr>
          <p:sp>
            <p:nvSpPr>
              <p:cNvPr id="443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444" name="椭圆 443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 flip="none" rotWithShape="1">
                <a:gsLst>
                  <a:gs pos="0">
                    <a:srgbClr val="832681"/>
                  </a:gs>
                  <a:gs pos="100000">
                    <a:srgbClr val="FA91FF"/>
                  </a:gs>
                </a:gsLst>
                <a:lin ang="16200000" scaled="0"/>
                <a:tileRect/>
              </a:gradFill>
              <a:ln>
                <a:solidFill>
                  <a:srgbClr val="A02F9D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445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3</a:t>
                </a:r>
                <a:endPara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grpSp>
          <p:nvGrpSpPr>
            <p:cNvPr id="446" name="组 445"/>
            <p:cNvGrpSpPr/>
            <p:nvPr/>
          </p:nvGrpSpPr>
          <p:grpSpPr>
            <a:xfrm>
              <a:off x="6660232" y="3573016"/>
              <a:ext cx="433960" cy="432048"/>
              <a:chOff x="2987824" y="3356992"/>
              <a:chExt cx="433960" cy="432048"/>
            </a:xfrm>
          </p:grpSpPr>
          <p:sp>
            <p:nvSpPr>
              <p:cNvPr id="447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448" name="椭圆 447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 flip="none" rotWithShape="1">
                <a:gsLst>
                  <a:gs pos="0">
                    <a:srgbClr val="832681"/>
                  </a:gs>
                  <a:gs pos="100000">
                    <a:srgbClr val="FA91FF"/>
                  </a:gs>
                </a:gsLst>
                <a:lin ang="16200000" scaled="0"/>
                <a:tileRect/>
              </a:gradFill>
              <a:ln>
                <a:solidFill>
                  <a:srgbClr val="A02F9D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449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4</a:t>
                </a:r>
                <a:endPara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grpSp>
          <p:nvGrpSpPr>
            <p:cNvPr id="450" name="组 449"/>
            <p:cNvGrpSpPr/>
            <p:nvPr/>
          </p:nvGrpSpPr>
          <p:grpSpPr>
            <a:xfrm>
              <a:off x="6660232" y="4005064"/>
              <a:ext cx="433960" cy="432048"/>
              <a:chOff x="2987824" y="3356992"/>
              <a:chExt cx="433960" cy="432048"/>
            </a:xfrm>
          </p:grpSpPr>
          <p:sp>
            <p:nvSpPr>
              <p:cNvPr id="451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452" name="椭圆 451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 flip="none" rotWithShape="1">
                <a:gsLst>
                  <a:gs pos="0">
                    <a:srgbClr val="832681"/>
                  </a:gs>
                  <a:gs pos="100000">
                    <a:srgbClr val="FA91FF"/>
                  </a:gs>
                </a:gsLst>
                <a:lin ang="16200000" scaled="0"/>
                <a:tileRect/>
              </a:gradFill>
              <a:ln>
                <a:solidFill>
                  <a:srgbClr val="A02F9D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453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5</a:t>
                </a:r>
                <a:endPara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grpSp>
          <p:nvGrpSpPr>
            <p:cNvPr id="454" name="组 453"/>
            <p:cNvGrpSpPr/>
            <p:nvPr/>
          </p:nvGrpSpPr>
          <p:grpSpPr>
            <a:xfrm>
              <a:off x="7092280" y="2708920"/>
              <a:ext cx="433960" cy="432048"/>
              <a:chOff x="2987824" y="3356992"/>
              <a:chExt cx="433960" cy="432048"/>
            </a:xfrm>
          </p:grpSpPr>
          <p:sp>
            <p:nvSpPr>
              <p:cNvPr id="455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456" name="椭圆 455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 flip="none" rotWithShape="1">
                <a:gsLst>
                  <a:gs pos="0">
                    <a:srgbClr val="832681"/>
                  </a:gs>
                  <a:gs pos="100000">
                    <a:srgbClr val="FA91FF"/>
                  </a:gs>
                </a:gsLst>
                <a:lin ang="16200000" scaled="0"/>
                <a:tileRect/>
              </a:gradFill>
              <a:ln>
                <a:solidFill>
                  <a:srgbClr val="A02F9D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457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6</a:t>
                </a:r>
                <a:endPara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grpSp>
          <p:nvGrpSpPr>
            <p:cNvPr id="458" name="组 457"/>
            <p:cNvGrpSpPr/>
            <p:nvPr/>
          </p:nvGrpSpPr>
          <p:grpSpPr>
            <a:xfrm>
              <a:off x="7092280" y="3140968"/>
              <a:ext cx="433960" cy="432048"/>
              <a:chOff x="2987824" y="3356992"/>
              <a:chExt cx="433960" cy="432048"/>
            </a:xfrm>
          </p:grpSpPr>
          <p:sp>
            <p:nvSpPr>
              <p:cNvPr id="459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460" name="椭圆 459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 flip="none" rotWithShape="1">
                <a:gsLst>
                  <a:gs pos="0">
                    <a:srgbClr val="832681"/>
                  </a:gs>
                  <a:gs pos="100000">
                    <a:srgbClr val="FA91FF"/>
                  </a:gs>
                </a:gsLst>
                <a:lin ang="16200000" scaled="0"/>
                <a:tileRect/>
              </a:gradFill>
              <a:ln>
                <a:solidFill>
                  <a:srgbClr val="A02F9D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461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7</a:t>
                </a:r>
                <a:endPara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</p:grpSp>
      <p:grpSp>
        <p:nvGrpSpPr>
          <p:cNvPr id="10250" name="组 10249"/>
          <p:cNvGrpSpPr/>
          <p:nvPr/>
        </p:nvGrpSpPr>
        <p:grpSpPr>
          <a:xfrm>
            <a:off x="7092280" y="1556792"/>
            <a:ext cx="2029296" cy="1728192"/>
            <a:chOff x="7092280" y="2708920"/>
            <a:chExt cx="2029296" cy="1728192"/>
          </a:xfrm>
        </p:grpSpPr>
        <p:grpSp>
          <p:nvGrpSpPr>
            <p:cNvPr id="462" name="组 461"/>
            <p:cNvGrpSpPr/>
            <p:nvPr/>
          </p:nvGrpSpPr>
          <p:grpSpPr>
            <a:xfrm>
              <a:off x="7092280" y="3573016"/>
              <a:ext cx="433960" cy="432048"/>
              <a:chOff x="2987824" y="3356992"/>
              <a:chExt cx="433960" cy="432048"/>
            </a:xfrm>
          </p:grpSpPr>
          <p:sp>
            <p:nvSpPr>
              <p:cNvPr id="463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464" name="椭圆 463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 flip="none" rotWithShape="1">
                <a:gsLst>
                  <a:gs pos="0">
                    <a:srgbClr val="FF6600"/>
                  </a:gs>
                  <a:gs pos="80000">
                    <a:srgbClr val="DDA54A"/>
                  </a:gs>
                  <a:gs pos="100000">
                    <a:srgbClr val="E19728"/>
                  </a:gs>
                </a:gsLst>
                <a:lin ang="16200000" scaled="0"/>
                <a:tileRect/>
              </a:gradFill>
              <a:ln>
                <a:solidFill>
                  <a:srgbClr val="FF66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465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1</a:t>
                </a:r>
                <a:endPara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grpSp>
          <p:nvGrpSpPr>
            <p:cNvPr id="466" name="组 465"/>
            <p:cNvGrpSpPr/>
            <p:nvPr/>
          </p:nvGrpSpPr>
          <p:grpSpPr>
            <a:xfrm>
              <a:off x="7092280" y="4005064"/>
              <a:ext cx="433960" cy="432048"/>
              <a:chOff x="2987824" y="3356992"/>
              <a:chExt cx="433960" cy="432048"/>
            </a:xfrm>
          </p:grpSpPr>
          <p:sp>
            <p:nvSpPr>
              <p:cNvPr id="467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468" name="椭圆 467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 flip="none" rotWithShape="1">
                <a:gsLst>
                  <a:gs pos="0">
                    <a:srgbClr val="FF6600"/>
                  </a:gs>
                  <a:gs pos="80000">
                    <a:srgbClr val="DDA54A"/>
                  </a:gs>
                  <a:gs pos="100000">
                    <a:srgbClr val="E19728"/>
                  </a:gs>
                </a:gsLst>
                <a:lin ang="16200000" scaled="0"/>
                <a:tileRect/>
              </a:gradFill>
              <a:ln>
                <a:solidFill>
                  <a:srgbClr val="FF66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469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2</a:t>
                </a:r>
                <a:endPara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grpSp>
          <p:nvGrpSpPr>
            <p:cNvPr id="470" name="组 469"/>
            <p:cNvGrpSpPr/>
            <p:nvPr/>
          </p:nvGrpSpPr>
          <p:grpSpPr>
            <a:xfrm>
              <a:off x="7524328" y="2708920"/>
              <a:ext cx="433960" cy="432048"/>
              <a:chOff x="2987824" y="3356992"/>
              <a:chExt cx="433960" cy="432048"/>
            </a:xfrm>
          </p:grpSpPr>
          <p:sp>
            <p:nvSpPr>
              <p:cNvPr id="471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472" name="椭圆 471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 flip="none" rotWithShape="1">
                <a:gsLst>
                  <a:gs pos="0">
                    <a:srgbClr val="FF6600"/>
                  </a:gs>
                  <a:gs pos="80000">
                    <a:srgbClr val="DDA54A"/>
                  </a:gs>
                  <a:gs pos="100000">
                    <a:srgbClr val="E19728"/>
                  </a:gs>
                </a:gsLst>
                <a:lin ang="16200000" scaled="0"/>
                <a:tileRect/>
              </a:gradFill>
              <a:ln>
                <a:solidFill>
                  <a:srgbClr val="FF66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473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3</a:t>
                </a:r>
                <a:endPara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grpSp>
          <p:nvGrpSpPr>
            <p:cNvPr id="474" name="组 473"/>
            <p:cNvGrpSpPr/>
            <p:nvPr/>
          </p:nvGrpSpPr>
          <p:grpSpPr>
            <a:xfrm>
              <a:off x="7522416" y="3140968"/>
              <a:ext cx="433960" cy="432048"/>
              <a:chOff x="2987824" y="3356992"/>
              <a:chExt cx="433960" cy="432048"/>
            </a:xfrm>
          </p:grpSpPr>
          <p:sp>
            <p:nvSpPr>
              <p:cNvPr id="475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476" name="椭圆 475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 flip="none" rotWithShape="1">
                <a:gsLst>
                  <a:gs pos="0">
                    <a:srgbClr val="FF6600"/>
                  </a:gs>
                  <a:gs pos="80000">
                    <a:srgbClr val="DDA54A"/>
                  </a:gs>
                  <a:gs pos="100000">
                    <a:srgbClr val="E19728"/>
                  </a:gs>
                </a:gsLst>
                <a:lin ang="16200000" scaled="0"/>
                <a:tileRect/>
              </a:gradFill>
              <a:ln>
                <a:solidFill>
                  <a:srgbClr val="FF66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477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4</a:t>
                </a:r>
                <a:endPara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grpSp>
          <p:nvGrpSpPr>
            <p:cNvPr id="478" name="组 477"/>
            <p:cNvGrpSpPr/>
            <p:nvPr/>
          </p:nvGrpSpPr>
          <p:grpSpPr>
            <a:xfrm>
              <a:off x="7524328" y="3573016"/>
              <a:ext cx="433960" cy="432048"/>
              <a:chOff x="2987824" y="3356992"/>
              <a:chExt cx="433960" cy="432048"/>
            </a:xfrm>
          </p:grpSpPr>
          <p:sp>
            <p:nvSpPr>
              <p:cNvPr id="479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480" name="椭圆 479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 flip="none" rotWithShape="1">
                <a:gsLst>
                  <a:gs pos="0">
                    <a:srgbClr val="FF6600"/>
                  </a:gs>
                  <a:gs pos="80000">
                    <a:srgbClr val="DDA54A"/>
                  </a:gs>
                  <a:gs pos="100000">
                    <a:srgbClr val="E19728"/>
                  </a:gs>
                </a:gsLst>
                <a:lin ang="16200000" scaled="0"/>
                <a:tileRect/>
              </a:gradFill>
              <a:ln>
                <a:solidFill>
                  <a:srgbClr val="FF66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481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5</a:t>
                </a:r>
                <a:endPara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grpSp>
          <p:nvGrpSpPr>
            <p:cNvPr id="482" name="组 481"/>
            <p:cNvGrpSpPr/>
            <p:nvPr/>
          </p:nvGrpSpPr>
          <p:grpSpPr>
            <a:xfrm>
              <a:off x="7524328" y="4005064"/>
              <a:ext cx="433960" cy="432048"/>
              <a:chOff x="2987824" y="3356992"/>
              <a:chExt cx="433960" cy="432048"/>
            </a:xfrm>
          </p:grpSpPr>
          <p:sp>
            <p:nvSpPr>
              <p:cNvPr id="483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484" name="椭圆 483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 flip="none" rotWithShape="1">
                <a:gsLst>
                  <a:gs pos="0">
                    <a:srgbClr val="FF6600"/>
                  </a:gs>
                  <a:gs pos="80000">
                    <a:srgbClr val="DDA54A"/>
                  </a:gs>
                  <a:gs pos="100000">
                    <a:srgbClr val="E19728"/>
                  </a:gs>
                </a:gsLst>
                <a:lin ang="16200000" scaled="0"/>
                <a:tileRect/>
              </a:gradFill>
              <a:ln>
                <a:solidFill>
                  <a:srgbClr val="FF66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485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6</a:t>
                </a:r>
                <a:endPara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grpSp>
          <p:nvGrpSpPr>
            <p:cNvPr id="486" name="组 485"/>
            <p:cNvGrpSpPr/>
            <p:nvPr/>
          </p:nvGrpSpPr>
          <p:grpSpPr>
            <a:xfrm>
              <a:off x="8255568" y="2708920"/>
              <a:ext cx="433960" cy="432048"/>
              <a:chOff x="2987824" y="3356992"/>
              <a:chExt cx="433960" cy="432048"/>
            </a:xfrm>
          </p:grpSpPr>
          <p:sp>
            <p:nvSpPr>
              <p:cNvPr id="487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488" name="椭圆 487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 flip="none" rotWithShape="1">
                <a:gsLst>
                  <a:gs pos="0">
                    <a:srgbClr val="FF6600"/>
                  </a:gs>
                  <a:gs pos="80000">
                    <a:srgbClr val="DDA54A"/>
                  </a:gs>
                  <a:gs pos="100000">
                    <a:srgbClr val="E19728"/>
                  </a:gs>
                </a:gsLst>
                <a:lin ang="16200000" scaled="0"/>
                <a:tileRect/>
              </a:gradFill>
              <a:ln>
                <a:solidFill>
                  <a:srgbClr val="FF66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489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7</a:t>
                </a:r>
                <a:endPara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grpSp>
          <p:nvGrpSpPr>
            <p:cNvPr id="490" name="组 489"/>
            <p:cNvGrpSpPr/>
            <p:nvPr/>
          </p:nvGrpSpPr>
          <p:grpSpPr>
            <a:xfrm>
              <a:off x="8687616" y="2708920"/>
              <a:ext cx="433960" cy="432048"/>
              <a:chOff x="2987824" y="3356992"/>
              <a:chExt cx="433960" cy="432048"/>
            </a:xfrm>
          </p:grpSpPr>
          <p:sp>
            <p:nvSpPr>
              <p:cNvPr id="491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492" name="椭圆 491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 flip="none" rotWithShape="1">
                <a:gsLst>
                  <a:gs pos="0">
                    <a:srgbClr val="FF6600"/>
                  </a:gs>
                  <a:gs pos="80000">
                    <a:srgbClr val="DDA54A"/>
                  </a:gs>
                  <a:gs pos="100000">
                    <a:srgbClr val="E19728"/>
                  </a:gs>
                </a:gsLst>
                <a:lin ang="16200000" scaled="0"/>
                <a:tileRect/>
              </a:gradFill>
              <a:ln>
                <a:solidFill>
                  <a:srgbClr val="FF66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493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8</a:t>
                </a:r>
                <a:endPara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</p:grpSp>
      <p:sp>
        <p:nvSpPr>
          <p:cNvPr id="41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042988" y="460375"/>
            <a:ext cx="7921500" cy="736377"/>
          </a:xfrm>
        </p:spPr>
        <p:txBody>
          <a:bodyPr/>
          <a:lstStyle/>
          <a:p>
            <a:r>
              <a:rPr lang="en-US" altLang="zh-CN" sz="3200" noProof="1" smtClean="0">
                <a:sym typeface="Verdana" pitchFamily="34" charset="0"/>
              </a:rPr>
              <a:t>Using </a:t>
            </a:r>
            <a:r>
              <a:rPr lang="en-US" altLang="zh-CN" sz="3200" noProof="1">
                <a:sym typeface="Verdana" pitchFamily="34" charset="0"/>
              </a:rPr>
              <a:t>tile-wise </a:t>
            </a:r>
            <a:r>
              <a:rPr lang="en-US" altLang="zh-CN" sz="3200" noProof="1" smtClean="0">
                <a:sym typeface="Verdana" pitchFamily="34" charset="0"/>
              </a:rPr>
              <a:t>transposed CSR data</a:t>
            </a:r>
            <a:endParaRPr lang="en-US" altLang="zh-CN" sz="3200" noProof="1" smtClean="0">
              <a:solidFill>
                <a:srgbClr val="933027"/>
              </a:solidFill>
              <a:sym typeface="Verdana" pitchFamily="34" charset="0"/>
            </a:endParaRPr>
          </a:p>
        </p:txBody>
      </p:sp>
      <p:sp>
        <p:nvSpPr>
          <p:cNvPr id="411" name="Rectangle 15"/>
          <p:cNvSpPr>
            <a:spLocks noChangeArrowheads="1"/>
          </p:cNvSpPr>
          <p:nvPr/>
        </p:nvSpPr>
        <p:spPr bwMode="auto">
          <a:xfrm>
            <a:off x="4139952" y="1556792"/>
            <a:ext cx="1728192" cy="172819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/>
              <a:cs typeface="Arial"/>
              <a:sym typeface="Verdana" pitchFamily="34" charset="0"/>
            </a:endParaRPr>
          </a:p>
        </p:txBody>
      </p:sp>
      <p:sp>
        <p:nvSpPr>
          <p:cNvPr id="412" name="Rectangle 15"/>
          <p:cNvSpPr>
            <a:spLocks noChangeArrowheads="1"/>
          </p:cNvSpPr>
          <p:nvPr/>
        </p:nvSpPr>
        <p:spPr bwMode="auto">
          <a:xfrm>
            <a:off x="6228184" y="1556792"/>
            <a:ext cx="1728192" cy="172819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/>
              <a:cs typeface="Arial"/>
              <a:sym typeface="Verdana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-2419248" y="3431835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420" name="组 419"/>
          <p:cNvGrpSpPr/>
          <p:nvPr/>
        </p:nvGrpSpPr>
        <p:grpSpPr>
          <a:xfrm>
            <a:off x="4139952" y="4077072"/>
            <a:ext cx="433960" cy="432048"/>
            <a:chOff x="2987824" y="3356992"/>
            <a:chExt cx="433960" cy="432048"/>
          </a:xfrm>
        </p:grpSpPr>
        <p:sp>
          <p:nvSpPr>
            <p:cNvPr id="511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3960" cy="43204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</a:p>
          </p:txBody>
        </p:sp>
        <p:sp>
          <p:nvSpPr>
            <p:cNvPr id="512" name="椭圆 511"/>
            <p:cNvSpPr/>
            <p:nvPr/>
          </p:nvSpPr>
          <p:spPr>
            <a:xfrm>
              <a:off x="3024784" y="3392996"/>
              <a:ext cx="360040" cy="360040"/>
            </a:xfrm>
            <a:prstGeom prst="ellipse">
              <a:avLst/>
            </a:prstGeom>
            <a:gradFill>
              <a:gsLst>
                <a:gs pos="0">
                  <a:srgbClr val="AC4F75"/>
                </a:gs>
                <a:gs pos="80000">
                  <a:srgbClr val="BF4B5A"/>
                </a:gs>
                <a:gs pos="100000">
                  <a:srgbClr val="E131A9"/>
                </a:gs>
              </a:gsLst>
            </a:gradFill>
            <a:ln>
              <a:solidFill>
                <a:srgbClr val="AC4F75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/>
            </a:p>
          </p:txBody>
        </p:sp>
        <p:sp>
          <p:nvSpPr>
            <p:cNvPr id="513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2048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1600" dirty="0" smtClean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1</a:t>
              </a:r>
              <a:endParaRPr lang="da-DK" altLang="zh-CN" sz="1600" dirty="0">
                <a:solidFill>
                  <a:schemeClr val="bg1">
                    <a:lumMod val="95000"/>
                  </a:schemeClr>
                </a:solidFill>
                <a:latin typeface="Arial" charset="0"/>
                <a:sym typeface="Verdana" pitchFamily="34" charset="0"/>
              </a:endParaRPr>
            </a:p>
          </p:txBody>
        </p:sp>
      </p:grpSp>
      <p:grpSp>
        <p:nvGrpSpPr>
          <p:cNvPr id="421" name="组 420"/>
          <p:cNvGrpSpPr/>
          <p:nvPr/>
        </p:nvGrpSpPr>
        <p:grpSpPr>
          <a:xfrm>
            <a:off x="4572000" y="4077072"/>
            <a:ext cx="433960" cy="432048"/>
            <a:chOff x="2987824" y="3356992"/>
            <a:chExt cx="433960" cy="432048"/>
          </a:xfrm>
        </p:grpSpPr>
        <p:sp>
          <p:nvSpPr>
            <p:cNvPr id="508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3960" cy="43204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</a:p>
          </p:txBody>
        </p:sp>
        <p:sp>
          <p:nvSpPr>
            <p:cNvPr id="509" name="椭圆 508"/>
            <p:cNvSpPr/>
            <p:nvPr/>
          </p:nvSpPr>
          <p:spPr>
            <a:xfrm>
              <a:off x="3024784" y="3392996"/>
              <a:ext cx="360040" cy="360040"/>
            </a:xfrm>
            <a:prstGeom prst="ellipse">
              <a:avLst/>
            </a:prstGeom>
            <a:gradFill>
              <a:gsLst>
                <a:gs pos="0">
                  <a:srgbClr val="AC4F75"/>
                </a:gs>
                <a:gs pos="80000">
                  <a:srgbClr val="BF4B5A"/>
                </a:gs>
                <a:gs pos="100000">
                  <a:srgbClr val="E131A9"/>
                </a:gs>
              </a:gsLst>
            </a:gradFill>
            <a:ln>
              <a:solidFill>
                <a:srgbClr val="AC4F75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/>
            </a:p>
          </p:txBody>
        </p:sp>
        <p:sp>
          <p:nvSpPr>
            <p:cNvPr id="510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2048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1600" dirty="0" smtClean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2</a:t>
              </a:r>
              <a:endParaRPr lang="da-DK" altLang="zh-CN" sz="1600" dirty="0">
                <a:solidFill>
                  <a:schemeClr val="bg1">
                    <a:lumMod val="95000"/>
                  </a:schemeClr>
                </a:solidFill>
                <a:latin typeface="Arial" charset="0"/>
                <a:sym typeface="Verdana" pitchFamily="34" charset="0"/>
              </a:endParaRPr>
            </a:p>
          </p:txBody>
        </p:sp>
      </p:grpSp>
      <p:grpSp>
        <p:nvGrpSpPr>
          <p:cNvPr id="494" name="组 493"/>
          <p:cNvGrpSpPr/>
          <p:nvPr/>
        </p:nvGrpSpPr>
        <p:grpSpPr>
          <a:xfrm>
            <a:off x="5004048" y="4077072"/>
            <a:ext cx="433960" cy="432048"/>
            <a:chOff x="2987824" y="3356992"/>
            <a:chExt cx="433960" cy="432048"/>
          </a:xfrm>
        </p:grpSpPr>
        <p:sp>
          <p:nvSpPr>
            <p:cNvPr id="505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3960" cy="43204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</a:p>
          </p:txBody>
        </p:sp>
        <p:sp>
          <p:nvSpPr>
            <p:cNvPr id="506" name="椭圆 505"/>
            <p:cNvSpPr/>
            <p:nvPr/>
          </p:nvSpPr>
          <p:spPr>
            <a:xfrm>
              <a:off x="3024784" y="3392996"/>
              <a:ext cx="360040" cy="360040"/>
            </a:xfrm>
            <a:prstGeom prst="ellipse">
              <a:avLst/>
            </a:prstGeom>
            <a:gradFill>
              <a:gsLst>
                <a:gs pos="0">
                  <a:srgbClr val="AC4F75"/>
                </a:gs>
                <a:gs pos="80000">
                  <a:srgbClr val="BF4B5A"/>
                </a:gs>
                <a:gs pos="100000">
                  <a:srgbClr val="E131A9"/>
                </a:gs>
              </a:gsLst>
            </a:gradFill>
            <a:ln>
              <a:solidFill>
                <a:srgbClr val="AC4F75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/>
            </a:p>
          </p:txBody>
        </p:sp>
        <p:sp>
          <p:nvSpPr>
            <p:cNvPr id="507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2048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1600" dirty="0" smtClean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3</a:t>
              </a:r>
              <a:endParaRPr lang="da-DK" altLang="zh-CN" sz="1600" dirty="0">
                <a:solidFill>
                  <a:schemeClr val="bg1">
                    <a:lumMod val="95000"/>
                  </a:schemeClr>
                </a:solidFill>
                <a:latin typeface="Arial" charset="0"/>
                <a:sym typeface="Verdana" pitchFamily="34" charset="0"/>
              </a:endParaRPr>
            </a:p>
          </p:txBody>
        </p:sp>
      </p:grpSp>
      <p:grpSp>
        <p:nvGrpSpPr>
          <p:cNvPr id="497" name="组 496"/>
          <p:cNvGrpSpPr/>
          <p:nvPr/>
        </p:nvGrpSpPr>
        <p:grpSpPr>
          <a:xfrm>
            <a:off x="5436096" y="4077072"/>
            <a:ext cx="433960" cy="432048"/>
            <a:chOff x="2987824" y="3356992"/>
            <a:chExt cx="433960" cy="432048"/>
          </a:xfrm>
        </p:grpSpPr>
        <p:sp>
          <p:nvSpPr>
            <p:cNvPr id="502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3960" cy="43204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</a:p>
          </p:txBody>
        </p:sp>
        <p:sp>
          <p:nvSpPr>
            <p:cNvPr id="503" name="椭圆 502"/>
            <p:cNvSpPr/>
            <p:nvPr/>
          </p:nvSpPr>
          <p:spPr>
            <a:xfrm>
              <a:off x="3024784" y="3392996"/>
              <a:ext cx="360040" cy="360040"/>
            </a:xfrm>
            <a:prstGeom prst="ellipse">
              <a:avLst/>
            </a:prstGeom>
            <a:gradFill>
              <a:gsLst>
                <a:gs pos="0">
                  <a:srgbClr val="AC4F75"/>
                </a:gs>
                <a:gs pos="80000">
                  <a:srgbClr val="BF4B5A"/>
                </a:gs>
                <a:gs pos="100000">
                  <a:srgbClr val="E131A9"/>
                </a:gs>
              </a:gsLst>
            </a:gradFill>
            <a:ln>
              <a:solidFill>
                <a:srgbClr val="AC4F75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/>
            </a:p>
          </p:txBody>
        </p:sp>
        <p:sp>
          <p:nvSpPr>
            <p:cNvPr id="504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2048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4</a:t>
              </a:r>
            </a:p>
          </p:txBody>
        </p:sp>
      </p:grpSp>
      <p:grpSp>
        <p:nvGrpSpPr>
          <p:cNvPr id="498" name="组 497"/>
          <p:cNvGrpSpPr/>
          <p:nvPr/>
        </p:nvGrpSpPr>
        <p:grpSpPr>
          <a:xfrm>
            <a:off x="4139952" y="4509120"/>
            <a:ext cx="433960" cy="432048"/>
            <a:chOff x="2987824" y="3356992"/>
            <a:chExt cx="433960" cy="432048"/>
          </a:xfrm>
        </p:grpSpPr>
        <p:sp>
          <p:nvSpPr>
            <p:cNvPr id="499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3960" cy="43204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</a:p>
          </p:txBody>
        </p:sp>
        <p:sp>
          <p:nvSpPr>
            <p:cNvPr id="500" name="椭圆 499"/>
            <p:cNvSpPr/>
            <p:nvPr/>
          </p:nvSpPr>
          <p:spPr>
            <a:xfrm>
              <a:off x="3024784" y="3392996"/>
              <a:ext cx="360040" cy="360040"/>
            </a:xfrm>
            <a:prstGeom prst="ellipse">
              <a:avLst/>
            </a:prstGeom>
            <a:gradFill>
              <a:gsLst>
                <a:gs pos="0">
                  <a:srgbClr val="AC4F75"/>
                </a:gs>
                <a:gs pos="80000">
                  <a:srgbClr val="BF4B5A"/>
                </a:gs>
                <a:gs pos="100000">
                  <a:srgbClr val="E131A9"/>
                </a:gs>
              </a:gsLst>
            </a:gradFill>
            <a:ln>
              <a:solidFill>
                <a:srgbClr val="AC4F75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/>
            </a:p>
          </p:txBody>
        </p:sp>
        <p:sp>
          <p:nvSpPr>
            <p:cNvPr id="501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2048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1600" dirty="0" smtClean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5</a:t>
              </a:r>
              <a:endParaRPr lang="da-DK" altLang="zh-CN" sz="1600" dirty="0">
                <a:solidFill>
                  <a:schemeClr val="bg1">
                    <a:lumMod val="95000"/>
                  </a:schemeClr>
                </a:solidFill>
                <a:latin typeface="Arial" charset="0"/>
                <a:sym typeface="Verdana" pitchFamily="34" charset="0"/>
              </a:endParaRPr>
            </a:p>
          </p:txBody>
        </p:sp>
      </p:grpSp>
      <p:grpSp>
        <p:nvGrpSpPr>
          <p:cNvPr id="515" name="组 514"/>
          <p:cNvGrpSpPr/>
          <p:nvPr/>
        </p:nvGrpSpPr>
        <p:grpSpPr>
          <a:xfrm>
            <a:off x="4572000" y="4509120"/>
            <a:ext cx="433960" cy="432048"/>
            <a:chOff x="2987824" y="3356992"/>
            <a:chExt cx="433960" cy="432048"/>
          </a:xfrm>
        </p:grpSpPr>
        <p:sp>
          <p:nvSpPr>
            <p:cNvPr id="520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3960" cy="43204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</a:p>
          </p:txBody>
        </p:sp>
        <p:sp>
          <p:nvSpPr>
            <p:cNvPr id="521" name="椭圆 520"/>
            <p:cNvSpPr/>
            <p:nvPr/>
          </p:nvSpPr>
          <p:spPr>
            <a:xfrm>
              <a:off x="3024784" y="3392996"/>
              <a:ext cx="360040" cy="360040"/>
            </a:xfrm>
            <a:prstGeom prst="ellipse">
              <a:avLst/>
            </a:prstGeom>
            <a:gradFill>
              <a:gsLst>
                <a:gs pos="0">
                  <a:srgbClr val="008000"/>
                </a:gs>
                <a:gs pos="80000">
                  <a:srgbClr val="49A021"/>
                </a:gs>
                <a:gs pos="100000">
                  <a:srgbClr val="57E128"/>
                </a:gs>
              </a:gsLst>
            </a:gradFill>
            <a:ln>
              <a:solidFill>
                <a:srgbClr val="49A02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/>
            </a:p>
          </p:txBody>
        </p:sp>
        <p:sp>
          <p:nvSpPr>
            <p:cNvPr id="522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2048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1600" dirty="0" smtClean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1</a:t>
              </a:r>
              <a:endParaRPr lang="da-DK" altLang="zh-CN" sz="1600" dirty="0">
                <a:solidFill>
                  <a:schemeClr val="bg1">
                    <a:lumMod val="95000"/>
                  </a:schemeClr>
                </a:solidFill>
                <a:latin typeface="Arial" charset="0"/>
                <a:sym typeface="Verdana" pitchFamily="34" charset="0"/>
              </a:endParaRPr>
            </a:p>
          </p:txBody>
        </p:sp>
      </p:grpSp>
      <p:grpSp>
        <p:nvGrpSpPr>
          <p:cNvPr id="516" name="组 515"/>
          <p:cNvGrpSpPr/>
          <p:nvPr/>
        </p:nvGrpSpPr>
        <p:grpSpPr>
          <a:xfrm>
            <a:off x="5004048" y="4509120"/>
            <a:ext cx="433960" cy="432048"/>
            <a:chOff x="2987824" y="3356992"/>
            <a:chExt cx="433960" cy="432048"/>
          </a:xfrm>
        </p:grpSpPr>
        <p:sp>
          <p:nvSpPr>
            <p:cNvPr id="517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3960" cy="43204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</a:p>
          </p:txBody>
        </p:sp>
        <p:sp>
          <p:nvSpPr>
            <p:cNvPr id="518" name="椭圆 517"/>
            <p:cNvSpPr/>
            <p:nvPr/>
          </p:nvSpPr>
          <p:spPr>
            <a:xfrm>
              <a:off x="3024784" y="3392996"/>
              <a:ext cx="360040" cy="360040"/>
            </a:xfrm>
            <a:prstGeom prst="ellipse">
              <a:avLst/>
            </a:prstGeom>
            <a:gradFill>
              <a:gsLst>
                <a:gs pos="0">
                  <a:srgbClr val="008000"/>
                </a:gs>
                <a:gs pos="80000">
                  <a:srgbClr val="49A021"/>
                </a:gs>
                <a:gs pos="100000">
                  <a:srgbClr val="57E128"/>
                </a:gs>
              </a:gsLst>
            </a:gradFill>
            <a:ln>
              <a:solidFill>
                <a:srgbClr val="49A02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/>
            </a:p>
          </p:txBody>
        </p:sp>
        <p:sp>
          <p:nvSpPr>
            <p:cNvPr id="519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2048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1600" dirty="0" smtClean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2</a:t>
              </a:r>
              <a:endParaRPr lang="da-DK" altLang="zh-CN" sz="1600" dirty="0">
                <a:solidFill>
                  <a:schemeClr val="bg1">
                    <a:lumMod val="95000"/>
                  </a:schemeClr>
                </a:solidFill>
                <a:latin typeface="Arial" charset="0"/>
                <a:sym typeface="Verdana" pitchFamily="34" charset="0"/>
              </a:endParaRPr>
            </a:p>
          </p:txBody>
        </p:sp>
      </p:grpSp>
      <p:sp>
        <p:nvSpPr>
          <p:cNvPr id="523" name="Rectangle 15"/>
          <p:cNvSpPr>
            <a:spLocks noChangeArrowheads="1"/>
          </p:cNvSpPr>
          <p:nvPr/>
        </p:nvSpPr>
        <p:spPr bwMode="auto">
          <a:xfrm>
            <a:off x="4139952" y="3789040"/>
            <a:ext cx="1728192" cy="288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0" hangingPunct="0">
              <a:buSzPct val="100000"/>
            </a:pPr>
            <a:r>
              <a:rPr lang="da-DK" altLang="zh-CN" sz="1600" dirty="0" err="1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value</a:t>
            </a:r>
            <a:r>
              <a:rPr lang="da-DK" altLang="zh-CN" sz="1600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 (</a:t>
            </a:r>
            <a:r>
              <a:rPr lang="da-DK" altLang="zh-CN" sz="1600" dirty="0" smtClean="0">
                <a:solidFill>
                  <a:srgbClr val="FF0000"/>
                </a:solidFill>
                <a:latin typeface="Arial" charset="0"/>
                <a:sym typeface="Verdana" pitchFamily="34" charset="0"/>
              </a:rPr>
              <a:t>CSR</a:t>
            </a:r>
            <a:r>
              <a:rPr lang="da-DK" altLang="zh-CN" sz="1600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) =</a:t>
            </a:r>
            <a:endParaRPr lang="da-DK" altLang="zh-CN" sz="16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grpSp>
        <p:nvGrpSpPr>
          <p:cNvPr id="525" name="组 524"/>
          <p:cNvGrpSpPr/>
          <p:nvPr/>
        </p:nvGrpSpPr>
        <p:grpSpPr>
          <a:xfrm>
            <a:off x="5436096" y="4509120"/>
            <a:ext cx="433960" cy="432048"/>
            <a:chOff x="2987824" y="3356992"/>
            <a:chExt cx="433960" cy="432048"/>
          </a:xfrm>
        </p:grpSpPr>
        <p:sp>
          <p:nvSpPr>
            <p:cNvPr id="550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3960" cy="43204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</a:p>
          </p:txBody>
        </p:sp>
        <p:sp>
          <p:nvSpPr>
            <p:cNvPr id="551" name="椭圆 550"/>
            <p:cNvSpPr/>
            <p:nvPr/>
          </p:nvSpPr>
          <p:spPr>
            <a:xfrm>
              <a:off x="3024784" y="3392996"/>
              <a:ext cx="360040" cy="360040"/>
            </a:xfrm>
            <a:prstGeom prst="ellipse">
              <a:avLst/>
            </a:prstGeom>
            <a:gradFill>
              <a:gsLst>
                <a:gs pos="0">
                  <a:srgbClr val="0000FF"/>
                </a:gs>
                <a:gs pos="80000">
                  <a:srgbClr val="448594"/>
                </a:gs>
                <a:gs pos="100000">
                  <a:srgbClr val="2E8EE1"/>
                </a:gs>
              </a:gsLst>
            </a:gradFill>
            <a:ln>
              <a:solidFill>
                <a:srgbClr val="3366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/>
            </a:p>
          </p:txBody>
        </p:sp>
        <p:sp>
          <p:nvSpPr>
            <p:cNvPr id="552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2048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1</a:t>
              </a:r>
            </a:p>
          </p:txBody>
        </p:sp>
      </p:grpSp>
      <p:grpSp>
        <p:nvGrpSpPr>
          <p:cNvPr id="526" name="组 525"/>
          <p:cNvGrpSpPr/>
          <p:nvPr/>
        </p:nvGrpSpPr>
        <p:grpSpPr>
          <a:xfrm>
            <a:off x="4139952" y="4941168"/>
            <a:ext cx="433960" cy="432048"/>
            <a:chOff x="2987824" y="3356992"/>
            <a:chExt cx="433960" cy="432048"/>
          </a:xfrm>
        </p:grpSpPr>
        <p:sp>
          <p:nvSpPr>
            <p:cNvPr id="547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3960" cy="43204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</a:p>
          </p:txBody>
        </p:sp>
        <p:sp>
          <p:nvSpPr>
            <p:cNvPr id="548" name="椭圆 547"/>
            <p:cNvSpPr/>
            <p:nvPr/>
          </p:nvSpPr>
          <p:spPr>
            <a:xfrm>
              <a:off x="3024784" y="3392996"/>
              <a:ext cx="360040" cy="360040"/>
            </a:xfrm>
            <a:prstGeom prst="ellipse">
              <a:avLst/>
            </a:prstGeom>
            <a:gradFill>
              <a:gsLst>
                <a:gs pos="0">
                  <a:srgbClr val="0000FF"/>
                </a:gs>
                <a:gs pos="80000">
                  <a:srgbClr val="448594"/>
                </a:gs>
                <a:gs pos="100000">
                  <a:srgbClr val="2E8EE1"/>
                </a:gs>
              </a:gsLst>
            </a:gradFill>
            <a:ln>
              <a:solidFill>
                <a:srgbClr val="3366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/>
            </a:p>
          </p:txBody>
        </p:sp>
        <p:sp>
          <p:nvSpPr>
            <p:cNvPr id="549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2048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2</a:t>
              </a:r>
            </a:p>
          </p:txBody>
        </p:sp>
      </p:grpSp>
      <p:grpSp>
        <p:nvGrpSpPr>
          <p:cNvPr id="527" name="组 526"/>
          <p:cNvGrpSpPr/>
          <p:nvPr/>
        </p:nvGrpSpPr>
        <p:grpSpPr>
          <a:xfrm>
            <a:off x="4572000" y="4941168"/>
            <a:ext cx="433960" cy="432048"/>
            <a:chOff x="2987824" y="3356992"/>
            <a:chExt cx="433960" cy="432048"/>
          </a:xfrm>
        </p:grpSpPr>
        <p:sp>
          <p:nvSpPr>
            <p:cNvPr id="544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3960" cy="43204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</a:p>
          </p:txBody>
        </p:sp>
        <p:sp>
          <p:nvSpPr>
            <p:cNvPr id="545" name="椭圆 544"/>
            <p:cNvSpPr/>
            <p:nvPr/>
          </p:nvSpPr>
          <p:spPr>
            <a:xfrm>
              <a:off x="3024784" y="3392996"/>
              <a:ext cx="360040" cy="360040"/>
            </a:xfrm>
            <a:prstGeom prst="ellipse">
              <a:avLst/>
            </a:prstGeom>
            <a:gradFill>
              <a:gsLst>
                <a:gs pos="0">
                  <a:srgbClr val="0000FF"/>
                </a:gs>
                <a:gs pos="80000">
                  <a:srgbClr val="448594"/>
                </a:gs>
                <a:gs pos="100000">
                  <a:srgbClr val="2E8EE1"/>
                </a:gs>
              </a:gsLst>
            </a:gradFill>
            <a:ln>
              <a:solidFill>
                <a:srgbClr val="3366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/>
            </a:p>
          </p:txBody>
        </p:sp>
        <p:sp>
          <p:nvSpPr>
            <p:cNvPr id="546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2048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3</a:t>
              </a:r>
            </a:p>
          </p:txBody>
        </p:sp>
      </p:grpSp>
      <p:grpSp>
        <p:nvGrpSpPr>
          <p:cNvPr id="528" name="组 527"/>
          <p:cNvGrpSpPr/>
          <p:nvPr/>
        </p:nvGrpSpPr>
        <p:grpSpPr>
          <a:xfrm>
            <a:off x="5004048" y="4941168"/>
            <a:ext cx="433960" cy="432048"/>
            <a:chOff x="2987824" y="3356992"/>
            <a:chExt cx="433960" cy="432048"/>
          </a:xfrm>
        </p:grpSpPr>
        <p:sp>
          <p:nvSpPr>
            <p:cNvPr id="541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3960" cy="43204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</a:p>
          </p:txBody>
        </p:sp>
        <p:sp>
          <p:nvSpPr>
            <p:cNvPr id="542" name="椭圆 541"/>
            <p:cNvSpPr/>
            <p:nvPr/>
          </p:nvSpPr>
          <p:spPr>
            <a:xfrm>
              <a:off x="3024784" y="3392996"/>
              <a:ext cx="360040" cy="360040"/>
            </a:xfrm>
            <a:prstGeom prst="ellipse">
              <a:avLst/>
            </a:prstGeom>
            <a:gradFill>
              <a:gsLst>
                <a:gs pos="0">
                  <a:srgbClr val="0000FF"/>
                </a:gs>
                <a:gs pos="80000">
                  <a:srgbClr val="448594"/>
                </a:gs>
                <a:gs pos="100000">
                  <a:srgbClr val="2E8EE1"/>
                </a:gs>
              </a:gsLst>
            </a:gradFill>
            <a:ln>
              <a:solidFill>
                <a:srgbClr val="3366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/>
            </a:p>
          </p:txBody>
        </p:sp>
        <p:sp>
          <p:nvSpPr>
            <p:cNvPr id="543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2048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4</a:t>
              </a:r>
            </a:p>
          </p:txBody>
        </p:sp>
      </p:grpSp>
      <p:grpSp>
        <p:nvGrpSpPr>
          <p:cNvPr id="529" name="组 528"/>
          <p:cNvGrpSpPr/>
          <p:nvPr/>
        </p:nvGrpSpPr>
        <p:grpSpPr>
          <a:xfrm>
            <a:off x="5436096" y="4941168"/>
            <a:ext cx="433960" cy="432048"/>
            <a:chOff x="2987824" y="3356992"/>
            <a:chExt cx="433960" cy="432048"/>
          </a:xfrm>
        </p:grpSpPr>
        <p:sp>
          <p:nvSpPr>
            <p:cNvPr id="538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3960" cy="43204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</a:p>
          </p:txBody>
        </p:sp>
        <p:sp>
          <p:nvSpPr>
            <p:cNvPr id="539" name="椭圆 538"/>
            <p:cNvSpPr/>
            <p:nvPr/>
          </p:nvSpPr>
          <p:spPr>
            <a:xfrm>
              <a:off x="3024784" y="3392996"/>
              <a:ext cx="360040" cy="360040"/>
            </a:xfrm>
            <a:prstGeom prst="ellipse">
              <a:avLst/>
            </a:prstGeom>
            <a:gradFill>
              <a:gsLst>
                <a:gs pos="0">
                  <a:srgbClr val="0000FF"/>
                </a:gs>
                <a:gs pos="80000">
                  <a:srgbClr val="448594"/>
                </a:gs>
                <a:gs pos="100000">
                  <a:srgbClr val="2E8EE1"/>
                </a:gs>
              </a:gsLst>
            </a:gradFill>
            <a:ln>
              <a:solidFill>
                <a:srgbClr val="3366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/>
            </a:p>
          </p:txBody>
        </p:sp>
        <p:sp>
          <p:nvSpPr>
            <p:cNvPr id="540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2048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5</a:t>
              </a:r>
            </a:p>
          </p:txBody>
        </p:sp>
      </p:grpSp>
      <p:grpSp>
        <p:nvGrpSpPr>
          <p:cNvPr id="530" name="组 529"/>
          <p:cNvGrpSpPr/>
          <p:nvPr/>
        </p:nvGrpSpPr>
        <p:grpSpPr>
          <a:xfrm>
            <a:off x="4139952" y="5373216"/>
            <a:ext cx="433960" cy="432048"/>
            <a:chOff x="2987824" y="3356992"/>
            <a:chExt cx="433960" cy="432048"/>
          </a:xfrm>
        </p:grpSpPr>
        <p:sp>
          <p:nvSpPr>
            <p:cNvPr id="535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3960" cy="43204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</a:p>
          </p:txBody>
        </p:sp>
        <p:sp>
          <p:nvSpPr>
            <p:cNvPr id="536" name="椭圆 535"/>
            <p:cNvSpPr/>
            <p:nvPr/>
          </p:nvSpPr>
          <p:spPr>
            <a:xfrm>
              <a:off x="3024784" y="3392996"/>
              <a:ext cx="360040" cy="360040"/>
            </a:xfrm>
            <a:prstGeom prst="ellipse">
              <a:avLst/>
            </a:prstGeom>
            <a:gradFill>
              <a:gsLst>
                <a:gs pos="0">
                  <a:srgbClr val="0000FF"/>
                </a:gs>
                <a:gs pos="80000">
                  <a:srgbClr val="448594"/>
                </a:gs>
                <a:gs pos="100000">
                  <a:srgbClr val="2E8EE1"/>
                </a:gs>
              </a:gsLst>
            </a:gradFill>
            <a:ln>
              <a:solidFill>
                <a:srgbClr val="3366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/>
            </a:p>
          </p:txBody>
        </p:sp>
        <p:sp>
          <p:nvSpPr>
            <p:cNvPr id="537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2048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6</a:t>
              </a:r>
            </a:p>
          </p:txBody>
        </p:sp>
      </p:grpSp>
      <p:grpSp>
        <p:nvGrpSpPr>
          <p:cNvPr id="531" name="组 530"/>
          <p:cNvGrpSpPr/>
          <p:nvPr/>
        </p:nvGrpSpPr>
        <p:grpSpPr>
          <a:xfrm>
            <a:off x="4572000" y="5373216"/>
            <a:ext cx="433960" cy="432048"/>
            <a:chOff x="2987824" y="3356992"/>
            <a:chExt cx="433960" cy="432048"/>
          </a:xfrm>
        </p:grpSpPr>
        <p:sp>
          <p:nvSpPr>
            <p:cNvPr id="532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3960" cy="43204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</a:p>
          </p:txBody>
        </p:sp>
        <p:sp>
          <p:nvSpPr>
            <p:cNvPr id="533" name="椭圆 532"/>
            <p:cNvSpPr/>
            <p:nvPr/>
          </p:nvSpPr>
          <p:spPr>
            <a:xfrm>
              <a:off x="3024784" y="3392996"/>
              <a:ext cx="360040" cy="360040"/>
            </a:xfrm>
            <a:prstGeom prst="ellipse">
              <a:avLst/>
            </a:prstGeom>
            <a:gradFill>
              <a:gsLst>
                <a:gs pos="0">
                  <a:srgbClr val="0000FF"/>
                </a:gs>
                <a:gs pos="80000">
                  <a:srgbClr val="448594"/>
                </a:gs>
                <a:gs pos="100000">
                  <a:srgbClr val="2E8EE1"/>
                </a:gs>
              </a:gsLst>
            </a:gradFill>
            <a:ln>
              <a:solidFill>
                <a:srgbClr val="3366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/>
            </a:p>
          </p:txBody>
        </p:sp>
        <p:sp>
          <p:nvSpPr>
            <p:cNvPr id="534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2048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7</a:t>
              </a:r>
            </a:p>
          </p:txBody>
        </p:sp>
      </p:grpSp>
      <p:grpSp>
        <p:nvGrpSpPr>
          <p:cNvPr id="554" name="组 553"/>
          <p:cNvGrpSpPr/>
          <p:nvPr/>
        </p:nvGrpSpPr>
        <p:grpSpPr>
          <a:xfrm>
            <a:off x="5004048" y="5373216"/>
            <a:ext cx="433960" cy="432048"/>
            <a:chOff x="2987824" y="3356992"/>
            <a:chExt cx="433960" cy="432048"/>
          </a:xfrm>
        </p:grpSpPr>
        <p:sp>
          <p:nvSpPr>
            <p:cNvPr id="563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3960" cy="43204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</a:p>
          </p:txBody>
        </p:sp>
        <p:sp>
          <p:nvSpPr>
            <p:cNvPr id="564" name="椭圆 563"/>
            <p:cNvSpPr/>
            <p:nvPr/>
          </p:nvSpPr>
          <p:spPr>
            <a:xfrm>
              <a:off x="3024784" y="3392996"/>
              <a:ext cx="360040" cy="36004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/>
            </a:p>
          </p:txBody>
        </p:sp>
        <p:sp>
          <p:nvSpPr>
            <p:cNvPr id="565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2048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1600" dirty="0" smtClean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1</a:t>
              </a:r>
              <a:endParaRPr lang="da-DK" altLang="zh-CN" sz="1600" dirty="0">
                <a:solidFill>
                  <a:schemeClr val="bg1">
                    <a:lumMod val="95000"/>
                  </a:schemeClr>
                </a:solidFill>
                <a:latin typeface="Arial" charset="0"/>
                <a:sym typeface="Verdana" pitchFamily="34" charset="0"/>
              </a:endParaRPr>
            </a:p>
          </p:txBody>
        </p:sp>
      </p:grpSp>
      <p:grpSp>
        <p:nvGrpSpPr>
          <p:cNvPr id="555" name="组 554"/>
          <p:cNvGrpSpPr/>
          <p:nvPr/>
        </p:nvGrpSpPr>
        <p:grpSpPr>
          <a:xfrm>
            <a:off x="5436096" y="5373216"/>
            <a:ext cx="433960" cy="432048"/>
            <a:chOff x="3851920" y="3356992"/>
            <a:chExt cx="433960" cy="432048"/>
          </a:xfrm>
        </p:grpSpPr>
        <p:sp>
          <p:nvSpPr>
            <p:cNvPr id="560" name="Rectangle 15"/>
            <p:cNvSpPr>
              <a:spLocks noChangeArrowheads="1"/>
            </p:cNvSpPr>
            <p:nvPr/>
          </p:nvSpPr>
          <p:spPr bwMode="auto">
            <a:xfrm>
              <a:off x="3851920" y="3356992"/>
              <a:ext cx="433960" cy="43204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</a:p>
          </p:txBody>
        </p:sp>
        <p:sp>
          <p:nvSpPr>
            <p:cNvPr id="561" name="椭圆 560"/>
            <p:cNvSpPr/>
            <p:nvPr/>
          </p:nvSpPr>
          <p:spPr>
            <a:xfrm>
              <a:off x="3888880" y="3392996"/>
              <a:ext cx="360040" cy="36004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/>
            </a:p>
          </p:txBody>
        </p:sp>
        <p:sp>
          <p:nvSpPr>
            <p:cNvPr id="562" name="Rectangle 15"/>
            <p:cNvSpPr>
              <a:spLocks noChangeArrowheads="1"/>
            </p:cNvSpPr>
            <p:nvPr/>
          </p:nvSpPr>
          <p:spPr bwMode="auto">
            <a:xfrm>
              <a:off x="3851920" y="3356992"/>
              <a:ext cx="432048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1600" dirty="0" smtClean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2</a:t>
              </a:r>
              <a:endParaRPr lang="da-DK" altLang="zh-CN" sz="1600" dirty="0">
                <a:solidFill>
                  <a:schemeClr val="bg1">
                    <a:lumMod val="95000"/>
                  </a:schemeClr>
                </a:solidFill>
                <a:latin typeface="Arial" charset="0"/>
                <a:sym typeface="Verdana" pitchFamily="34" charset="0"/>
              </a:endParaRPr>
            </a:p>
          </p:txBody>
        </p:sp>
      </p:grpSp>
      <p:grpSp>
        <p:nvGrpSpPr>
          <p:cNvPr id="556" name="组 555"/>
          <p:cNvGrpSpPr/>
          <p:nvPr/>
        </p:nvGrpSpPr>
        <p:grpSpPr>
          <a:xfrm>
            <a:off x="6228184" y="4077072"/>
            <a:ext cx="433960" cy="432048"/>
            <a:chOff x="3851920" y="3356992"/>
            <a:chExt cx="433960" cy="432048"/>
          </a:xfrm>
        </p:grpSpPr>
        <p:sp>
          <p:nvSpPr>
            <p:cNvPr id="557" name="Rectangle 15"/>
            <p:cNvSpPr>
              <a:spLocks noChangeArrowheads="1"/>
            </p:cNvSpPr>
            <p:nvPr/>
          </p:nvSpPr>
          <p:spPr bwMode="auto">
            <a:xfrm>
              <a:off x="3851920" y="3356992"/>
              <a:ext cx="433960" cy="43204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</a:p>
          </p:txBody>
        </p:sp>
        <p:sp>
          <p:nvSpPr>
            <p:cNvPr id="558" name="椭圆 557"/>
            <p:cNvSpPr/>
            <p:nvPr/>
          </p:nvSpPr>
          <p:spPr>
            <a:xfrm>
              <a:off x="3888880" y="3392996"/>
              <a:ext cx="360040" cy="36004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/>
            </a:p>
          </p:txBody>
        </p:sp>
        <p:sp>
          <p:nvSpPr>
            <p:cNvPr id="559" name="Rectangle 15"/>
            <p:cNvSpPr>
              <a:spLocks noChangeArrowheads="1"/>
            </p:cNvSpPr>
            <p:nvPr/>
          </p:nvSpPr>
          <p:spPr bwMode="auto">
            <a:xfrm>
              <a:off x="3851920" y="3356992"/>
              <a:ext cx="432048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1600" dirty="0" smtClean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3</a:t>
              </a:r>
              <a:endParaRPr lang="da-DK" altLang="zh-CN" sz="1600" dirty="0">
                <a:solidFill>
                  <a:schemeClr val="bg1">
                    <a:lumMod val="95000"/>
                  </a:schemeClr>
                </a:solidFill>
                <a:latin typeface="Arial" charset="0"/>
                <a:sym typeface="Verdana" pitchFamily="34" charset="0"/>
              </a:endParaRPr>
            </a:p>
          </p:txBody>
        </p:sp>
      </p:grpSp>
      <p:grpSp>
        <p:nvGrpSpPr>
          <p:cNvPr id="567" name="组 566"/>
          <p:cNvGrpSpPr/>
          <p:nvPr/>
        </p:nvGrpSpPr>
        <p:grpSpPr>
          <a:xfrm>
            <a:off x="6660232" y="4077072"/>
            <a:ext cx="433960" cy="432048"/>
            <a:chOff x="2987824" y="3356992"/>
            <a:chExt cx="433960" cy="432048"/>
          </a:xfrm>
        </p:grpSpPr>
        <p:sp>
          <p:nvSpPr>
            <p:cNvPr id="572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3960" cy="43204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</a:p>
          </p:txBody>
        </p:sp>
        <p:sp>
          <p:nvSpPr>
            <p:cNvPr id="573" name="椭圆 572"/>
            <p:cNvSpPr/>
            <p:nvPr/>
          </p:nvSpPr>
          <p:spPr>
            <a:xfrm>
              <a:off x="3024784" y="3392996"/>
              <a:ext cx="360040" cy="360040"/>
            </a:xfrm>
            <a:prstGeom prst="ellipse">
              <a:avLst/>
            </a:prstGeom>
            <a:gradFill>
              <a:gsLst>
                <a:gs pos="0">
                  <a:srgbClr val="50D324"/>
                </a:gs>
                <a:gs pos="80000">
                  <a:srgbClr val="69EA2B"/>
                </a:gs>
                <a:gs pos="100000">
                  <a:srgbClr val="6BF817"/>
                </a:gs>
              </a:gsLst>
            </a:gradFill>
            <a:ln>
              <a:solidFill>
                <a:srgbClr val="5AC626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/>
            </a:p>
          </p:txBody>
        </p:sp>
        <p:sp>
          <p:nvSpPr>
            <p:cNvPr id="574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2048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1600" dirty="0" smtClean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1</a:t>
              </a:r>
              <a:endParaRPr lang="da-DK" altLang="zh-CN" sz="1600" dirty="0">
                <a:solidFill>
                  <a:schemeClr val="bg1">
                    <a:lumMod val="95000"/>
                  </a:schemeClr>
                </a:solidFill>
                <a:latin typeface="Arial" charset="0"/>
                <a:sym typeface="Verdana" pitchFamily="34" charset="0"/>
              </a:endParaRPr>
            </a:p>
          </p:txBody>
        </p:sp>
      </p:grpSp>
      <p:grpSp>
        <p:nvGrpSpPr>
          <p:cNvPr id="568" name="组 567"/>
          <p:cNvGrpSpPr/>
          <p:nvPr/>
        </p:nvGrpSpPr>
        <p:grpSpPr>
          <a:xfrm>
            <a:off x="7092280" y="4077072"/>
            <a:ext cx="433960" cy="432048"/>
            <a:chOff x="2987824" y="3356992"/>
            <a:chExt cx="433960" cy="432048"/>
          </a:xfrm>
        </p:grpSpPr>
        <p:sp>
          <p:nvSpPr>
            <p:cNvPr id="569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3960" cy="43204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</a:p>
          </p:txBody>
        </p:sp>
        <p:sp>
          <p:nvSpPr>
            <p:cNvPr id="570" name="椭圆 569"/>
            <p:cNvSpPr/>
            <p:nvPr/>
          </p:nvSpPr>
          <p:spPr>
            <a:xfrm>
              <a:off x="3024784" y="3392996"/>
              <a:ext cx="360040" cy="360040"/>
            </a:xfrm>
            <a:prstGeom prst="ellipse">
              <a:avLst/>
            </a:prstGeom>
            <a:gradFill>
              <a:gsLst>
                <a:gs pos="0">
                  <a:srgbClr val="50D324"/>
                </a:gs>
                <a:gs pos="80000">
                  <a:srgbClr val="69EA2B"/>
                </a:gs>
                <a:gs pos="100000">
                  <a:srgbClr val="6BF817"/>
                </a:gs>
              </a:gsLst>
            </a:gradFill>
            <a:ln>
              <a:solidFill>
                <a:srgbClr val="5AC626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/>
            </a:p>
          </p:txBody>
        </p:sp>
        <p:sp>
          <p:nvSpPr>
            <p:cNvPr id="571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2048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2</a:t>
              </a:r>
            </a:p>
          </p:txBody>
        </p:sp>
      </p:grpSp>
      <p:grpSp>
        <p:nvGrpSpPr>
          <p:cNvPr id="576" name="组 575"/>
          <p:cNvGrpSpPr/>
          <p:nvPr/>
        </p:nvGrpSpPr>
        <p:grpSpPr>
          <a:xfrm>
            <a:off x="7524328" y="4077072"/>
            <a:ext cx="433960" cy="432048"/>
            <a:chOff x="2987824" y="3356992"/>
            <a:chExt cx="433960" cy="432048"/>
          </a:xfrm>
        </p:grpSpPr>
        <p:sp>
          <p:nvSpPr>
            <p:cNvPr id="601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3960" cy="43204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</a:p>
          </p:txBody>
        </p:sp>
        <p:sp>
          <p:nvSpPr>
            <p:cNvPr id="602" name="椭圆 601"/>
            <p:cNvSpPr/>
            <p:nvPr/>
          </p:nvSpPr>
          <p:spPr>
            <a:xfrm>
              <a:off x="3024784" y="3392996"/>
              <a:ext cx="360040" cy="360040"/>
            </a:xfrm>
            <a:prstGeom prst="ellipse">
              <a:avLst/>
            </a:prstGeom>
            <a:gradFill flip="none" rotWithShape="1">
              <a:gsLst>
                <a:gs pos="0">
                  <a:srgbClr val="832681"/>
                </a:gs>
                <a:gs pos="100000">
                  <a:srgbClr val="FA91FF"/>
                </a:gs>
              </a:gsLst>
              <a:lin ang="16200000" scaled="0"/>
              <a:tileRect/>
            </a:gradFill>
            <a:ln>
              <a:solidFill>
                <a:srgbClr val="A02F9D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/>
            </a:p>
          </p:txBody>
        </p:sp>
        <p:sp>
          <p:nvSpPr>
            <p:cNvPr id="603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2048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1600" dirty="0" smtClean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1</a:t>
              </a:r>
              <a:endParaRPr lang="da-DK" altLang="zh-CN" sz="1600" dirty="0">
                <a:solidFill>
                  <a:schemeClr val="bg1">
                    <a:lumMod val="95000"/>
                  </a:schemeClr>
                </a:solidFill>
                <a:latin typeface="Arial" charset="0"/>
                <a:sym typeface="Verdana" pitchFamily="34" charset="0"/>
              </a:endParaRPr>
            </a:p>
          </p:txBody>
        </p:sp>
      </p:grpSp>
      <p:grpSp>
        <p:nvGrpSpPr>
          <p:cNvPr id="577" name="组 576"/>
          <p:cNvGrpSpPr/>
          <p:nvPr/>
        </p:nvGrpSpPr>
        <p:grpSpPr>
          <a:xfrm>
            <a:off x="6228184" y="4509120"/>
            <a:ext cx="433960" cy="432048"/>
            <a:chOff x="2987824" y="3356992"/>
            <a:chExt cx="433960" cy="432048"/>
          </a:xfrm>
        </p:grpSpPr>
        <p:sp>
          <p:nvSpPr>
            <p:cNvPr id="598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3960" cy="43204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</a:p>
          </p:txBody>
        </p:sp>
        <p:sp>
          <p:nvSpPr>
            <p:cNvPr id="599" name="椭圆 598"/>
            <p:cNvSpPr/>
            <p:nvPr/>
          </p:nvSpPr>
          <p:spPr>
            <a:xfrm>
              <a:off x="3024784" y="3392996"/>
              <a:ext cx="360040" cy="360040"/>
            </a:xfrm>
            <a:prstGeom prst="ellipse">
              <a:avLst/>
            </a:prstGeom>
            <a:gradFill flip="none" rotWithShape="1">
              <a:gsLst>
                <a:gs pos="0">
                  <a:srgbClr val="832681"/>
                </a:gs>
                <a:gs pos="100000">
                  <a:srgbClr val="FA91FF"/>
                </a:gs>
              </a:gsLst>
              <a:lin ang="16200000" scaled="0"/>
              <a:tileRect/>
            </a:gradFill>
            <a:ln>
              <a:solidFill>
                <a:srgbClr val="A02F9D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/>
            </a:p>
          </p:txBody>
        </p:sp>
        <p:sp>
          <p:nvSpPr>
            <p:cNvPr id="600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2048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2</a:t>
              </a:r>
            </a:p>
          </p:txBody>
        </p:sp>
      </p:grpSp>
      <p:grpSp>
        <p:nvGrpSpPr>
          <p:cNvPr id="578" name="组 577"/>
          <p:cNvGrpSpPr/>
          <p:nvPr/>
        </p:nvGrpSpPr>
        <p:grpSpPr>
          <a:xfrm>
            <a:off x="6660232" y="4509120"/>
            <a:ext cx="433960" cy="432048"/>
            <a:chOff x="2987824" y="3356992"/>
            <a:chExt cx="433960" cy="432048"/>
          </a:xfrm>
        </p:grpSpPr>
        <p:sp>
          <p:nvSpPr>
            <p:cNvPr id="595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3960" cy="43204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</a:p>
          </p:txBody>
        </p:sp>
        <p:sp>
          <p:nvSpPr>
            <p:cNvPr id="596" name="椭圆 595"/>
            <p:cNvSpPr/>
            <p:nvPr/>
          </p:nvSpPr>
          <p:spPr>
            <a:xfrm>
              <a:off x="3024784" y="3392996"/>
              <a:ext cx="360040" cy="360040"/>
            </a:xfrm>
            <a:prstGeom prst="ellipse">
              <a:avLst/>
            </a:prstGeom>
            <a:gradFill flip="none" rotWithShape="1">
              <a:gsLst>
                <a:gs pos="0">
                  <a:srgbClr val="832681"/>
                </a:gs>
                <a:gs pos="100000">
                  <a:srgbClr val="FA91FF"/>
                </a:gs>
              </a:gsLst>
              <a:lin ang="16200000" scaled="0"/>
              <a:tileRect/>
            </a:gradFill>
            <a:ln>
              <a:solidFill>
                <a:srgbClr val="A02F9D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/>
            </a:p>
          </p:txBody>
        </p:sp>
        <p:sp>
          <p:nvSpPr>
            <p:cNvPr id="597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2048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1600" dirty="0" smtClean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3</a:t>
              </a:r>
              <a:endParaRPr lang="da-DK" altLang="zh-CN" sz="1600" dirty="0">
                <a:solidFill>
                  <a:schemeClr val="bg1">
                    <a:lumMod val="95000"/>
                  </a:schemeClr>
                </a:solidFill>
                <a:latin typeface="Arial" charset="0"/>
                <a:sym typeface="Verdana" pitchFamily="34" charset="0"/>
              </a:endParaRPr>
            </a:p>
          </p:txBody>
        </p:sp>
      </p:grpSp>
      <p:grpSp>
        <p:nvGrpSpPr>
          <p:cNvPr id="579" name="组 578"/>
          <p:cNvGrpSpPr/>
          <p:nvPr/>
        </p:nvGrpSpPr>
        <p:grpSpPr>
          <a:xfrm>
            <a:off x="7092280" y="4509120"/>
            <a:ext cx="433960" cy="432048"/>
            <a:chOff x="2987824" y="3356992"/>
            <a:chExt cx="433960" cy="432048"/>
          </a:xfrm>
        </p:grpSpPr>
        <p:sp>
          <p:nvSpPr>
            <p:cNvPr id="592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3960" cy="43204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</a:p>
          </p:txBody>
        </p:sp>
        <p:sp>
          <p:nvSpPr>
            <p:cNvPr id="593" name="椭圆 592"/>
            <p:cNvSpPr/>
            <p:nvPr/>
          </p:nvSpPr>
          <p:spPr>
            <a:xfrm>
              <a:off x="3024784" y="3392996"/>
              <a:ext cx="360040" cy="360040"/>
            </a:xfrm>
            <a:prstGeom prst="ellipse">
              <a:avLst/>
            </a:prstGeom>
            <a:gradFill flip="none" rotWithShape="1">
              <a:gsLst>
                <a:gs pos="0">
                  <a:srgbClr val="832681"/>
                </a:gs>
                <a:gs pos="100000">
                  <a:srgbClr val="FA91FF"/>
                </a:gs>
              </a:gsLst>
              <a:lin ang="16200000" scaled="0"/>
              <a:tileRect/>
            </a:gradFill>
            <a:ln>
              <a:solidFill>
                <a:srgbClr val="A02F9D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/>
            </a:p>
          </p:txBody>
        </p:sp>
        <p:sp>
          <p:nvSpPr>
            <p:cNvPr id="594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2048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1600" dirty="0" smtClean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4</a:t>
              </a:r>
              <a:endParaRPr lang="da-DK" altLang="zh-CN" sz="1600" dirty="0">
                <a:solidFill>
                  <a:schemeClr val="bg1">
                    <a:lumMod val="95000"/>
                  </a:schemeClr>
                </a:solidFill>
                <a:latin typeface="Arial" charset="0"/>
                <a:sym typeface="Verdana" pitchFamily="34" charset="0"/>
              </a:endParaRPr>
            </a:p>
          </p:txBody>
        </p:sp>
      </p:grpSp>
      <p:grpSp>
        <p:nvGrpSpPr>
          <p:cNvPr id="580" name="组 579"/>
          <p:cNvGrpSpPr/>
          <p:nvPr/>
        </p:nvGrpSpPr>
        <p:grpSpPr>
          <a:xfrm>
            <a:off x="7524328" y="4509120"/>
            <a:ext cx="433960" cy="432048"/>
            <a:chOff x="2987824" y="3356992"/>
            <a:chExt cx="433960" cy="432048"/>
          </a:xfrm>
        </p:grpSpPr>
        <p:sp>
          <p:nvSpPr>
            <p:cNvPr id="589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3960" cy="43204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</a:p>
          </p:txBody>
        </p:sp>
        <p:sp>
          <p:nvSpPr>
            <p:cNvPr id="590" name="椭圆 589"/>
            <p:cNvSpPr/>
            <p:nvPr/>
          </p:nvSpPr>
          <p:spPr>
            <a:xfrm>
              <a:off x="3024784" y="3392996"/>
              <a:ext cx="360040" cy="360040"/>
            </a:xfrm>
            <a:prstGeom prst="ellipse">
              <a:avLst/>
            </a:prstGeom>
            <a:gradFill flip="none" rotWithShape="1">
              <a:gsLst>
                <a:gs pos="0">
                  <a:srgbClr val="832681"/>
                </a:gs>
                <a:gs pos="100000">
                  <a:srgbClr val="FA91FF"/>
                </a:gs>
              </a:gsLst>
              <a:lin ang="16200000" scaled="0"/>
              <a:tileRect/>
            </a:gradFill>
            <a:ln>
              <a:solidFill>
                <a:srgbClr val="A02F9D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/>
            </a:p>
          </p:txBody>
        </p:sp>
        <p:sp>
          <p:nvSpPr>
            <p:cNvPr id="591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2048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1600" dirty="0" smtClean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5</a:t>
              </a:r>
              <a:endParaRPr lang="da-DK" altLang="zh-CN" sz="1600" dirty="0">
                <a:solidFill>
                  <a:schemeClr val="bg1">
                    <a:lumMod val="95000"/>
                  </a:schemeClr>
                </a:solidFill>
                <a:latin typeface="Arial" charset="0"/>
                <a:sym typeface="Verdana" pitchFamily="34" charset="0"/>
              </a:endParaRPr>
            </a:p>
          </p:txBody>
        </p:sp>
      </p:grpSp>
      <p:grpSp>
        <p:nvGrpSpPr>
          <p:cNvPr id="581" name="组 580"/>
          <p:cNvGrpSpPr/>
          <p:nvPr/>
        </p:nvGrpSpPr>
        <p:grpSpPr>
          <a:xfrm>
            <a:off x="6228184" y="4941168"/>
            <a:ext cx="433960" cy="432048"/>
            <a:chOff x="2987824" y="3356992"/>
            <a:chExt cx="433960" cy="432048"/>
          </a:xfrm>
        </p:grpSpPr>
        <p:sp>
          <p:nvSpPr>
            <p:cNvPr id="586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3960" cy="43204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</a:p>
          </p:txBody>
        </p:sp>
        <p:sp>
          <p:nvSpPr>
            <p:cNvPr id="587" name="椭圆 586"/>
            <p:cNvSpPr/>
            <p:nvPr/>
          </p:nvSpPr>
          <p:spPr>
            <a:xfrm>
              <a:off x="3024784" y="3392996"/>
              <a:ext cx="360040" cy="360040"/>
            </a:xfrm>
            <a:prstGeom prst="ellipse">
              <a:avLst/>
            </a:prstGeom>
            <a:gradFill flip="none" rotWithShape="1">
              <a:gsLst>
                <a:gs pos="0">
                  <a:srgbClr val="832681"/>
                </a:gs>
                <a:gs pos="100000">
                  <a:srgbClr val="FA91FF"/>
                </a:gs>
              </a:gsLst>
              <a:lin ang="16200000" scaled="0"/>
              <a:tileRect/>
            </a:gradFill>
            <a:ln>
              <a:solidFill>
                <a:srgbClr val="A02F9D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/>
            </a:p>
          </p:txBody>
        </p:sp>
        <p:sp>
          <p:nvSpPr>
            <p:cNvPr id="588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2048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1600" dirty="0" smtClean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6</a:t>
              </a:r>
              <a:endParaRPr lang="da-DK" altLang="zh-CN" sz="1600" dirty="0">
                <a:solidFill>
                  <a:schemeClr val="bg1">
                    <a:lumMod val="95000"/>
                  </a:schemeClr>
                </a:solidFill>
                <a:latin typeface="Arial" charset="0"/>
                <a:sym typeface="Verdana" pitchFamily="34" charset="0"/>
              </a:endParaRPr>
            </a:p>
          </p:txBody>
        </p:sp>
      </p:grpSp>
      <p:grpSp>
        <p:nvGrpSpPr>
          <p:cNvPr id="582" name="组 581"/>
          <p:cNvGrpSpPr/>
          <p:nvPr/>
        </p:nvGrpSpPr>
        <p:grpSpPr>
          <a:xfrm>
            <a:off x="6660232" y="4941168"/>
            <a:ext cx="433960" cy="432048"/>
            <a:chOff x="2987824" y="3356992"/>
            <a:chExt cx="433960" cy="432048"/>
          </a:xfrm>
        </p:grpSpPr>
        <p:sp>
          <p:nvSpPr>
            <p:cNvPr id="583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3960" cy="43204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</a:p>
          </p:txBody>
        </p:sp>
        <p:sp>
          <p:nvSpPr>
            <p:cNvPr id="584" name="椭圆 583"/>
            <p:cNvSpPr/>
            <p:nvPr/>
          </p:nvSpPr>
          <p:spPr>
            <a:xfrm>
              <a:off x="3024784" y="3392996"/>
              <a:ext cx="360040" cy="360040"/>
            </a:xfrm>
            <a:prstGeom prst="ellipse">
              <a:avLst/>
            </a:prstGeom>
            <a:gradFill flip="none" rotWithShape="1">
              <a:gsLst>
                <a:gs pos="0">
                  <a:srgbClr val="832681"/>
                </a:gs>
                <a:gs pos="100000">
                  <a:srgbClr val="FA91FF"/>
                </a:gs>
              </a:gsLst>
              <a:lin ang="16200000" scaled="0"/>
              <a:tileRect/>
            </a:gradFill>
            <a:ln>
              <a:solidFill>
                <a:srgbClr val="A02F9D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/>
            </a:p>
          </p:txBody>
        </p:sp>
        <p:sp>
          <p:nvSpPr>
            <p:cNvPr id="585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2048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1600" dirty="0" smtClean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7</a:t>
              </a:r>
              <a:endParaRPr lang="da-DK" altLang="zh-CN" sz="1600" dirty="0">
                <a:solidFill>
                  <a:schemeClr val="bg1">
                    <a:lumMod val="95000"/>
                  </a:schemeClr>
                </a:solidFill>
                <a:latin typeface="Arial" charset="0"/>
                <a:sym typeface="Verdana" pitchFamily="34" charset="0"/>
              </a:endParaRPr>
            </a:p>
          </p:txBody>
        </p:sp>
      </p:grpSp>
      <p:grpSp>
        <p:nvGrpSpPr>
          <p:cNvPr id="605" name="组 604"/>
          <p:cNvGrpSpPr/>
          <p:nvPr/>
        </p:nvGrpSpPr>
        <p:grpSpPr>
          <a:xfrm>
            <a:off x="7092280" y="4941168"/>
            <a:ext cx="433960" cy="432048"/>
            <a:chOff x="2987824" y="3356992"/>
            <a:chExt cx="433960" cy="432048"/>
          </a:xfrm>
        </p:grpSpPr>
        <p:sp>
          <p:nvSpPr>
            <p:cNvPr id="634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3960" cy="43204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</a:p>
          </p:txBody>
        </p:sp>
        <p:sp>
          <p:nvSpPr>
            <p:cNvPr id="635" name="椭圆 634"/>
            <p:cNvSpPr/>
            <p:nvPr/>
          </p:nvSpPr>
          <p:spPr>
            <a:xfrm>
              <a:off x="3024784" y="3392996"/>
              <a:ext cx="360040" cy="360040"/>
            </a:xfrm>
            <a:prstGeom prst="ellipse">
              <a:avLst/>
            </a:prstGeom>
            <a:gradFill flip="none" rotWithShape="1">
              <a:gsLst>
                <a:gs pos="0">
                  <a:srgbClr val="FF6600"/>
                </a:gs>
                <a:gs pos="80000">
                  <a:srgbClr val="DDA54A"/>
                </a:gs>
                <a:gs pos="100000">
                  <a:srgbClr val="E19728"/>
                </a:gs>
              </a:gsLst>
              <a:lin ang="16200000" scaled="0"/>
              <a:tileRect/>
            </a:gradFill>
            <a:ln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/>
            </a:p>
          </p:txBody>
        </p:sp>
        <p:sp>
          <p:nvSpPr>
            <p:cNvPr id="636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2048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1600" dirty="0" smtClean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1</a:t>
              </a:r>
              <a:endParaRPr lang="da-DK" altLang="zh-CN" sz="1600" dirty="0">
                <a:solidFill>
                  <a:schemeClr val="bg1">
                    <a:lumMod val="95000"/>
                  </a:schemeClr>
                </a:solidFill>
                <a:latin typeface="Arial" charset="0"/>
                <a:sym typeface="Verdana" pitchFamily="34" charset="0"/>
              </a:endParaRPr>
            </a:p>
          </p:txBody>
        </p:sp>
      </p:grpSp>
      <p:grpSp>
        <p:nvGrpSpPr>
          <p:cNvPr id="606" name="组 605"/>
          <p:cNvGrpSpPr/>
          <p:nvPr/>
        </p:nvGrpSpPr>
        <p:grpSpPr>
          <a:xfrm>
            <a:off x="7524328" y="4941168"/>
            <a:ext cx="433960" cy="432048"/>
            <a:chOff x="2987824" y="3356992"/>
            <a:chExt cx="433960" cy="432048"/>
          </a:xfrm>
        </p:grpSpPr>
        <p:sp>
          <p:nvSpPr>
            <p:cNvPr id="631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3960" cy="43204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</a:p>
          </p:txBody>
        </p:sp>
        <p:sp>
          <p:nvSpPr>
            <p:cNvPr id="632" name="椭圆 631"/>
            <p:cNvSpPr/>
            <p:nvPr/>
          </p:nvSpPr>
          <p:spPr>
            <a:xfrm>
              <a:off x="3024784" y="3392996"/>
              <a:ext cx="360040" cy="360040"/>
            </a:xfrm>
            <a:prstGeom prst="ellipse">
              <a:avLst/>
            </a:prstGeom>
            <a:gradFill flip="none" rotWithShape="1">
              <a:gsLst>
                <a:gs pos="0">
                  <a:srgbClr val="FF6600"/>
                </a:gs>
                <a:gs pos="80000">
                  <a:srgbClr val="DDA54A"/>
                </a:gs>
                <a:gs pos="100000">
                  <a:srgbClr val="E19728"/>
                </a:gs>
              </a:gsLst>
              <a:lin ang="16200000" scaled="0"/>
              <a:tileRect/>
            </a:gradFill>
            <a:ln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/>
            </a:p>
          </p:txBody>
        </p:sp>
        <p:sp>
          <p:nvSpPr>
            <p:cNvPr id="633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2048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1600" dirty="0" smtClean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2</a:t>
              </a:r>
              <a:endParaRPr lang="da-DK" altLang="zh-CN" sz="1600" dirty="0">
                <a:solidFill>
                  <a:schemeClr val="bg1">
                    <a:lumMod val="95000"/>
                  </a:schemeClr>
                </a:solidFill>
                <a:latin typeface="Arial" charset="0"/>
                <a:sym typeface="Verdana" pitchFamily="34" charset="0"/>
              </a:endParaRPr>
            </a:p>
          </p:txBody>
        </p:sp>
      </p:grpSp>
      <p:grpSp>
        <p:nvGrpSpPr>
          <p:cNvPr id="607" name="组 606"/>
          <p:cNvGrpSpPr/>
          <p:nvPr/>
        </p:nvGrpSpPr>
        <p:grpSpPr>
          <a:xfrm>
            <a:off x="6228184" y="5373216"/>
            <a:ext cx="433960" cy="432048"/>
            <a:chOff x="2987824" y="3356992"/>
            <a:chExt cx="433960" cy="432048"/>
          </a:xfrm>
        </p:grpSpPr>
        <p:sp>
          <p:nvSpPr>
            <p:cNvPr id="628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3960" cy="43204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</a:p>
          </p:txBody>
        </p:sp>
        <p:sp>
          <p:nvSpPr>
            <p:cNvPr id="629" name="椭圆 628"/>
            <p:cNvSpPr/>
            <p:nvPr/>
          </p:nvSpPr>
          <p:spPr>
            <a:xfrm>
              <a:off x="3024784" y="3392996"/>
              <a:ext cx="360040" cy="360040"/>
            </a:xfrm>
            <a:prstGeom prst="ellipse">
              <a:avLst/>
            </a:prstGeom>
            <a:gradFill flip="none" rotWithShape="1">
              <a:gsLst>
                <a:gs pos="0">
                  <a:srgbClr val="FF6600"/>
                </a:gs>
                <a:gs pos="80000">
                  <a:srgbClr val="DDA54A"/>
                </a:gs>
                <a:gs pos="100000">
                  <a:srgbClr val="E19728"/>
                </a:gs>
              </a:gsLst>
              <a:lin ang="16200000" scaled="0"/>
              <a:tileRect/>
            </a:gradFill>
            <a:ln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/>
            </a:p>
          </p:txBody>
        </p:sp>
        <p:sp>
          <p:nvSpPr>
            <p:cNvPr id="630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2048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1600" dirty="0" smtClean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3</a:t>
              </a:r>
              <a:endParaRPr lang="da-DK" altLang="zh-CN" sz="1600" dirty="0">
                <a:solidFill>
                  <a:schemeClr val="bg1">
                    <a:lumMod val="95000"/>
                  </a:schemeClr>
                </a:solidFill>
                <a:latin typeface="Arial" charset="0"/>
                <a:sym typeface="Verdana" pitchFamily="34" charset="0"/>
              </a:endParaRPr>
            </a:p>
          </p:txBody>
        </p:sp>
      </p:grpSp>
      <p:grpSp>
        <p:nvGrpSpPr>
          <p:cNvPr id="608" name="组 607"/>
          <p:cNvGrpSpPr/>
          <p:nvPr/>
        </p:nvGrpSpPr>
        <p:grpSpPr>
          <a:xfrm>
            <a:off x="6660232" y="5373216"/>
            <a:ext cx="433960" cy="432048"/>
            <a:chOff x="2987824" y="3356992"/>
            <a:chExt cx="433960" cy="432048"/>
          </a:xfrm>
        </p:grpSpPr>
        <p:sp>
          <p:nvSpPr>
            <p:cNvPr id="625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3960" cy="43204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</a:p>
          </p:txBody>
        </p:sp>
        <p:sp>
          <p:nvSpPr>
            <p:cNvPr id="626" name="椭圆 625"/>
            <p:cNvSpPr/>
            <p:nvPr/>
          </p:nvSpPr>
          <p:spPr>
            <a:xfrm>
              <a:off x="3024784" y="3392996"/>
              <a:ext cx="360040" cy="360040"/>
            </a:xfrm>
            <a:prstGeom prst="ellipse">
              <a:avLst/>
            </a:prstGeom>
            <a:gradFill flip="none" rotWithShape="1">
              <a:gsLst>
                <a:gs pos="0">
                  <a:srgbClr val="FF6600"/>
                </a:gs>
                <a:gs pos="80000">
                  <a:srgbClr val="DDA54A"/>
                </a:gs>
                <a:gs pos="100000">
                  <a:srgbClr val="E19728"/>
                </a:gs>
              </a:gsLst>
              <a:lin ang="16200000" scaled="0"/>
              <a:tileRect/>
            </a:gradFill>
            <a:ln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/>
            </a:p>
          </p:txBody>
        </p:sp>
        <p:sp>
          <p:nvSpPr>
            <p:cNvPr id="627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2048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1600" dirty="0" smtClean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4</a:t>
              </a:r>
              <a:endParaRPr lang="da-DK" altLang="zh-CN" sz="1600" dirty="0">
                <a:solidFill>
                  <a:schemeClr val="bg1">
                    <a:lumMod val="95000"/>
                  </a:schemeClr>
                </a:solidFill>
                <a:latin typeface="Arial" charset="0"/>
                <a:sym typeface="Verdana" pitchFamily="34" charset="0"/>
              </a:endParaRPr>
            </a:p>
          </p:txBody>
        </p:sp>
      </p:grpSp>
      <p:grpSp>
        <p:nvGrpSpPr>
          <p:cNvPr id="609" name="组 608"/>
          <p:cNvGrpSpPr/>
          <p:nvPr/>
        </p:nvGrpSpPr>
        <p:grpSpPr>
          <a:xfrm>
            <a:off x="7092280" y="5373216"/>
            <a:ext cx="433960" cy="432048"/>
            <a:chOff x="2987824" y="3356992"/>
            <a:chExt cx="433960" cy="432048"/>
          </a:xfrm>
        </p:grpSpPr>
        <p:sp>
          <p:nvSpPr>
            <p:cNvPr id="622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3960" cy="43204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</a:p>
          </p:txBody>
        </p:sp>
        <p:sp>
          <p:nvSpPr>
            <p:cNvPr id="623" name="椭圆 622"/>
            <p:cNvSpPr/>
            <p:nvPr/>
          </p:nvSpPr>
          <p:spPr>
            <a:xfrm>
              <a:off x="3024784" y="3392996"/>
              <a:ext cx="360040" cy="360040"/>
            </a:xfrm>
            <a:prstGeom prst="ellipse">
              <a:avLst/>
            </a:prstGeom>
            <a:gradFill flip="none" rotWithShape="1">
              <a:gsLst>
                <a:gs pos="0">
                  <a:srgbClr val="FF6600"/>
                </a:gs>
                <a:gs pos="80000">
                  <a:srgbClr val="DDA54A"/>
                </a:gs>
                <a:gs pos="100000">
                  <a:srgbClr val="E19728"/>
                </a:gs>
              </a:gsLst>
              <a:lin ang="16200000" scaled="0"/>
              <a:tileRect/>
            </a:gradFill>
            <a:ln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/>
            </a:p>
          </p:txBody>
        </p:sp>
        <p:sp>
          <p:nvSpPr>
            <p:cNvPr id="624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2048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1600" dirty="0" smtClean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5</a:t>
              </a:r>
              <a:endParaRPr lang="da-DK" altLang="zh-CN" sz="1600" dirty="0">
                <a:solidFill>
                  <a:schemeClr val="bg1">
                    <a:lumMod val="95000"/>
                  </a:schemeClr>
                </a:solidFill>
                <a:latin typeface="Arial" charset="0"/>
                <a:sym typeface="Verdana" pitchFamily="34" charset="0"/>
              </a:endParaRPr>
            </a:p>
          </p:txBody>
        </p:sp>
      </p:grpSp>
      <p:grpSp>
        <p:nvGrpSpPr>
          <p:cNvPr id="610" name="组 609"/>
          <p:cNvGrpSpPr/>
          <p:nvPr/>
        </p:nvGrpSpPr>
        <p:grpSpPr>
          <a:xfrm>
            <a:off x="7524328" y="5373216"/>
            <a:ext cx="433960" cy="432048"/>
            <a:chOff x="2987824" y="3356992"/>
            <a:chExt cx="433960" cy="432048"/>
          </a:xfrm>
        </p:grpSpPr>
        <p:sp>
          <p:nvSpPr>
            <p:cNvPr id="619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3960" cy="43204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</a:p>
          </p:txBody>
        </p:sp>
        <p:sp>
          <p:nvSpPr>
            <p:cNvPr id="620" name="椭圆 619"/>
            <p:cNvSpPr/>
            <p:nvPr/>
          </p:nvSpPr>
          <p:spPr>
            <a:xfrm>
              <a:off x="3024784" y="3392996"/>
              <a:ext cx="360040" cy="360040"/>
            </a:xfrm>
            <a:prstGeom prst="ellipse">
              <a:avLst/>
            </a:prstGeom>
            <a:gradFill flip="none" rotWithShape="1">
              <a:gsLst>
                <a:gs pos="0">
                  <a:srgbClr val="FF6600"/>
                </a:gs>
                <a:gs pos="80000">
                  <a:srgbClr val="DDA54A"/>
                </a:gs>
                <a:gs pos="100000">
                  <a:srgbClr val="E19728"/>
                </a:gs>
              </a:gsLst>
              <a:lin ang="16200000" scaled="0"/>
              <a:tileRect/>
            </a:gradFill>
            <a:ln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/>
            </a:p>
          </p:txBody>
        </p:sp>
        <p:sp>
          <p:nvSpPr>
            <p:cNvPr id="621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2048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1600" dirty="0" smtClean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6</a:t>
              </a:r>
              <a:endParaRPr lang="da-DK" altLang="zh-CN" sz="1600" dirty="0">
                <a:solidFill>
                  <a:schemeClr val="bg1">
                    <a:lumMod val="95000"/>
                  </a:schemeClr>
                </a:solidFill>
                <a:latin typeface="Arial" charset="0"/>
                <a:sym typeface="Verdana" pitchFamily="34" charset="0"/>
              </a:endParaRPr>
            </a:p>
          </p:txBody>
        </p:sp>
      </p:grpSp>
      <p:grpSp>
        <p:nvGrpSpPr>
          <p:cNvPr id="611" name="组 610"/>
          <p:cNvGrpSpPr/>
          <p:nvPr/>
        </p:nvGrpSpPr>
        <p:grpSpPr>
          <a:xfrm>
            <a:off x="8255568" y="4077072"/>
            <a:ext cx="433960" cy="432048"/>
            <a:chOff x="2987824" y="3356992"/>
            <a:chExt cx="433960" cy="432048"/>
          </a:xfrm>
        </p:grpSpPr>
        <p:sp>
          <p:nvSpPr>
            <p:cNvPr id="616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3960" cy="43204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</a:p>
          </p:txBody>
        </p:sp>
        <p:sp>
          <p:nvSpPr>
            <p:cNvPr id="617" name="椭圆 616"/>
            <p:cNvSpPr/>
            <p:nvPr/>
          </p:nvSpPr>
          <p:spPr>
            <a:xfrm>
              <a:off x="3024784" y="3392996"/>
              <a:ext cx="360040" cy="360040"/>
            </a:xfrm>
            <a:prstGeom prst="ellipse">
              <a:avLst/>
            </a:prstGeom>
            <a:gradFill flip="none" rotWithShape="1">
              <a:gsLst>
                <a:gs pos="0">
                  <a:srgbClr val="FF6600"/>
                </a:gs>
                <a:gs pos="80000">
                  <a:srgbClr val="DDA54A"/>
                </a:gs>
                <a:gs pos="100000">
                  <a:srgbClr val="E19728"/>
                </a:gs>
              </a:gsLst>
              <a:lin ang="16200000" scaled="0"/>
              <a:tileRect/>
            </a:gradFill>
            <a:ln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/>
            </a:p>
          </p:txBody>
        </p:sp>
        <p:sp>
          <p:nvSpPr>
            <p:cNvPr id="618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2048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1600" dirty="0" smtClean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7</a:t>
              </a:r>
              <a:endParaRPr lang="da-DK" altLang="zh-CN" sz="1600" dirty="0">
                <a:solidFill>
                  <a:schemeClr val="bg1">
                    <a:lumMod val="95000"/>
                  </a:schemeClr>
                </a:solidFill>
                <a:latin typeface="Arial" charset="0"/>
                <a:sym typeface="Verdana" pitchFamily="34" charset="0"/>
              </a:endParaRPr>
            </a:p>
          </p:txBody>
        </p:sp>
      </p:grpSp>
      <p:grpSp>
        <p:nvGrpSpPr>
          <p:cNvPr id="612" name="组 611"/>
          <p:cNvGrpSpPr/>
          <p:nvPr/>
        </p:nvGrpSpPr>
        <p:grpSpPr>
          <a:xfrm>
            <a:off x="8687616" y="4077072"/>
            <a:ext cx="433960" cy="432048"/>
            <a:chOff x="2987824" y="3356992"/>
            <a:chExt cx="433960" cy="432048"/>
          </a:xfrm>
        </p:grpSpPr>
        <p:sp>
          <p:nvSpPr>
            <p:cNvPr id="613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3960" cy="43204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</a:p>
          </p:txBody>
        </p:sp>
        <p:sp>
          <p:nvSpPr>
            <p:cNvPr id="614" name="椭圆 613"/>
            <p:cNvSpPr/>
            <p:nvPr/>
          </p:nvSpPr>
          <p:spPr>
            <a:xfrm>
              <a:off x="3024784" y="3392996"/>
              <a:ext cx="360040" cy="360040"/>
            </a:xfrm>
            <a:prstGeom prst="ellipse">
              <a:avLst/>
            </a:prstGeom>
            <a:gradFill flip="none" rotWithShape="1">
              <a:gsLst>
                <a:gs pos="0">
                  <a:srgbClr val="FF6600"/>
                </a:gs>
                <a:gs pos="80000">
                  <a:srgbClr val="DDA54A"/>
                </a:gs>
                <a:gs pos="100000">
                  <a:srgbClr val="E19728"/>
                </a:gs>
              </a:gsLst>
              <a:lin ang="16200000" scaled="0"/>
              <a:tileRect/>
            </a:gradFill>
            <a:ln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/>
            </a:p>
          </p:txBody>
        </p:sp>
        <p:sp>
          <p:nvSpPr>
            <p:cNvPr id="615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2048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1600" dirty="0" smtClean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8</a:t>
              </a:r>
              <a:endParaRPr lang="da-DK" altLang="zh-CN" sz="1600" dirty="0">
                <a:solidFill>
                  <a:schemeClr val="bg1">
                    <a:lumMod val="95000"/>
                  </a:schemeClr>
                </a:solidFill>
                <a:latin typeface="Arial" charset="0"/>
                <a:sym typeface="Verdana" pitchFamily="34" charset="0"/>
              </a:endParaRPr>
            </a:p>
          </p:txBody>
        </p:sp>
      </p:grpSp>
      <p:sp>
        <p:nvSpPr>
          <p:cNvPr id="637" name="Rectangle 15"/>
          <p:cNvSpPr>
            <a:spLocks noChangeArrowheads="1"/>
          </p:cNvSpPr>
          <p:nvPr/>
        </p:nvSpPr>
        <p:spPr bwMode="auto">
          <a:xfrm>
            <a:off x="4139952" y="4077072"/>
            <a:ext cx="1728192" cy="172819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/>
              <a:cs typeface="Arial"/>
              <a:sym typeface="Verdana" pitchFamily="34" charset="0"/>
            </a:endParaRPr>
          </a:p>
        </p:txBody>
      </p:sp>
      <p:sp>
        <p:nvSpPr>
          <p:cNvPr id="638" name="Rectangle 15"/>
          <p:cNvSpPr>
            <a:spLocks noChangeArrowheads="1"/>
          </p:cNvSpPr>
          <p:nvPr/>
        </p:nvSpPr>
        <p:spPr bwMode="auto">
          <a:xfrm>
            <a:off x="6228184" y="4077072"/>
            <a:ext cx="1728192" cy="172819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/>
              <a:cs typeface="Arial"/>
              <a:sym typeface="Verdana" pitchFamily="34" charset="0"/>
            </a:endParaRPr>
          </a:p>
        </p:txBody>
      </p:sp>
      <p:cxnSp>
        <p:nvCxnSpPr>
          <p:cNvPr id="639" name="直线连接符 638"/>
          <p:cNvCxnSpPr/>
          <p:nvPr/>
        </p:nvCxnSpPr>
        <p:spPr>
          <a:xfrm>
            <a:off x="4355976" y="4293096"/>
            <a:ext cx="1296144" cy="0"/>
          </a:xfrm>
          <a:prstGeom prst="line">
            <a:avLst/>
          </a:prstGeom>
          <a:ln w="19050" cmpd="sng">
            <a:solidFill>
              <a:srgbClr val="000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0" name="直线连接符 639"/>
          <p:cNvCxnSpPr/>
          <p:nvPr/>
        </p:nvCxnSpPr>
        <p:spPr>
          <a:xfrm>
            <a:off x="4355976" y="4725144"/>
            <a:ext cx="1296144" cy="0"/>
          </a:xfrm>
          <a:prstGeom prst="line">
            <a:avLst/>
          </a:prstGeom>
          <a:ln w="19050" cmpd="sng">
            <a:solidFill>
              <a:srgbClr val="000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1" name="直线连接符 640"/>
          <p:cNvCxnSpPr/>
          <p:nvPr/>
        </p:nvCxnSpPr>
        <p:spPr>
          <a:xfrm>
            <a:off x="4355976" y="5157192"/>
            <a:ext cx="1296144" cy="0"/>
          </a:xfrm>
          <a:prstGeom prst="line">
            <a:avLst/>
          </a:prstGeom>
          <a:ln w="19050" cmpd="sng">
            <a:solidFill>
              <a:srgbClr val="000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2" name="直线连接符 641"/>
          <p:cNvCxnSpPr/>
          <p:nvPr/>
        </p:nvCxnSpPr>
        <p:spPr>
          <a:xfrm>
            <a:off x="4355976" y="5589240"/>
            <a:ext cx="1296144" cy="0"/>
          </a:xfrm>
          <a:prstGeom prst="line">
            <a:avLst/>
          </a:prstGeom>
          <a:ln w="19050" cmpd="sng">
            <a:solidFill>
              <a:srgbClr val="000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3" name="直线连接符 642"/>
          <p:cNvCxnSpPr/>
          <p:nvPr/>
        </p:nvCxnSpPr>
        <p:spPr>
          <a:xfrm>
            <a:off x="6444208" y="4293096"/>
            <a:ext cx="1296144" cy="0"/>
          </a:xfrm>
          <a:prstGeom prst="line">
            <a:avLst/>
          </a:prstGeom>
          <a:ln w="19050" cmpd="sng">
            <a:solidFill>
              <a:srgbClr val="000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4" name="直线连接符 643"/>
          <p:cNvCxnSpPr/>
          <p:nvPr/>
        </p:nvCxnSpPr>
        <p:spPr>
          <a:xfrm>
            <a:off x="6444208" y="4725144"/>
            <a:ext cx="1296144" cy="0"/>
          </a:xfrm>
          <a:prstGeom prst="line">
            <a:avLst/>
          </a:prstGeom>
          <a:ln w="19050" cmpd="sng">
            <a:solidFill>
              <a:srgbClr val="000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5" name="直线连接符 644"/>
          <p:cNvCxnSpPr/>
          <p:nvPr/>
        </p:nvCxnSpPr>
        <p:spPr>
          <a:xfrm>
            <a:off x="6444208" y="5157192"/>
            <a:ext cx="1296144" cy="0"/>
          </a:xfrm>
          <a:prstGeom prst="line">
            <a:avLst/>
          </a:prstGeom>
          <a:ln w="19050" cmpd="sng">
            <a:solidFill>
              <a:srgbClr val="000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6" name="直线连接符 645"/>
          <p:cNvCxnSpPr/>
          <p:nvPr/>
        </p:nvCxnSpPr>
        <p:spPr>
          <a:xfrm>
            <a:off x="6444208" y="5589240"/>
            <a:ext cx="1296144" cy="0"/>
          </a:xfrm>
          <a:prstGeom prst="line">
            <a:avLst/>
          </a:prstGeom>
          <a:ln w="19050" cmpd="sng">
            <a:solidFill>
              <a:srgbClr val="000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7" name="直线连接符 646"/>
          <p:cNvCxnSpPr/>
          <p:nvPr/>
        </p:nvCxnSpPr>
        <p:spPr>
          <a:xfrm>
            <a:off x="8460432" y="4293096"/>
            <a:ext cx="504056" cy="0"/>
          </a:xfrm>
          <a:prstGeom prst="line">
            <a:avLst/>
          </a:prstGeom>
          <a:ln w="19050" cmpd="sng">
            <a:solidFill>
              <a:srgbClr val="000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8" name="直线连接符 647"/>
          <p:cNvCxnSpPr/>
          <p:nvPr/>
        </p:nvCxnSpPr>
        <p:spPr>
          <a:xfrm flipH="1">
            <a:off x="4355976" y="4293096"/>
            <a:ext cx="1296144" cy="432048"/>
          </a:xfrm>
          <a:prstGeom prst="line">
            <a:avLst/>
          </a:prstGeom>
          <a:ln w="19050" cmpd="sng">
            <a:solidFill>
              <a:srgbClr val="000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9" name="直线连接符 648"/>
          <p:cNvCxnSpPr/>
          <p:nvPr/>
        </p:nvCxnSpPr>
        <p:spPr>
          <a:xfrm flipH="1">
            <a:off x="4355976" y="4725144"/>
            <a:ext cx="1296144" cy="432048"/>
          </a:xfrm>
          <a:prstGeom prst="line">
            <a:avLst/>
          </a:prstGeom>
          <a:ln w="19050" cmpd="sng">
            <a:solidFill>
              <a:srgbClr val="000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0" name="直线连接符 649"/>
          <p:cNvCxnSpPr/>
          <p:nvPr/>
        </p:nvCxnSpPr>
        <p:spPr>
          <a:xfrm flipH="1">
            <a:off x="4355976" y="5157192"/>
            <a:ext cx="1296144" cy="432048"/>
          </a:xfrm>
          <a:prstGeom prst="line">
            <a:avLst/>
          </a:prstGeom>
          <a:ln w="19050" cmpd="sng">
            <a:solidFill>
              <a:srgbClr val="000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1" name="直线连接符 650"/>
          <p:cNvCxnSpPr/>
          <p:nvPr/>
        </p:nvCxnSpPr>
        <p:spPr>
          <a:xfrm flipH="1">
            <a:off x="6444208" y="4293096"/>
            <a:ext cx="1296144" cy="432048"/>
          </a:xfrm>
          <a:prstGeom prst="line">
            <a:avLst/>
          </a:prstGeom>
          <a:ln w="19050" cmpd="sng">
            <a:solidFill>
              <a:srgbClr val="000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2" name="直线连接符 651"/>
          <p:cNvCxnSpPr/>
          <p:nvPr/>
        </p:nvCxnSpPr>
        <p:spPr>
          <a:xfrm flipH="1">
            <a:off x="6444208" y="4725144"/>
            <a:ext cx="1296144" cy="432048"/>
          </a:xfrm>
          <a:prstGeom prst="line">
            <a:avLst/>
          </a:prstGeom>
          <a:ln w="19050" cmpd="sng">
            <a:solidFill>
              <a:srgbClr val="000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3" name="直线连接符 652"/>
          <p:cNvCxnSpPr/>
          <p:nvPr/>
        </p:nvCxnSpPr>
        <p:spPr>
          <a:xfrm flipH="1">
            <a:off x="6444208" y="5157192"/>
            <a:ext cx="1296144" cy="432048"/>
          </a:xfrm>
          <a:prstGeom prst="line">
            <a:avLst/>
          </a:prstGeom>
          <a:ln w="19050" cmpd="sng">
            <a:solidFill>
              <a:srgbClr val="000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4" name="直线连接符 653"/>
          <p:cNvCxnSpPr/>
          <p:nvPr/>
        </p:nvCxnSpPr>
        <p:spPr>
          <a:xfrm flipV="1">
            <a:off x="5652120" y="4293096"/>
            <a:ext cx="792088" cy="1296144"/>
          </a:xfrm>
          <a:prstGeom prst="line">
            <a:avLst/>
          </a:prstGeom>
          <a:ln w="19050" cmpd="sng">
            <a:solidFill>
              <a:srgbClr val="000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5" name="直线连接符 654"/>
          <p:cNvCxnSpPr/>
          <p:nvPr/>
        </p:nvCxnSpPr>
        <p:spPr>
          <a:xfrm flipV="1">
            <a:off x="7740352" y="4293096"/>
            <a:ext cx="792088" cy="1296144"/>
          </a:xfrm>
          <a:prstGeom prst="line">
            <a:avLst/>
          </a:prstGeom>
          <a:ln w="19050" cmpd="sng">
            <a:solidFill>
              <a:srgbClr val="000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6" name="直线连接符 655"/>
          <p:cNvCxnSpPr/>
          <p:nvPr/>
        </p:nvCxnSpPr>
        <p:spPr>
          <a:xfrm>
            <a:off x="4355976" y="1772816"/>
            <a:ext cx="0" cy="1296144"/>
          </a:xfrm>
          <a:prstGeom prst="line">
            <a:avLst/>
          </a:prstGeom>
          <a:ln w="19050" cmpd="sng">
            <a:solidFill>
              <a:srgbClr val="000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7" name="直线连接符 656"/>
          <p:cNvCxnSpPr/>
          <p:nvPr/>
        </p:nvCxnSpPr>
        <p:spPr>
          <a:xfrm>
            <a:off x="4788024" y="1772816"/>
            <a:ext cx="0" cy="1296144"/>
          </a:xfrm>
          <a:prstGeom prst="line">
            <a:avLst/>
          </a:prstGeom>
          <a:ln w="19050" cmpd="sng">
            <a:solidFill>
              <a:srgbClr val="000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8" name="直线连接符 657"/>
          <p:cNvCxnSpPr/>
          <p:nvPr/>
        </p:nvCxnSpPr>
        <p:spPr>
          <a:xfrm>
            <a:off x="5220072" y="1772816"/>
            <a:ext cx="0" cy="1296144"/>
          </a:xfrm>
          <a:prstGeom prst="line">
            <a:avLst/>
          </a:prstGeom>
          <a:ln w="19050" cmpd="sng">
            <a:solidFill>
              <a:srgbClr val="000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9" name="直线连接符 658"/>
          <p:cNvCxnSpPr/>
          <p:nvPr/>
        </p:nvCxnSpPr>
        <p:spPr>
          <a:xfrm>
            <a:off x="5652120" y="1772816"/>
            <a:ext cx="0" cy="1296144"/>
          </a:xfrm>
          <a:prstGeom prst="line">
            <a:avLst/>
          </a:prstGeom>
          <a:ln w="19050" cmpd="sng">
            <a:solidFill>
              <a:srgbClr val="000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0" name="直线连接符 659"/>
          <p:cNvCxnSpPr/>
          <p:nvPr/>
        </p:nvCxnSpPr>
        <p:spPr>
          <a:xfrm>
            <a:off x="6444208" y="1772816"/>
            <a:ext cx="0" cy="1296144"/>
          </a:xfrm>
          <a:prstGeom prst="line">
            <a:avLst/>
          </a:prstGeom>
          <a:ln w="19050" cmpd="sng">
            <a:solidFill>
              <a:srgbClr val="000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1" name="直线连接符 660"/>
          <p:cNvCxnSpPr/>
          <p:nvPr/>
        </p:nvCxnSpPr>
        <p:spPr>
          <a:xfrm>
            <a:off x="6876256" y="1772816"/>
            <a:ext cx="0" cy="1296144"/>
          </a:xfrm>
          <a:prstGeom prst="line">
            <a:avLst/>
          </a:prstGeom>
          <a:ln w="19050" cmpd="sng">
            <a:solidFill>
              <a:srgbClr val="000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2" name="直线连接符 661"/>
          <p:cNvCxnSpPr/>
          <p:nvPr/>
        </p:nvCxnSpPr>
        <p:spPr>
          <a:xfrm>
            <a:off x="7308304" y="1772816"/>
            <a:ext cx="0" cy="1296144"/>
          </a:xfrm>
          <a:prstGeom prst="line">
            <a:avLst/>
          </a:prstGeom>
          <a:ln w="19050" cmpd="sng">
            <a:solidFill>
              <a:srgbClr val="000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3" name="直线连接符 662"/>
          <p:cNvCxnSpPr/>
          <p:nvPr/>
        </p:nvCxnSpPr>
        <p:spPr>
          <a:xfrm>
            <a:off x="7740352" y="1772816"/>
            <a:ext cx="0" cy="1296144"/>
          </a:xfrm>
          <a:prstGeom prst="line">
            <a:avLst/>
          </a:prstGeom>
          <a:ln w="19050" cmpd="sng">
            <a:solidFill>
              <a:srgbClr val="000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4" name="直线连接符 663"/>
          <p:cNvCxnSpPr/>
          <p:nvPr/>
        </p:nvCxnSpPr>
        <p:spPr>
          <a:xfrm>
            <a:off x="8460432" y="1772816"/>
            <a:ext cx="504056" cy="0"/>
          </a:xfrm>
          <a:prstGeom prst="line">
            <a:avLst/>
          </a:prstGeom>
          <a:ln w="19050" cmpd="sng">
            <a:solidFill>
              <a:srgbClr val="000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5" name="直线连接符 664"/>
          <p:cNvCxnSpPr/>
          <p:nvPr/>
        </p:nvCxnSpPr>
        <p:spPr>
          <a:xfrm flipV="1">
            <a:off x="5652120" y="1772816"/>
            <a:ext cx="792088" cy="1296144"/>
          </a:xfrm>
          <a:prstGeom prst="line">
            <a:avLst/>
          </a:prstGeom>
          <a:ln w="19050" cmpd="sng">
            <a:solidFill>
              <a:srgbClr val="000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6" name="直线连接符 665"/>
          <p:cNvCxnSpPr/>
          <p:nvPr/>
        </p:nvCxnSpPr>
        <p:spPr>
          <a:xfrm flipV="1">
            <a:off x="7740352" y="1772816"/>
            <a:ext cx="792088" cy="1296144"/>
          </a:xfrm>
          <a:prstGeom prst="line">
            <a:avLst/>
          </a:prstGeom>
          <a:ln w="19050" cmpd="sng">
            <a:solidFill>
              <a:srgbClr val="000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7" name="直线连接符 666"/>
          <p:cNvCxnSpPr/>
          <p:nvPr/>
        </p:nvCxnSpPr>
        <p:spPr>
          <a:xfrm flipV="1">
            <a:off x="4355976" y="1772816"/>
            <a:ext cx="432048" cy="1296144"/>
          </a:xfrm>
          <a:prstGeom prst="line">
            <a:avLst/>
          </a:prstGeom>
          <a:ln w="19050" cmpd="sng">
            <a:solidFill>
              <a:srgbClr val="000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8" name="直线连接符 667"/>
          <p:cNvCxnSpPr/>
          <p:nvPr/>
        </p:nvCxnSpPr>
        <p:spPr>
          <a:xfrm flipV="1">
            <a:off x="4788024" y="1772816"/>
            <a:ext cx="432048" cy="1296144"/>
          </a:xfrm>
          <a:prstGeom prst="line">
            <a:avLst/>
          </a:prstGeom>
          <a:ln w="19050" cmpd="sng">
            <a:solidFill>
              <a:srgbClr val="000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9" name="直线连接符 668"/>
          <p:cNvCxnSpPr/>
          <p:nvPr/>
        </p:nvCxnSpPr>
        <p:spPr>
          <a:xfrm flipV="1">
            <a:off x="5220072" y="1772816"/>
            <a:ext cx="432048" cy="1296144"/>
          </a:xfrm>
          <a:prstGeom prst="line">
            <a:avLst/>
          </a:prstGeom>
          <a:ln w="19050" cmpd="sng">
            <a:solidFill>
              <a:srgbClr val="000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0" name="直线连接符 669"/>
          <p:cNvCxnSpPr/>
          <p:nvPr/>
        </p:nvCxnSpPr>
        <p:spPr>
          <a:xfrm flipV="1">
            <a:off x="6444208" y="1772816"/>
            <a:ext cx="432048" cy="1296144"/>
          </a:xfrm>
          <a:prstGeom prst="line">
            <a:avLst/>
          </a:prstGeom>
          <a:ln w="19050" cmpd="sng">
            <a:solidFill>
              <a:srgbClr val="000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1" name="直线连接符 670"/>
          <p:cNvCxnSpPr/>
          <p:nvPr/>
        </p:nvCxnSpPr>
        <p:spPr>
          <a:xfrm flipV="1">
            <a:off x="6876256" y="1772816"/>
            <a:ext cx="432048" cy="1296144"/>
          </a:xfrm>
          <a:prstGeom prst="line">
            <a:avLst/>
          </a:prstGeom>
          <a:ln w="19050" cmpd="sng">
            <a:solidFill>
              <a:srgbClr val="000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2" name="直线连接符 671"/>
          <p:cNvCxnSpPr/>
          <p:nvPr/>
        </p:nvCxnSpPr>
        <p:spPr>
          <a:xfrm flipV="1">
            <a:off x="7308304" y="1772816"/>
            <a:ext cx="432048" cy="1296144"/>
          </a:xfrm>
          <a:prstGeom prst="line">
            <a:avLst/>
          </a:prstGeom>
          <a:ln w="19050" cmpd="sng">
            <a:solidFill>
              <a:srgbClr val="000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73" name="Rectangle 15"/>
          <p:cNvSpPr>
            <a:spLocks noChangeArrowheads="1"/>
          </p:cNvSpPr>
          <p:nvPr/>
        </p:nvSpPr>
        <p:spPr bwMode="auto">
          <a:xfrm>
            <a:off x="5076056" y="4797152"/>
            <a:ext cx="4032448" cy="1728192"/>
          </a:xfrm>
          <a:prstGeom prst="rect">
            <a:avLst/>
          </a:prstGeom>
          <a:solidFill>
            <a:srgbClr val="0000FF"/>
          </a:solidFill>
          <a:ln w="9525">
            <a:solidFill>
              <a:srgbClr val="000000"/>
            </a:solidFill>
            <a:prstDash val="dash"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r>
              <a:rPr lang="en-US" altLang="zh-CN" b="1" dirty="0" smtClean="0">
                <a:solidFill>
                  <a:srgbClr val="FFFF00"/>
                </a:solidFill>
                <a:latin typeface="Arial" charset="0"/>
                <a:sym typeface="Verdana" pitchFamily="34" charset="0"/>
              </a:rPr>
              <a:t>Directly use CSR data,</a:t>
            </a:r>
          </a:p>
          <a:p>
            <a:pPr algn="ctr" eaLnBrk="0" hangingPunct="0">
              <a:buSzPct val="100000"/>
            </a:pPr>
            <a:r>
              <a:rPr lang="en-US" altLang="zh-CN" b="1" dirty="0" smtClean="0">
                <a:solidFill>
                  <a:srgbClr val="FFFF00"/>
                </a:solidFill>
                <a:latin typeface="Arial" charset="0"/>
                <a:sym typeface="Verdana" pitchFamily="34" charset="0"/>
              </a:rPr>
              <a:t>thus space-</a:t>
            </a:r>
            <a:r>
              <a:rPr lang="en-US" altLang="zh-CN" b="1" dirty="0" err="1" smtClean="0">
                <a:solidFill>
                  <a:srgbClr val="FFFF00"/>
                </a:solidFill>
                <a:latin typeface="Arial" charset="0"/>
                <a:sym typeface="Verdana" pitchFamily="34" charset="0"/>
              </a:rPr>
              <a:t>effcient</a:t>
            </a:r>
            <a:r>
              <a:rPr lang="en-US" altLang="zh-CN" b="1" dirty="0" smtClean="0">
                <a:solidFill>
                  <a:srgbClr val="FFFF00"/>
                </a:solidFill>
                <a:latin typeface="Arial" charset="0"/>
                <a:sym typeface="Verdana" pitchFamily="34" charset="0"/>
              </a:rPr>
              <a:t> and</a:t>
            </a:r>
          </a:p>
          <a:p>
            <a:pPr algn="ctr" eaLnBrk="0" hangingPunct="0">
              <a:buSzPct val="100000"/>
            </a:pPr>
            <a:r>
              <a:rPr lang="en-US" altLang="zh-CN" b="1" dirty="0" smtClean="0">
                <a:solidFill>
                  <a:srgbClr val="FFFF00"/>
                </a:solidFill>
                <a:latin typeface="Arial" charset="0"/>
                <a:sym typeface="Verdana" pitchFamily="34" charset="0"/>
              </a:rPr>
              <a:t>fast format conversion </a:t>
            </a:r>
          </a:p>
          <a:p>
            <a:pPr algn="ctr" eaLnBrk="0" hangingPunct="0">
              <a:buSzPct val="100000"/>
            </a:pPr>
            <a:r>
              <a:rPr lang="en-US" altLang="zh-CN" b="1" dirty="0" smtClean="0">
                <a:solidFill>
                  <a:srgbClr val="FFFF00"/>
                </a:solidFill>
                <a:latin typeface="Arial" charset="0"/>
                <a:sym typeface="Verdana" pitchFamily="34" charset="0"/>
              </a:rPr>
              <a:t>from CSR</a:t>
            </a:r>
            <a:endParaRPr lang="da-DK" altLang="zh-CN" b="1" dirty="0">
              <a:solidFill>
                <a:srgbClr val="FFFF00"/>
              </a:solidFill>
              <a:latin typeface="Arial" charset="0"/>
              <a:sym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30857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Footer Placeholder 3"/>
          <p:cNvSpPr>
            <a:spLocks noGrp="1"/>
          </p:cNvSpPr>
          <p:nvPr>
            <p:ph type="ftr" sz="quarter" idx="14"/>
          </p:nvPr>
        </p:nvSpPr>
        <p:spPr>
          <a:noFill/>
        </p:spPr>
        <p:txBody>
          <a:bodyPr/>
          <a:lstStyle/>
          <a:p>
            <a:r>
              <a:rPr lang="da-DK" altLang="zh-CN" smtClean="0"/>
              <a:t>Faculty of Science</a:t>
            </a:r>
          </a:p>
        </p:txBody>
      </p:sp>
      <p:sp>
        <p:nvSpPr>
          <p:cNvPr id="8195" name="Slide Number Placeholder 5"/>
          <p:cNvSpPr>
            <a:spLocks noGrp="1"/>
          </p:cNvSpPr>
          <p:nvPr>
            <p:ph type="sldNum" sz="quarter" idx="16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3790E484-8C28-4131-ACD0-A34A7F634A7A}" type="slidenum">
              <a:rPr lang="da-DK" altLang="zh-CN" smtClean="0"/>
              <a:pPr/>
              <a:t>3</a:t>
            </a:fld>
            <a:endParaRPr lang="da-DK" altLang="zh-CN" smtClean="0"/>
          </a:p>
        </p:txBody>
      </p:sp>
      <p:sp>
        <p:nvSpPr>
          <p:cNvPr id="8196" name="Footer Placeholder 3"/>
          <p:cNvSpPr txBox="1">
            <a:spLocks noGrp="1"/>
          </p:cNvSpPr>
          <p:nvPr/>
        </p:nvSpPr>
        <p:spPr bwMode="auto">
          <a:xfrm>
            <a:off x="2859088" y="-3175"/>
            <a:ext cx="6253162" cy="263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 eaLnBrk="0" hangingPunct="0">
              <a:buSzPct val="100000"/>
            </a:pPr>
            <a:r>
              <a:rPr lang="da-DK" altLang="zh-CN" sz="1000">
                <a:solidFill>
                  <a:srgbClr val="F8F8F8"/>
                </a:solidFill>
                <a:sym typeface="Verdana" pitchFamily="34" charset="0"/>
              </a:rPr>
              <a:t>Faculty of Science</a:t>
            </a:r>
          </a:p>
        </p:txBody>
      </p:sp>
      <p:sp>
        <p:nvSpPr>
          <p:cNvPr id="8197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07504" y="460374"/>
            <a:ext cx="8928992" cy="5992962"/>
          </a:xfrm>
        </p:spPr>
        <p:txBody>
          <a:bodyPr anchor="ctr"/>
          <a:lstStyle/>
          <a:p>
            <a:pPr algn="ctr"/>
            <a:r>
              <a:rPr lang="da-DK" altLang="zh-CN" sz="5400" dirty="0" smtClean="0">
                <a:solidFill>
                  <a:srgbClr val="933027"/>
                </a:solidFill>
                <a:sym typeface="Verdana" pitchFamily="34" charset="0"/>
              </a:rPr>
              <a:t>Background</a:t>
            </a:r>
            <a:r>
              <a:rPr lang="da-DK" altLang="zh-CN" sz="3200" dirty="0" smtClean="0">
                <a:solidFill>
                  <a:srgbClr val="933027"/>
                </a:solidFill>
                <a:sym typeface="Verdana" pitchFamily="34" charset="0"/>
              </a:rPr>
              <a:t/>
            </a:r>
            <a:br>
              <a:rPr lang="da-DK" altLang="zh-CN" sz="3200" dirty="0" smtClean="0">
                <a:solidFill>
                  <a:srgbClr val="933027"/>
                </a:solidFill>
                <a:sym typeface="Verdana" pitchFamily="34" charset="0"/>
              </a:rPr>
            </a:br>
            <a:r>
              <a:rPr lang="da-DK" altLang="zh-CN" sz="3200" dirty="0">
                <a:solidFill>
                  <a:srgbClr val="933027"/>
                </a:solidFill>
                <a:sym typeface="Verdana" pitchFamily="34" charset="0"/>
              </a:rPr>
              <a:t/>
            </a:r>
            <a:br>
              <a:rPr lang="da-DK" altLang="zh-CN" sz="3200" dirty="0">
                <a:solidFill>
                  <a:srgbClr val="933027"/>
                </a:solidFill>
                <a:sym typeface="Verdana" pitchFamily="34" charset="0"/>
              </a:rPr>
            </a:br>
            <a:r>
              <a:rPr lang="da-DK" altLang="zh-CN" sz="3200" dirty="0" smtClean="0">
                <a:solidFill>
                  <a:srgbClr val="933027"/>
                </a:solidFill>
                <a:sym typeface="Verdana" pitchFamily="34" charset="0"/>
              </a:rPr>
              <a:t>Matrix</a:t>
            </a:r>
            <a:br>
              <a:rPr lang="da-DK" altLang="zh-CN" sz="3200" dirty="0" smtClean="0">
                <a:solidFill>
                  <a:srgbClr val="933027"/>
                </a:solidFill>
                <a:sym typeface="Verdana" pitchFamily="34" charset="0"/>
              </a:rPr>
            </a:br>
            <a:r>
              <a:rPr lang="da-DK" altLang="zh-CN" sz="3200" dirty="0" smtClean="0">
                <a:solidFill>
                  <a:srgbClr val="933027"/>
                </a:solidFill>
                <a:sym typeface="Verdana" pitchFamily="34" charset="0"/>
              </a:rPr>
              <a:t>&amp;</a:t>
            </a:r>
            <a:br>
              <a:rPr lang="da-DK" altLang="zh-CN" sz="3200" dirty="0" smtClean="0">
                <a:solidFill>
                  <a:srgbClr val="933027"/>
                </a:solidFill>
                <a:sym typeface="Verdana" pitchFamily="34" charset="0"/>
              </a:rPr>
            </a:br>
            <a:r>
              <a:rPr lang="da-DK" altLang="zh-CN" sz="3200" dirty="0" err="1" smtClean="0">
                <a:solidFill>
                  <a:srgbClr val="933027"/>
                </a:solidFill>
                <a:sym typeface="Verdana" pitchFamily="34" charset="0"/>
              </a:rPr>
              <a:t>Sparse</a:t>
            </a:r>
            <a:r>
              <a:rPr lang="da-DK" altLang="zh-CN" sz="3200" dirty="0" smtClean="0">
                <a:solidFill>
                  <a:srgbClr val="933027"/>
                </a:solidFill>
                <a:sym typeface="Verdana" pitchFamily="34" charset="0"/>
              </a:rPr>
              <a:t> Matrix</a:t>
            </a:r>
            <a:br>
              <a:rPr lang="da-DK" altLang="zh-CN" sz="3200" dirty="0" smtClean="0">
                <a:solidFill>
                  <a:srgbClr val="933027"/>
                </a:solidFill>
                <a:sym typeface="Verdana" pitchFamily="34" charset="0"/>
              </a:rPr>
            </a:br>
            <a:r>
              <a:rPr lang="da-DK" altLang="zh-CN" sz="3200" dirty="0" smtClean="0">
                <a:solidFill>
                  <a:srgbClr val="933027"/>
                </a:solidFill>
                <a:sym typeface="Verdana" pitchFamily="34" charset="0"/>
              </a:rPr>
              <a:t>&amp;</a:t>
            </a:r>
            <a:br>
              <a:rPr lang="da-DK" altLang="zh-CN" sz="3200" dirty="0" smtClean="0">
                <a:solidFill>
                  <a:srgbClr val="933027"/>
                </a:solidFill>
                <a:sym typeface="Verdana" pitchFamily="34" charset="0"/>
              </a:rPr>
            </a:br>
            <a:r>
              <a:rPr lang="da-DK" altLang="zh-CN" sz="3200" dirty="0" err="1" smtClean="0">
                <a:solidFill>
                  <a:srgbClr val="933027"/>
                </a:solidFill>
                <a:sym typeface="Verdana" pitchFamily="34" charset="0"/>
              </a:rPr>
              <a:t>Sparse</a:t>
            </a:r>
            <a:r>
              <a:rPr lang="da-DK" altLang="zh-CN" sz="3200" dirty="0" smtClean="0">
                <a:solidFill>
                  <a:srgbClr val="933027"/>
                </a:solidFill>
                <a:sym typeface="Verdana" pitchFamily="34" charset="0"/>
              </a:rPr>
              <a:t> Basic Linear Algebra Subprograms (</a:t>
            </a:r>
            <a:r>
              <a:rPr lang="da-DK" altLang="zh-CN" sz="3200" dirty="0" err="1" smtClean="0">
                <a:solidFill>
                  <a:srgbClr val="933027"/>
                </a:solidFill>
                <a:sym typeface="Verdana" pitchFamily="34" charset="0"/>
              </a:rPr>
              <a:t>Sparse</a:t>
            </a:r>
            <a:r>
              <a:rPr lang="da-DK" altLang="zh-CN" sz="3200" dirty="0" smtClean="0">
                <a:solidFill>
                  <a:srgbClr val="933027"/>
                </a:solidFill>
                <a:sym typeface="Verdana" pitchFamily="34" charset="0"/>
              </a:rPr>
              <a:t> BLAS)</a:t>
            </a:r>
          </a:p>
        </p:txBody>
      </p:sp>
    </p:spTree>
    <p:extLst>
      <p:ext uri="{BB962C8B-B14F-4D97-AF65-F5344CB8AC3E}">
        <p14:creationId xmlns:p14="http://schemas.microsoft.com/office/powerpoint/2010/main" val="107984528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Footer Placeholder 3"/>
          <p:cNvSpPr>
            <a:spLocks noGrp="1"/>
          </p:cNvSpPr>
          <p:nvPr>
            <p:ph type="ftr" sz="quarter" idx="14"/>
          </p:nvPr>
        </p:nvSpPr>
        <p:spPr>
          <a:noFill/>
        </p:spPr>
        <p:txBody>
          <a:bodyPr/>
          <a:lstStyle/>
          <a:p>
            <a:r>
              <a:rPr lang="en-US" altLang="zh-CN" noProof="1" smtClean="0"/>
              <a:t>Faculty of Science</a:t>
            </a:r>
          </a:p>
        </p:txBody>
      </p:sp>
      <p:sp>
        <p:nvSpPr>
          <p:cNvPr id="10244" name="Slide Number Placeholder 5"/>
          <p:cNvSpPr>
            <a:spLocks noGrp="1"/>
          </p:cNvSpPr>
          <p:nvPr>
            <p:ph type="sldNum" sz="quarter" idx="16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AABF0D7A-581C-4D2D-9D06-0B18E6A46BA3}" type="slidenum">
              <a:rPr lang="en-US" altLang="zh-CN" noProof="1" dirty="0" smtClean="0"/>
              <a:pPr/>
              <a:t>30</a:t>
            </a:fld>
            <a:endParaRPr lang="en-US" altLang="zh-CN" noProof="1" smtClean="0"/>
          </a:p>
        </p:txBody>
      </p:sp>
      <p:sp>
        <p:nvSpPr>
          <p:cNvPr id="50" name="Rectangle 15"/>
          <p:cNvSpPr>
            <a:spLocks noChangeArrowheads="1"/>
          </p:cNvSpPr>
          <p:nvPr/>
        </p:nvSpPr>
        <p:spPr bwMode="auto">
          <a:xfrm>
            <a:off x="323528" y="5229200"/>
            <a:ext cx="3456384" cy="1080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r>
              <a:rPr lang="da-DK" altLang="zh-CN" sz="2000" i="1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A</a:t>
            </a:r>
          </a:p>
          <a:p>
            <a:pPr algn="ctr" eaLnBrk="0" hangingPunct="0">
              <a:buSzPct val="100000"/>
            </a:pPr>
            <a:r>
              <a:rPr lang="da-DK" altLang="zh-CN" sz="2000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(8x8)</a:t>
            </a:r>
          </a:p>
          <a:p>
            <a:pPr algn="ctr" eaLnBrk="0" hangingPunct="0">
              <a:buSzPct val="100000"/>
            </a:pPr>
            <a:r>
              <a:rPr lang="da-DK" altLang="zh-CN" sz="2000" i="1" dirty="0" err="1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nnzA</a:t>
            </a:r>
            <a:r>
              <a:rPr lang="da-DK" altLang="zh-CN" sz="2000" i="1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 </a:t>
            </a:r>
            <a:r>
              <a:rPr lang="da-DK" altLang="zh-CN" sz="2000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= 34</a:t>
            </a: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grpSp>
        <p:nvGrpSpPr>
          <p:cNvPr id="25" name="组 24"/>
          <p:cNvGrpSpPr/>
          <p:nvPr/>
        </p:nvGrpSpPr>
        <p:grpSpPr>
          <a:xfrm>
            <a:off x="323528" y="2636912"/>
            <a:ext cx="3458296" cy="432048"/>
            <a:chOff x="323528" y="2636912"/>
            <a:chExt cx="3458296" cy="432048"/>
          </a:xfrm>
        </p:grpSpPr>
        <p:sp>
          <p:nvSpPr>
            <p:cNvPr id="21" name="Rectangle 15"/>
            <p:cNvSpPr>
              <a:spLocks noChangeArrowheads="1"/>
            </p:cNvSpPr>
            <p:nvPr/>
          </p:nvSpPr>
          <p:spPr bwMode="auto">
            <a:xfrm>
              <a:off x="1619672" y="2636912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35" name="Rectangle 15"/>
            <p:cNvSpPr>
              <a:spLocks noChangeArrowheads="1"/>
            </p:cNvSpPr>
            <p:nvPr/>
          </p:nvSpPr>
          <p:spPr bwMode="auto">
            <a:xfrm>
              <a:off x="2483768" y="2636912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36" name="Rectangle 15"/>
            <p:cNvSpPr>
              <a:spLocks noChangeArrowheads="1"/>
            </p:cNvSpPr>
            <p:nvPr/>
          </p:nvSpPr>
          <p:spPr bwMode="auto">
            <a:xfrm>
              <a:off x="2051720" y="2636912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41" name="Rectangle 15"/>
            <p:cNvSpPr>
              <a:spLocks noChangeArrowheads="1"/>
            </p:cNvSpPr>
            <p:nvPr/>
          </p:nvSpPr>
          <p:spPr bwMode="auto">
            <a:xfrm>
              <a:off x="1187624" y="2636912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99" name="Rectangle 15"/>
            <p:cNvSpPr>
              <a:spLocks noChangeArrowheads="1"/>
            </p:cNvSpPr>
            <p:nvPr/>
          </p:nvSpPr>
          <p:spPr bwMode="auto">
            <a:xfrm>
              <a:off x="3347864" y="2636912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100" name="Rectangle 15"/>
            <p:cNvSpPr>
              <a:spLocks noChangeArrowheads="1"/>
            </p:cNvSpPr>
            <p:nvPr/>
          </p:nvSpPr>
          <p:spPr bwMode="auto">
            <a:xfrm>
              <a:off x="2915816" y="2636912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101" name="Rectangle 15"/>
            <p:cNvSpPr>
              <a:spLocks noChangeArrowheads="1"/>
            </p:cNvSpPr>
            <p:nvPr/>
          </p:nvSpPr>
          <p:spPr bwMode="auto">
            <a:xfrm>
              <a:off x="323528" y="2636912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102" name="Rectangle 15"/>
            <p:cNvSpPr>
              <a:spLocks noChangeArrowheads="1"/>
            </p:cNvSpPr>
            <p:nvPr/>
          </p:nvSpPr>
          <p:spPr bwMode="auto">
            <a:xfrm>
              <a:off x="755576" y="2636912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</p:grpSp>
      <p:grpSp>
        <p:nvGrpSpPr>
          <p:cNvPr id="27" name="组 26"/>
          <p:cNvGrpSpPr/>
          <p:nvPr/>
        </p:nvGrpSpPr>
        <p:grpSpPr>
          <a:xfrm>
            <a:off x="323528" y="3501008"/>
            <a:ext cx="3458296" cy="432048"/>
            <a:chOff x="323528" y="3501008"/>
            <a:chExt cx="3458296" cy="432048"/>
          </a:xfrm>
        </p:grpSpPr>
        <p:grpSp>
          <p:nvGrpSpPr>
            <p:cNvPr id="7" name="组 6"/>
            <p:cNvGrpSpPr/>
            <p:nvPr/>
          </p:nvGrpSpPr>
          <p:grpSpPr>
            <a:xfrm>
              <a:off x="1619672" y="3501008"/>
              <a:ext cx="433960" cy="432048"/>
              <a:chOff x="3851920" y="3356992"/>
              <a:chExt cx="433960" cy="432048"/>
            </a:xfrm>
          </p:grpSpPr>
          <p:sp>
            <p:nvSpPr>
              <p:cNvPr id="8" name="Rectangle 15"/>
              <p:cNvSpPr>
                <a:spLocks noChangeArrowheads="1"/>
              </p:cNvSpPr>
              <p:nvPr/>
            </p:nvSpPr>
            <p:spPr bwMode="auto">
              <a:xfrm>
                <a:off x="3851920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9" name="椭圆 8"/>
              <p:cNvSpPr/>
              <p:nvPr/>
            </p:nvSpPr>
            <p:spPr>
              <a:xfrm>
                <a:off x="3888880" y="3392996"/>
                <a:ext cx="360040" cy="36004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10" name="Rectangle 15"/>
              <p:cNvSpPr>
                <a:spLocks noChangeArrowheads="1"/>
              </p:cNvSpPr>
              <p:nvPr/>
            </p:nvSpPr>
            <p:spPr bwMode="auto">
              <a:xfrm>
                <a:off x="3851920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2</a:t>
                </a:r>
                <a:endPara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grpSp>
          <p:nvGrpSpPr>
            <p:cNvPr id="11" name="组 10"/>
            <p:cNvGrpSpPr/>
            <p:nvPr/>
          </p:nvGrpSpPr>
          <p:grpSpPr>
            <a:xfrm>
              <a:off x="755576" y="3501008"/>
              <a:ext cx="433960" cy="432048"/>
              <a:chOff x="2987824" y="3356992"/>
              <a:chExt cx="433960" cy="432048"/>
            </a:xfrm>
          </p:grpSpPr>
          <p:sp>
            <p:nvSpPr>
              <p:cNvPr id="12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13" name="椭圆 12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14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1</a:t>
                </a:r>
                <a:endPara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grpSp>
          <p:nvGrpSpPr>
            <p:cNvPr id="15" name="组 14"/>
            <p:cNvGrpSpPr/>
            <p:nvPr/>
          </p:nvGrpSpPr>
          <p:grpSpPr>
            <a:xfrm>
              <a:off x="2483768" y="3501008"/>
              <a:ext cx="433960" cy="432048"/>
              <a:chOff x="3851920" y="3356992"/>
              <a:chExt cx="433960" cy="432048"/>
            </a:xfrm>
          </p:grpSpPr>
          <p:sp>
            <p:nvSpPr>
              <p:cNvPr id="16" name="Rectangle 15"/>
              <p:cNvSpPr>
                <a:spLocks noChangeArrowheads="1"/>
              </p:cNvSpPr>
              <p:nvPr/>
            </p:nvSpPr>
            <p:spPr bwMode="auto">
              <a:xfrm>
                <a:off x="3851920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17" name="椭圆 16"/>
              <p:cNvSpPr/>
              <p:nvPr/>
            </p:nvSpPr>
            <p:spPr>
              <a:xfrm>
                <a:off x="3888880" y="3392996"/>
                <a:ext cx="360040" cy="36004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18" name="Rectangle 15"/>
              <p:cNvSpPr>
                <a:spLocks noChangeArrowheads="1"/>
              </p:cNvSpPr>
              <p:nvPr/>
            </p:nvSpPr>
            <p:spPr bwMode="auto">
              <a:xfrm>
                <a:off x="3851920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3</a:t>
                </a:r>
                <a:endPara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sp>
          <p:nvSpPr>
            <p:cNvPr id="19" name="Rectangle 15"/>
            <p:cNvSpPr>
              <a:spLocks noChangeArrowheads="1"/>
            </p:cNvSpPr>
            <p:nvPr/>
          </p:nvSpPr>
          <p:spPr bwMode="auto">
            <a:xfrm>
              <a:off x="323528" y="3501008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38" name="Rectangle 15"/>
            <p:cNvSpPr>
              <a:spLocks noChangeArrowheads="1"/>
            </p:cNvSpPr>
            <p:nvPr/>
          </p:nvSpPr>
          <p:spPr bwMode="auto">
            <a:xfrm>
              <a:off x="1187624" y="3501008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40" name="Rectangle 15"/>
            <p:cNvSpPr>
              <a:spLocks noChangeArrowheads="1"/>
            </p:cNvSpPr>
            <p:nvPr/>
          </p:nvSpPr>
          <p:spPr bwMode="auto">
            <a:xfrm>
              <a:off x="2051720" y="3501008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103" name="Rectangle 15"/>
            <p:cNvSpPr>
              <a:spLocks noChangeArrowheads="1"/>
            </p:cNvSpPr>
            <p:nvPr/>
          </p:nvSpPr>
          <p:spPr bwMode="auto">
            <a:xfrm>
              <a:off x="3347864" y="3501008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104" name="Rectangle 15"/>
            <p:cNvSpPr>
              <a:spLocks noChangeArrowheads="1"/>
            </p:cNvSpPr>
            <p:nvPr/>
          </p:nvSpPr>
          <p:spPr bwMode="auto">
            <a:xfrm>
              <a:off x="2915816" y="3501008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</p:grpSp>
      <p:grpSp>
        <p:nvGrpSpPr>
          <p:cNvPr id="24" name="组 23"/>
          <p:cNvGrpSpPr/>
          <p:nvPr/>
        </p:nvGrpSpPr>
        <p:grpSpPr>
          <a:xfrm>
            <a:off x="323528" y="2204864"/>
            <a:ext cx="3458296" cy="432048"/>
            <a:chOff x="323528" y="2204864"/>
            <a:chExt cx="3458296" cy="432048"/>
          </a:xfrm>
        </p:grpSpPr>
        <p:grpSp>
          <p:nvGrpSpPr>
            <p:cNvPr id="71" name="组 70"/>
            <p:cNvGrpSpPr/>
            <p:nvPr/>
          </p:nvGrpSpPr>
          <p:grpSpPr>
            <a:xfrm>
              <a:off x="755576" y="2204864"/>
              <a:ext cx="433960" cy="432048"/>
              <a:chOff x="2987824" y="3356992"/>
              <a:chExt cx="433960" cy="432048"/>
            </a:xfrm>
          </p:grpSpPr>
          <p:sp>
            <p:nvSpPr>
              <p:cNvPr id="72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73" name="椭圆 72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>
                <a:gsLst>
                  <a:gs pos="0">
                    <a:srgbClr val="008000"/>
                  </a:gs>
                  <a:gs pos="80000">
                    <a:srgbClr val="49A021"/>
                  </a:gs>
                  <a:gs pos="100000">
                    <a:srgbClr val="57E128"/>
                  </a:gs>
                </a:gsLst>
              </a:gradFill>
              <a:ln>
                <a:solidFill>
                  <a:srgbClr val="49A02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74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1</a:t>
                </a:r>
                <a:endPara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grpSp>
          <p:nvGrpSpPr>
            <p:cNvPr id="75" name="组 74"/>
            <p:cNvGrpSpPr/>
            <p:nvPr/>
          </p:nvGrpSpPr>
          <p:grpSpPr>
            <a:xfrm>
              <a:off x="1619672" y="2204864"/>
              <a:ext cx="433960" cy="432048"/>
              <a:chOff x="2987824" y="3356992"/>
              <a:chExt cx="433960" cy="432048"/>
            </a:xfrm>
          </p:grpSpPr>
          <p:sp>
            <p:nvSpPr>
              <p:cNvPr id="76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77" name="椭圆 76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>
                <a:gsLst>
                  <a:gs pos="0">
                    <a:srgbClr val="008000"/>
                  </a:gs>
                  <a:gs pos="80000">
                    <a:srgbClr val="49A021"/>
                  </a:gs>
                  <a:gs pos="100000">
                    <a:srgbClr val="57E128"/>
                  </a:gs>
                </a:gsLst>
              </a:gradFill>
              <a:ln>
                <a:solidFill>
                  <a:srgbClr val="49A02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78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2</a:t>
                </a:r>
                <a:endPara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sp>
          <p:nvSpPr>
            <p:cNvPr id="114" name="Rectangle 15"/>
            <p:cNvSpPr>
              <a:spLocks noChangeArrowheads="1"/>
            </p:cNvSpPr>
            <p:nvPr/>
          </p:nvSpPr>
          <p:spPr bwMode="auto">
            <a:xfrm>
              <a:off x="323528" y="2204864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118" name="Rectangle 15"/>
            <p:cNvSpPr>
              <a:spLocks noChangeArrowheads="1"/>
            </p:cNvSpPr>
            <p:nvPr/>
          </p:nvSpPr>
          <p:spPr bwMode="auto">
            <a:xfrm>
              <a:off x="1187624" y="2204864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121" name="Rectangle 15"/>
            <p:cNvSpPr>
              <a:spLocks noChangeArrowheads="1"/>
            </p:cNvSpPr>
            <p:nvPr/>
          </p:nvSpPr>
          <p:spPr bwMode="auto">
            <a:xfrm>
              <a:off x="2483768" y="2204864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122" name="Rectangle 15"/>
            <p:cNvSpPr>
              <a:spLocks noChangeArrowheads="1"/>
            </p:cNvSpPr>
            <p:nvPr/>
          </p:nvSpPr>
          <p:spPr bwMode="auto">
            <a:xfrm>
              <a:off x="2051720" y="2204864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125" name="Rectangle 15"/>
            <p:cNvSpPr>
              <a:spLocks noChangeArrowheads="1"/>
            </p:cNvSpPr>
            <p:nvPr/>
          </p:nvSpPr>
          <p:spPr bwMode="auto">
            <a:xfrm>
              <a:off x="3347864" y="2204864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126" name="Rectangle 15"/>
            <p:cNvSpPr>
              <a:spLocks noChangeArrowheads="1"/>
            </p:cNvSpPr>
            <p:nvPr/>
          </p:nvSpPr>
          <p:spPr bwMode="auto">
            <a:xfrm>
              <a:off x="2915816" y="2204864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</p:grpSp>
      <p:grpSp>
        <p:nvGrpSpPr>
          <p:cNvPr id="26" name="组 25"/>
          <p:cNvGrpSpPr/>
          <p:nvPr/>
        </p:nvGrpSpPr>
        <p:grpSpPr>
          <a:xfrm>
            <a:off x="323528" y="3068960"/>
            <a:ext cx="3458296" cy="432048"/>
            <a:chOff x="323528" y="3068960"/>
            <a:chExt cx="3458296" cy="432048"/>
          </a:xfrm>
        </p:grpSpPr>
        <p:sp>
          <p:nvSpPr>
            <p:cNvPr id="22" name="Rectangle 15"/>
            <p:cNvSpPr>
              <a:spLocks noChangeArrowheads="1"/>
            </p:cNvSpPr>
            <p:nvPr/>
          </p:nvSpPr>
          <p:spPr bwMode="auto">
            <a:xfrm>
              <a:off x="1187624" y="3068960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37" name="Rectangle 15"/>
            <p:cNvSpPr>
              <a:spLocks noChangeArrowheads="1"/>
            </p:cNvSpPr>
            <p:nvPr/>
          </p:nvSpPr>
          <p:spPr bwMode="auto">
            <a:xfrm>
              <a:off x="2483768" y="3068960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grpSp>
          <p:nvGrpSpPr>
            <p:cNvPr id="51" name="组 50"/>
            <p:cNvGrpSpPr/>
            <p:nvPr/>
          </p:nvGrpSpPr>
          <p:grpSpPr>
            <a:xfrm>
              <a:off x="1619672" y="3068960"/>
              <a:ext cx="433960" cy="432048"/>
              <a:chOff x="2987824" y="3356992"/>
              <a:chExt cx="433960" cy="432048"/>
            </a:xfrm>
          </p:grpSpPr>
          <p:sp>
            <p:nvSpPr>
              <p:cNvPr id="52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53" name="椭圆 52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>
                <a:gsLst>
                  <a:gs pos="0">
                    <a:srgbClr val="0000FF"/>
                  </a:gs>
                  <a:gs pos="80000">
                    <a:srgbClr val="448594"/>
                  </a:gs>
                  <a:gs pos="100000">
                    <a:srgbClr val="2E8EE1"/>
                  </a:gs>
                </a:gsLst>
              </a:gradFill>
              <a:ln>
                <a:solidFill>
                  <a:srgbClr val="3366F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54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4</a:t>
                </a:r>
              </a:p>
            </p:txBody>
          </p:sp>
        </p:grpSp>
        <p:grpSp>
          <p:nvGrpSpPr>
            <p:cNvPr id="55" name="组 54"/>
            <p:cNvGrpSpPr/>
            <p:nvPr/>
          </p:nvGrpSpPr>
          <p:grpSpPr>
            <a:xfrm>
              <a:off x="1187624" y="3068960"/>
              <a:ext cx="433960" cy="432048"/>
              <a:chOff x="2987824" y="3356992"/>
              <a:chExt cx="433960" cy="432048"/>
            </a:xfrm>
          </p:grpSpPr>
          <p:sp>
            <p:nvSpPr>
              <p:cNvPr id="56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57" name="椭圆 56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>
                <a:gsLst>
                  <a:gs pos="0">
                    <a:srgbClr val="0000FF"/>
                  </a:gs>
                  <a:gs pos="80000">
                    <a:srgbClr val="448594"/>
                  </a:gs>
                  <a:gs pos="100000">
                    <a:srgbClr val="2E8EE1"/>
                  </a:gs>
                </a:gsLst>
              </a:gradFill>
              <a:ln>
                <a:solidFill>
                  <a:srgbClr val="3366F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58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3</a:t>
                </a:r>
              </a:p>
            </p:txBody>
          </p:sp>
        </p:grpSp>
        <p:grpSp>
          <p:nvGrpSpPr>
            <p:cNvPr id="59" name="组 58"/>
            <p:cNvGrpSpPr/>
            <p:nvPr/>
          </p:nvGrpSpPr>
          <p:grpSpPr>
            <a:xfrm>
              <a:off x="323528" y="3068960"/>
              <a:ext cx="433960" cy="432048"/>
              <a:chOff x="2987824" y="3356992"/>
              <a:chExt cx="433960" cy="432048"/>
            </a:xfrm>
          </p:grpSpPr>
          <p:sp>
            <p:nvSpPr>
              <p:cNvPr id="60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61" name="椭圆 60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>
                <a:gsLst>
                  <a:gs pos="0">
                    <a:srgbClr val="0000FF"/>
                  </a:gs>
                  <a:gs pos="80000">
                    <a:srgbClr val="448594"/>
                  </a:gs>
                  <a:gs pos="100000">
                    <a:srgbClr val="2E8EE1"/>
                  </a:gs>
                </a:gsLst>
              </a:gradFill>
              <a:ln>
                <a:solidFill>
                  <a:srgbClr val="3366F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62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1</a:t>
                </a:r>
              </a:p>
            </p:txBody>
          </p:sp>
        </p:grpSp>
        <p:grpSp>
          <p:nvGrpSpPr>
            <p:cNvPr id="63" name="组 62"/>
            <p:cNvGrpSpPr/>
            <p:nvPr/>
          </p:nvGrpSpPr>
          <p:grpSpPr>
            <a:xfrm>
              <a:off x="755576" y="3068960"/>
              <a:ext cx="433960" cy="432048"/>
              <a:chOff x="2987824" y="3356992"/>
              <a:chExt cx="433960" cy="432048"/>
            </a:xfrm>
          </p:grpSpPr>
          <p:sp>
            <p:nvSpPr>
              <p:cNvPr id="64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65" name="椭圆 64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>
                <a:gsLst>
                  <a:gs pos="0">
                    <a:srgbClr val="0000FF"/>
                  </a:gs>
                  <a:gs pos="80000">
                    <a:srgbClr val="448594"/>
                  </a:gs>
                  <a:gs pos="100000">
                    <a:srgbClr val="2E8EE1"/>
                  </a:gs>
                </a:gsLst>
              </a:gradFill>
              <a:ln>
                <a:solidFill>
                  <a:srgbClr val="3366F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66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2</a:t>
                </a:r>
              </a:p>
            </p:txBody>
          </p:sp>
        </p:grpSp>
        <p:grpSp>
          <p:nvGrpSpPr>
            <p:cNvPr id="67" name="组 66"/>
            <p:cNvGrpSpPr/>
            <p:nvPr/>
          </p:nvGrpSpPr>
          <p:grpSpPr>
            <a:xfrm>
              <a:off x="2051720" y="3068960"/>
              <a:ext cx="433960" cy="432048"/>
              <a:chOff x="2987824" y="3356992"/>
              <a:chExt cx="433960" cy="432048"/>
            </a:xfrm>
          </p:grpSpPr>
          <p:sp>
            <p:nvSpPr>
              <p:cNvPr id="68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69" name="椭圆 68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>
                <a:gsLst>
                  <a:gs pos="0">
                    <a:srgbClr val="0000FF"/>
                  </a:gs>
                  <a:gs pos="80000">
                    <a:srgbClr val="448594"/>
                  </a:gs>
                  <a:gs pos="100000">
                    <a:srgbClr val="2E8EE1"/>
                  </a:gs>
                </a:gsLst>
              </a:gradFill>
              <a:ln>
                <a:solidFill>
                  <a:srgbClr val="3366F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70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5</a:t>
                </a:r>
              </a:p>
            </p:txBody>
          </p:sp>
        </p:grpSp>
        <p:grpSp>
          <p:nvGrpSpPr>
            <p:cNvPr id="127" name="组 126"/>
            <p:cNvGrpSpPr/>
            <p:nvPr/>
          </p:nvGrpSpPr>
          <p:grpSpPr>
            <a:xfrm>
              <a:off x="2915816" y="3068960"/>
              <a:ext cx="433960" cy="432048"/>
              <a:chOff x="2987824" y="3356992"/>
              <a:chExt cx="433960" cy="432048"/>
            </a:xfrm>
          </p:grpSpPr>
          <p:sp>
            <p:nvSpPr>
              <p:cNvPr id="128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129" name="椭圆 128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>
                <a:gsLst>
                  <a:gs pos="0">
                    <a:srgbClr val="0000FF"/>
                  </a:gs>
                  <a:gs pos="80000">
                    <a:srgbClr val="448594"/>
                  </a:gs>
                  <a:gs pos="100000">
                    <a:srgbClr val="2E8EE1"/>
                  </a:gs>
                </a:gsLst>
              </a:gradFill>
              <a:ln>
                <a:solidFill>
                  <a:srgbClr val="3366F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130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6</a:t>
                </a:r>
              </a:p>
            </p:txBody>
          </p:sp>
        </p:grpSp>
        <p:grpSp>
          <p:nvGrpSpPr>
            <p:cNvPr id="131" name="组 130"/>
            <p:cNvGrpSpPr/>
            <p:nvPr/>
          </p:nvGrpSpPr>
          <p:grpSpPr>
            <a:xfrm>
              <a:off x="3347864" y="3068960"/>
              <a:ext cx="433960" cy="432048"/>
              <a:chOff x="2987824" y="3356992"/>
              <a:chExt cx="433960" cy="432048"/>
            </a:xfrm>
          </p:grpSpPr>
          <p:sp>
            <p:nvSpPr>
              <p:cNvPr id="132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133" name="椭圆 132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>
                <a:gsLst>
                  <a:gs pos="0">
                    <a:srgbClr val="0000FF"/>
                  </a:gs>
                  <a:gs pos="80000">
                    <a:srgbClr val="448594"/>
                  </a:gs>
                  <a:gs pos="100000">
                    <a:srgbClr val="2E8EE1"/>
                  </a:gs>
                </a:gsLst>
              </a:gradFill>
              <a:ln>
                <a:solidFill>
                  <a:srgbClr val="3366F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134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7</a:t>
                </a:r>
              </a:p>
            </p:txBody>
          </p:sp>
        </p:grpSp>
      </p:grpSp>
      <p:grpSp>
        <p:nvGrpSpPr>
          <p:cNvPr id="31" name="组 30"/>
          <p:cNvGrpSpPr/>
          <p:nvPr/>
        </p:nvGrpSpPr>
        <p:grpSpPr>
          <a:xfrm>
            <a:off x="323528" y="4797152"/>
            <a:ext cx="3458296" cy="432048"/>
            <a:chOff x="323528" y="4797152"/>
            <a:chExt cx="3458296" cy="432048"/>
          </a:xfrm>
        </p:grpSpPr>
        <p:grpSp>
          <p:nvGrpSpPr>
            <p:cNvPr id="95" name="组 94"/>
            <p:cNvGrpSpPr/>
            <p:nvPr/>
          </p:nvGrpSpPr>
          <p:grpSpPr>
            <a:xfrm>
              <a:off x="323528" y="4797152"/>
              <a:ext cx="433960" cy="432048"/>
              <a:chOff x="2987824" y="3356992"/>
              <a:chExt cx="433960" cy="432048"/>
            </a:xfrm>
          </p:grpSpPr>
          <p:sp>
            <p:nvSpPr>
              <p:cNvPr id="96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97" name="椭圆 96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 flip="none" rotWithShape="1">
                <a:gsLst>
                  <a:gs pos="0">
                    <a:srgbClr val="FF6600"/>
                  </a:gs>
                  <a:gs pos="80000">
                    <a:srgbClr val="DDA54A"/>
                  </a:gs>
                  <a:gs pos="100000">
                    <a:srgbClr val="E19728"/>
                  </a:gs>
                </a:gsLst>
                <a:lin ang="16200000" scaled="0"/>
                <a:tileRect/>
              </a:gradFill>
              <a:ln>
                <a:solidFill>
                  <a:srgbClr val="FF66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98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1</a:t>
                </a:r>
                <a:endPara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grpSp>
          <p:nvGrpSpPr>
            <p:cNvPr id="135" name="组 134"/>
            <p:cNvGrpSpPr/>
            <p:nvPr/>
          </p:nvGrpSpPr>
          <p:grpSpPr>
            <a:xfrm>
              <a:off x="755576" y="4797152"/>
              <a:ext cx="433960" cy="432048"/>
              <a:chOff x="2987824" y="3356992"/>
              <a:chExt cx="433960" cy="432048"/>
            </a:xfrm>
          </p:grpSpPr>
          <p:sp>
            <p:nvSpPr>
              <p:cNvPr id="136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137" name="椭圆 136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 flip="none" rotWithShape="1">
                <a:gsLst>
                  <a:gs pos="0">
                    <a:srgbClr val="FF6600"/>
                  </a:gs>
                  <a:gs pos="80000">
                    <a:srgbClr val="DDA54A"/>
                  </a:gs>
                  <a:gs pos="100000">
                    <a:srgbClr val="E19728"/>
                  </a:gs>
                </a:gsLst>
                <a:lin ang="16200000" scaled="0"/>
                <a:tileRect/>
              </a:gradFill>
              <a:ln>
                <a:solidFill>
                  <a:srgbClr val="FF66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138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2</a:t>
                </a:r>
                <a:endPara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grpSp>
          <p:nvGrpSpPr>
            <p:cNvPr id="139" name="组 138"/>
            <p:cNvGrpSpPr/>
            <p:nvPr/>
          </p:nvGrpSpPr>
          <p:grpSpPr>
            <a:xfrm>
              <a:off x="1187624" y="4797152"/>
              <a:ext cx="433960" cy="432048"/>
              <a:chOff x="2987824" y="3356992"/>
              <a:chExt cx="433960" cy="432048"/>
            </a:xfrm>
          </p:grpSpPr>
          <p:sp>
            <p:nvSpPr>
              <p:cNvPr id="140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141" name="椭圆 140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 flip="none" rotWithShape="1">
                <a:gsLst>
                  <a:gs pos="0">
                    <a:srgbClr val="FF6600"/>
                  </a:gs>
                  <a:gs pos="80000">
                    <a:srgbClr val="DDA54A"/>
                  </a:gs>
                  <a:gs pos="100000">
                    <a:srgbClr val="E19728"/>
                  </a:gs>
                </a:gsLst>
                <a:lin ang="16200000" scaled="0"/>
                <a:tileRect/>
              </a:gradFill>
              <a:ln>
                <a:solidFill>
                  <a:srgbClr val="FF66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142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3</a:t>
                </a:r>
                <a:endPara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grpSp>
          <p:nvGrpSpPr>
            <p:cNvPr id="143" name="组 142"/>
            <p:cNvGrpSpPr/>
            <p:nvPr/>
          </p:nvGrpSpPr>
          <p:grpSpPr>
            <a:xfrm>
              <a:off x="1619672" y="4797152"/>
              <a:ext cx="433960" cy="432048"/>
              <a:chOff x="2987824" y="3356992"/>
              <a:chExt cx="433960" cy="432048"/>
            </a:xfrm>
          </p:grpSpPr>
          <p:sp>
            <p:nvSpPr>
              <p:cNvPr id="144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145" name="椭圆 144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 flip="none" rotWithShape="1">
                <a:gsLst>
                  <a:gs pos="0">
                    <a:srgbClr val="FF6600"/>
                  </a:gs>
                  <a:gs pos="80000">
                    <a:srgbClr val="DDA54A"/>
                  </a:gs>
                  <a:gs pos="100000">
                    <a:srgbClr val="E19728"/>
                  </a:gs>
                </a:gsLst>
                <a:lin ang="16200000" scaled="0"/>
                <a:tileRect/>
              </a:gradFill>
              <a:ln>
                <a:solidFill>
                  <a:srgbClr val="FF66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146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4</a:t>
                </a:r>
                <a:endPara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grpSp>
          <p:nvGrpSpPr>
            <p:cNvPr id="147" name="组 146"/>
            <p:cNvGrpSpPr/>
            <p:nvPr/>
          </p:nvGrpSpPr>
          <p:grpSpPr>
            <a:xfrm>
              <a:off x="2051720" y="4797152"/>
              <a:ext cx="433960" cy="432048"/>
              <a:chOff x="2987824" y="3356992"/>
              <a:chExt cx="433960" cy="432048"/>
            </a:xfrm>
          </p:grpSpPr>
          <p:sp>
            <p:nvSpPr>
              <p:cNvPr id="148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149" name="椭圆 148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 flip="none" rotWithShape="1">
                <a:gsLst>
                  <a:gs pos="0">
                    <a:srgbClr val="FF6600"/>
                  </a:gs>
                  <a:gs pos="80000">
                    <a:srgbClr val="DDA54A"/>
                  </a:gs>
                  <a:gs pos="100000">
                    <a:srgbClr val="E19728"/>
                  </a:gs>
                </a:gsLst>
                <a:lin ang="16200000" scaled="0"/>
                <a:tileRect/>
              </a:gradFill>
              <a:ln>
                <a:solidFill>
                  <a:srgbClr val="FF66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150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5</a:t>
                </a:r>
                <a:endPara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grpSp>
          <p:nvGrpSpPr>
            <p:cNvPr id="151" name="组 150"/>
            <p:cNvGrpSpPr/>
            <p:nvPr/>
          </p:nvGrpSpPr>
          <p:grpSpPr>
            <a:xfrm>
              <a:off x="2483768" y="4797152"/>
              <a:ext cx="433960" cy="432048"/>
              <a:chOff x="2987824" y="3356992"/>
              <a:chExt cx="433960" cy="432048"/>
            </a:xfrm>
          </p:grpSpPr>
          <p:sp>
            <p:nvSpPr>
              <p:cNvPr id="152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153" name="椭圆 152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 flip="none" rotWithShape="1">
                <a:gsLst>
                  <a:gs pos="0">
                    <a:srgbClr val="FF6600"/>
                  </a:gs>
                  <a:gs pos="80000">
                    <a:srgbClr val="DDA54A"/>
                  </a:gs>
                  <a:gs pos="100000">
                    <a:srgbClr val="E19728"/>
                  </a:gs>
                </a:gsLst>
                <a:lin ang="16200000" scaled="0"/>
                <a:tileRect/>
              </a:gradFill>
              <a:ln>
                <a:solidFill>
                  <a:srgbClr val="FF66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154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6</a:t>
                </a:r>
                <a:endPara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grpSp>
          <p:nvGrpSpPr>
            <p:cNvPr id="155" name="组 154"/>
            <p:cNvGrpSpPr/>
            <p:nvPr/>
          </p:nvGrpSpPr>
          <p:grpSpPr>
            <a:xfrm>
              <a:off x="2915816" y="4797152"/>
              <a:ext cx="433960" cy="432048"/>
              <a:chOff x="2987824" y="3356992"/>
              <a:chExt cx="433960" cy="432048"/>
            </a:xfrm>
          </p:grpSpPr>
          <p:sp>
            <p:nvSpPr>
              <p:cNvPr id="156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157" name="椭圆 156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 flip="none" rotWithShape="1">
                <a:gsLst>
                  <a:gs pos="0">
                    <a:srgbClr val="FF6600"/>
                  </a:gs>
                  <a:gs pos="80000">
                    <a:srgbClr val="DDA54A"/>
                  </a:gs>
                  <a:gs pos="100000">
                    <a:srgbClr val="E19728"/>
                  </a:gs>
                </a:gsLst>
                <a:lin ang="16200000" scaled="0"/>
                <a:tileRect/>
              </a:gradFill>
              <a:ln>
                <a:solidFill>
                  <a:srgbClr val="FF66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158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7</a:t>
                </a:r>
                <a:endPara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grpSp>
          <p:nvGrpSpPr>
            <p:cNvPr id="159" name="组 158"/>
            <p:cNvGrpSpPr/>
            <p:nvPr/>
          </p:nvGrpSpPr>
          <p:grpSpPr>
            <a:xfrm>
              <a:off x="3347864" y="4797152"/>
              <a:ext cx="433960" cy="432048"/>
              <a:chOff x="2987824" y="3356992"/>
              <a:chExt cx="433960" cy="432048"/>
            </a:xfrm>
          </p:grpSpPr>
          <p:sp>
            <p:nvSpPr>
              <p:cNvPr id="160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161" name="椭圆 160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 flip="none" rotWithShape="1">
                <a:gsLst>
                  <a:gs pos="0">
                    <a:srgbClr val="FF6600"/>
                  </a:gs>
                  <a:gs pos="80000">
                    <a:srgbClr val="DDA54A"/>
                  </a:gs>
                  <a:gs pos="100000">
                    <a:srgbClr val="E19728"/>
                  </a:gs>
                </a:gsLst>
                <a:lin ang="16200000" scaled="0"/>
                <a:tileRect/>
              </a:gradFill>
              <a:ln>
                <a:solidFill>
                  <a:srgbClr val="FF66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162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8</a:t>
                </a:r>
                <a:endPara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</p:grpSp>
      <p:grpSp>
        <p:nvGrpSpPr>
          <p:cNvPr id="3" name="组 2"/>
          <p:cNvGrpSpPr/>
          <p:nvPr/>
        </p:nvGrpSpPr>
        <p:grpSpPr>
          <a:xfrm>
            <a:off x="323528" y="1772816"/>
            <a:ext cx="3458296" cy="432048"/>
            <a:chOff x="323528" y="1772816"/>
            <a:chExt cx="3458296" cy="432048"/>
          </a:xfrm>
        </p:grpSpPr>
        <p:grpSp>
          <p:nvGrpSpPr>
            <p:cNvPr id="91" name="组 90"/>
            <p:cNvGrpSpPr/>
            <p:nvPr/>
          </p:nvGrpSpPr>
          <p:grpSpPr>
            <a:xfrm>
              <a:off x="323528" y="1772816"/>
              <a:ext cx="433960" cy="432048"/>
              <a:chOff x="2987824" y="3356992"/>
              <a:chExt cx="433960" cy="432048"/>
            </a:xfrm>
          </p:grpSpPr>
          <p:sp>
            <p:nvSpPr>
              <p:cNvPr id="92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93" name="椭圆 92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>
                <a:gsLst>
                  <a:gs pos="0">
                    <a:srgbClr val="AC4F75"/>
                  </a:gs>
                  <a:gs pos="80000">
                    <a:srgbClr val="BF4B5A"/>
                  </a:gs>
                  <a:gs pos="100000">
                    <a:srgbClr val="E131A9"/>
                  </a:gs>
                </a:gsLst>
              </a:gradFill>
              <a:ln>
                <a:solidFill>
                  <a:srgbClr val="AC4F75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94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1</a:t>
                </a:r>
                <a:endPara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sp>
          <p:nvSpPr>
            <p:cNvPr id="111" name="Rectangle 15"/>
            <p:cNvSpPr>
              <a:spLocks noChangeArrowheads="1"/>
            </p:cNvSpPr>
            <p:nvPr/>
          </p:nvSpPr>
          <p:spPr bwMode="auto">
            <a:xfrm>
              <a:off x="755576" y="1772816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119" name="Rectangle 15"/>
            <p:cNvSpPr>
              <a:spLocks noChangeArrowheads="1"/>
            </p:cNvSpPr>
            <p:nvPr/>
          </p:nvSpPr>
          <p:spPr bwMode="auto">
            <a:xfrm>
              <a:off x="2483768" y="1772816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120" name="Rectangle 15"/>
            <p:cNvSpPr>
              <a:spLocks noChangeArrowheads="1"/>
            </p:cNvSpPr>
            <p:nvPr/>
          </p:nvSpPr>
          <p:spPr bwMode="auto">
            <a:xfrm>
              <a:off x="2051720" y="1772816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grpSp>
          <p:nvGrpSpPr>
            <p:cNvPr id="163" name="组 162"/>
            <p:cNvGrpSpPr/>
            <p:nvPr/>
          </p:nvGrpSpPr>
          <p:grpSpPr>
            <a:xfrm>
              <a:off x="1187624" y="1772816"/>
              <a:ext cx="433960" cy="432048"/>
              <a:chOff x="2987824" y="3356992"/>
              <a:chExt cx="433960" cy="432048"/>
            </a:xfrm>
          </p:grpSpPr>
          <p:sp>
            <p:nvSpPr>
              <p:cNvPr id="164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165" name="椭圆 164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>
                <a:gsLst>
                  <a:gs pos="0">
                    <a:srgbClr val="AC4F75"/>
                  </a:gs>
                  <a:gs pos="80000">
                    <a:srgbClr val="BF4B5A"/>
                  </a:gs>
                  <a:gs pos="100000">
                    <a:srgbClr val="E131A9"/>
                  </a:gs>
                </a:gsLst>
              </a:gradFill>
              <a:ln>
                <a:solidFill>
                  <a:srgbClr val="AC4F75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166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2</a:t>
                </a:r>
                <a:endPara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grpSp>
          <p:nvGrpSpPr>
            <p:cNvPr id="167" name="组 166"/>
            <p:cNvGrpSpPr/>
            <p:nvPr/>
          </p:nvGrpSpPr>
          <p:grpSpPr>
            <a:xfrm>
              <a:off x="1619672" y="1772816"/>
              <a:ext cx="433960" cy="432048"/>
              <a:chOff x="2987824" y="3356992"/>
              <a:chExt cx="433960" cy="432048"/>
            </a:xfrm>
          </p:grpSpPr>
          <p:sp>
            <p:nvSpPr>
              <p:cNvPr id="168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169" name="椭圆 168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>
                <a:gsLst>
                  <a:gs pos="0">
                    <a:srgbClr val="AC4F75"/>
                  </a:gs>
                  <a:gs pos="80000">
                    <a:srgbClr val="BF4B5A"/>
                  </a:gs>
                  <a:gs pos="100000">
                    <a:srgbClr val="E131A9"/>
                  </a:gs>
                </a:gsLst>
              </a:gradFill>
              <a:ln>
                <a:solidFill>
                  <a:srgbClr val="AC4F75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170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3</a:t>
                </a:r>
                <a:endPara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grpSp>
          <p:nvGrpSpPr>
            <p:cNvPr id="171" name="组 170"/>
            <p:cNvGrpSpPr/>
            <p:nvPr/>
          </p:nvGrpSpPr>
          <p:grpSpPr>
            <a:xfrm>
              <a:off x="2915816" y="1772816"/>
              <a:ext cx="433960" cy="432048"/>
              <a:chOff x="2987824" y="3356992"/>
              <a:chExt cx="433960" cy="432048"/>
            </a:xfrm>
          </p:grpSpPr>
          <p:sp>
            <p:nvSpPr>
              <p:cNvPr id="172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173" name="椭圆 172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>
                <a:gsLst>
                  <a:gs pos="0">
                    <a:srgbClr val="AC4F75"/>
                  </a:gs>
                  <a:gs pos="80000">
                    <a:srgbClr val="BF4B5A"/>
                  </a:gs>
                  <a:gs pos="100000">
                    <a:srgbClr val="E131A9"/>
                  </a:gs>
                </a:gsLst>
              </a:gradFill>
              <a:ln>
                <a:solidFill>
                  <a:srgbClr val="AC4F75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174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4</a:t>
                </a:r>
                <a:endPara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grpSp>
          <p:nvGrpSpPr>
            <p:cNvPr id="175" name="组 174"/>
            <p:cNvGrpSpPr/>
            <p:nvPr/>
          </p:nvGrpSpPr>
          <p:grpSpPr>
            <a:xfrm>
              <a:off x="3347864" y="1772816"/>
              <a:ext cx="433960" cy="432048"/>
              <a:chOff x="2987824" y="3356992"/>
              <a:chExt cx="433960" cy="432048"/>
            </a:xfrm>
          </p:grpSpPr>
          <p:sp>
            <p:nvSpPr>
              <p:cNvPr id="176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177" name="椭圆 176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>
                <a:gsLst>
                  <a:gs pos="0">
                    <a:srgbClr val="AC4F75"/>
                  </a:gs>
                  <a:gs pos="80000">
                    <a:srgbClr val="BF4B5A"/>
                  </a:gs>
                  <a:gs pos="100000">
                    <a:srgbClr val="E131A9"/>
                  </a:gs>
                </a:gsLst>
              </a:gradFill>
              <a:ln>
                <a:solidFill>
                  <a:srgbClr val="AC4F75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178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5</a:t>
                </a:r>
                <a:endPara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</p:grpSp>
      <p:grpSp>
        <p:nvGrpSpPr>
          <p:cNvPr id="29" name="组 28"/>
          <p:cNvGrpSpPr/>
          <p:nvPr/>
        </p:nvGrpSpPr>
        <p:grpSpPr>
          <a:xfrm>
            <a:off x="323528" y="3933056"/>
            <a:ext cx="3458296" cy="432048"/>
            <a:chOff x="323528" y="3933056"/>
            <a:chExt cx="3458296" cy="432048"/>
          </a:xfrm>
        </p:grpSpPr>
        <p:sp>
          <p:nvSpPr>
            <p:cNvPr id="20" name="Rectangle 15"/>
            <p:cNvSpPr>
              <a:spLocks noChangeArrowheads="1"/>
            </p:cNvSpPr>
            <p:nvPr/>
          </p:nvSpPr>
          <p:spPr bwMode="auto">
            <a:xfrm>
              <a:off x="1619672" y="3933056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49" name="Rectangle 15"/>
            <p:cNvSpPr>
              <a:spLocks noChangeArrowheads="1"/>
            </p:cNvSpPr>
            <p:nvPr/>
          </p:nvSpPr>
          <p:spPr bwMode="auto">
            <a:xfrm>
              <a:off x="1187624" y="3933056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105" name="Rectangle 15"/>
            <p:cNvSpPr>
              <a:spLocks noChangeArrowheads="1"/>
            </p:cNvSpPr>
            <p:nvPr/>
          </p:nvSpPr>
          <p:spPr bwMode="auto">
            <a:xfrm>
              <a:off x="3347864" y="3933056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106" name="Rectangle 15"/>
            <p:cNvSpPr>
              <a:spLocks noChangeArrowheads="1"/>
            </p:cNvSpPr>
            <p:nvPr/>
          </p:nvSpPr>
          <p:spPr bwMode="auto">
            <a:xfrm>
              <a:off x="2915816" y="3933056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107" name="Rectangle 15"/>
            <p:cNvSpPr>
              <a:spLocks noChangeArrowheads="1"/>
            </p:cNvSpPr>
            <p:nvPr/>
          </p:nvSpPr>
          <p:spPr bwMode="auto">
            <a:xfrm>
              <a:off x="2483768" y="3933056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108" name="Rectangle 15"/>
            <p:cNvSpPr>
              <a:spLocks noChangeArrowheads="1"/>
            </p:cNvSpPr>
            <p:nvPr/>
          </p:nvSpPr>
          <p:spPr bwMode="auto">
            <a:xfrm>
              <a:off x="2051720" y="3933056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grpSp>
          <p:nvGrpSpPr>
            <p:cNvPr id="179" name="组 178"/>
            <p:cNvGrpSpPr/>
            <p:nvPr/>
          </p:nvGrpSpPr>
          <p:grpSpPr>
            <a:xfrm>
              <a:off x="323528" y="3933056"/>
              <a:ext cx="433960" cy="432048"/>
              <a:chOff x="2987824" y="3356992"/>
              <a:chExt cx="433960" cy="432048"/>
            </a:xfrm>
          </p:grpSpPr>
          <p:sp>
            <p:nvSpPr>
              <p:cNvPr id="180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181" name="椭圆 180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>
                <a:gsLst>
                  <a:gs pos="0">
                    <a:srgbClr val="50D324"/>
                  </a:gs>
                  <a:gs pos="80000">
                    <a:srgbClr val="69EA2B"/>
                  </a:gs>
                  <a:gs pos="100000">
                    <a:srgbClr val="6BF817"/>
                  </a:gs>
                </a:gsLst>
              </a:gradFill>
              <a:ln>
                <a:solidFill>
                  <a:srgbClr val="5AC626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182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1</a:t>
                </a:r>
                <a:endPara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grpSp>
          <p:nvGrpSpPr>
            <p:cNvPr id="183" name="组 182"/>
            <p:cNvGrpSpPr/>
            <p:nvPr/>
          </p:nvGrpSpPr>
          <p:grpSpPr>
            <a:xfrm>
              <a:off x="755576" y="3933056"/>
              <a:ext cx="433960" cy="432048"/>
              <a:chOff x="2987824" y="3356992"/>
              <a:chExt cx="433960" cy="432048"/>
            </a:xfrm>
          </p:grpSpPr>
          <p:sp>
            <p:nvSpPr>
              <p:cNvPr id="184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185" name="椭圆 184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>
                <a:gsLst>
                  <a:gs pos="0">
                    <a:srgbClr val="50D324"/>
                  </a:gs>
                  <a:gs pos="80000">
                    <a:srgbClr val="69EA2B"/>
                  </a:gs>
                  <a:gs pos="100000">
                    <a:srgbClr val="6BF817"/>
                  </a:gs>
                </a:gsLst>
              </a:gradFill>
              <a:ln>
                <a:solidFill>
                  <a:srgbClr val="5AC626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186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2</a:t>
                </a:r>
              </a:p>
            </p:txBody>
          </p:sp>
        </p:grpSp>
      </p:grpSp>
      <p:grpSp>
        <p:nvGrpSpPr>
          <p:cNvPr id="30" name="组 29"/>
          <p:cNvGrpSpPr/>
          <p:nvPr/>
        </p:nvGrpSpPr>
        <p:grpSpPr>
          <a:xfrm>
            <a:off x="323528" y="4365104"/>
            <a:ext cx="3458296" cy="432048"/>
            <a:chOff x="323528" y="4365104"/>
            <a:chExt cx="3458296" cy="432048"/>
          </a:xfrm>
        </p:grpSpPr>
        <p:sp>
          <p:nvSpPr>
            <p:cNvPr id="43" name="Rectangle 15"/>
            <p:cNvSpPr>
              <a:spLocks noChangeArrowheads="1"/>
            </p:cNvSpPr>
            <p:nvPr/>
          </p:nvSpPr>
          <p:spPr bwMode="auto">
            <a:xfrm>
              <a:off x="323528" y="4365104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grpSp>
          <p:nvGrpSpPr>
            <p:cNvPr id="187" name="组 186"/>
            <p:cNvGrpSpPr/>
            <p:nvPr/>
          </p:nvGrpSpPr>
          <p:grpSpPr>
            <a:xfrm>
              <a:off x="755576" y="4365104"/>
              <a:ext cx="433960" cy="432048"/>
              <a:chOff x="2987824" y="3356992"/>
              <a:chExt cx="433960" cy="432048"/>
            </a:xfrm>
          </p:grpSpPr>
          <p:sp>
            <p:nvSpPr>
              <p:cNvPr id="188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189" name="椭圆 188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 flip="none" rotWithShape="1">
                <a:gsLst>
                  <a:gs pos="0">
                    <a:srgbClr val="832681"/>
                  </a:gs>
                  <a:gs pos="100000">
                    <a:srgbClr val="FA91FF"/>
                  </a:gs>
                </a:gsLst>
                <a:lin ang="16200000" scaled="0"/>
                <a:tileRect/>
              </a:gradFill>
              <a:ln>
                <a:solidFill>
                  <a:srgbClr val="A02F9D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190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1</a:t>
                </a:r>
                <a:endPara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grpSp>
          <p:nvGrpSpPr>
            <p:cNvPr id="191" name="组 190"/>
            <p:cNvGrpSpPr/>
            <p:nvPr/>
          </p:nvGrpSpPr>
          <p:grpSpPr>
            <a:xfrm>
              <a:off x="1187624" y="4365104"/>
              <a:ext cx="433960" cy="432048"/>
              <a:chOff x="2987824" y="3356992"/>
              <a:chExt cx="433960" cy="432048"/>
            </a:xfrm>
          </p:grpSpPr>
          <p:sp>
            <p:nvSpPr>
              <p:cNvPr id="192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193" name="椭圆 192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 flip="none" rotWithShape="1">
                <a:gsLst>
                  <a:gs pos="0">
                    <a:srgbClr val="832681"/>
                  </a:gs>
                  <a:gs pos="100000">
                    <a:srgbClr val="FA91FF"/>
                  </a:gs>
                </a:gsLst>
                <a:lin ang="16200000" scaled="0"/>
                <a:tileRect/>
              </a:gradFill>
              <a:ln>
                <a:solidFill>
                  <a:srgbClr val="A02F9D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194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2</a:t>
                </a:r>
              </a:p>
            </p:txBody>
          </p:sp>
        </p:grpSp>
        <p:grpSp>
          <p:nvGrpSpPr>
            <p:cNvPr id="195" name="组 194"/>
            <p:cNvGrpSpPr/>
            <p:nvPr/>
          </p:nvGrpSpPr>
          <p:grpSpPr>
            <a:xfrm>
              <a:off x="1619672" y="4365104"/>
              <a:ext cx="433960" cy="432048"/>
              <a:chOff x="2987824" y="3356992"/>
              <a:chExt cx="433960" cy="432048"/>
            </a:xfrm>
          </p:grpSpPr>
          <p:sp>
            <p:nvSpPr>
              <p:cNvPr id="196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197" name="椭圆 196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 flip="none" rotWithShape="1">
                <a:gsLst>
                  <a:gs pos="0">
                    <a:srgbClr val="832681"/>
                  </a:gs>
                  <a:gs pos="100000">
                    <a:srgbClr val="FA91FF"/>
                  </a:gs>
                </a:gsLst>
                <a:lin ang="16200000" scaled="0"/>
                <a:tileRect/>
              </a:gradFill>
              <a:ln>
                <a:solidFill>
                  <a:srgbClr val="A02F9D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198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3</a:t>
                </a:r>
                <a:endPara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grpSp>
          <p:nvGrpSpPr>
            <p:cNvPr id="199" name="组 198"/>
            <p:cNvGrpSpPr/>
            <p:nvPr/>
          </p:nvGrpSpPr>
          <p:grpSpPr>
            <a:xfrm>
              <a:off x="2051720" y="4365104"/>
              <a:ext cx="433960" cy="432048"/>
              <a:chOff x="2987824" y="3356992"/>
              <a:chExt cx="433960" cy="432048"/>
            </a:xfrm>
          </p:grpSpPr>
          <p:sp>
            <p:nvSpPr>
              <p:cNvPr id="200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201" name="椭圆 200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 flip="none" rotWithShape="1">
                <a:gsLst>
                  <a:gs pos="0">
                    <a:srgbClr val="832681"/>
                  </a:gs>
                  <a:gs pos="100000">
                    <a:srgbClr val="FA91FF"/>
                  </a:gs>
                </a:gsLst>
                <a:lin ang="16200000" scaled="0"/>
                <a:tileRect/>
              </a:gradFill>
              <a:ln>
                <a:solidFill>
                  <a:srgbClr val="A02F9D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202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4</a:t>
                </a:r>
                <a:endPara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grpSp>
          <p:nvGrpSpPr>
            <p:cNvPr id="203" name="组 202"/>
            <p:cNvGrpSpPr/>
            <p:nvPr/>
          </p:nvGrpSpPr>
          <p:grpSpPr>
            <a:xfrm>
              <a:off x="2481856" y="4365104"/>
              <a:ext cx="433960" cy="432048"/>
              <a:chOff x="2987824" y="3356992"/>
              <a:chExt cx="433960" cy="432048"/>
            </a:xfrm>
          </p:grpSpPr>
          <p:sp>
            <p:nvSpPr>
              <p:cNvPr id="204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205" name="椭圆 204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 flip="none" rotWithShape="1">
                <a:gsLst>
                  <a:gs pos="0">
                    <a:srgbClr val="832681"/>
                  </a:gs>
                  <a:gs pos="100000">
                    <a:srgbClr val="FA91FF"/>
                  </a:gs>
                </a:gsLst>
                <a:lin ang="16200000" scaled="0"/>
                <a:tileRect/>
              </a:gradFill>
              <a:ln>
                <a:solidFill>
                  <a:srgbClr val="A02F9D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206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5</a:t>
                </a:r>
                <a:endPara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grpSp>
          <p:nvGrpSpPr>
            <p:cNvPr id="207" name="组 206"/>
            <p:cNvGrpSpPr/>
            <p:nvPr/>
          </p:nvGrpSpPr>
          <p:grpSpPr>
            <a:xfrm>
              <a:off x="2913904" y="4365104"/>
              <a:ext cx="433960" cy="432048"/>
              <a:chOff x="2987824" y="3356992"/>
              <a:chExt cx="433960" cy="432048"/>
            </a:xfrm>
          </p:grpSpPr>
          <p:sp>
            <p:nvSpPr>
              <p:cNvPr id="208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209" name="椭圆 208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 flip="none" rotWithShape="1">
                <a:gsLst>
                  <a:gs pos="0">
                    <a:srgbClr val="832681"/>
                  </a:gs>
                  <a:gs pos="100000">
                    <a:srgbClr val="FA91FF"/>
                  </a:gs>
                </a:gsLst>
                <a:lin ang="16200000" scaled="0"/>
                <a:tileRect/>
              </a:gradFill>
              <a:ln>
                <a:solidFill>
                  <a:srgbClr val="A02F9D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210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6</a:t>
                </a:r>
                <a:endPara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grpSp>
          <p:nvGrpSpPr>
            <p:cNvPr id="211" name="组 210"/>
            <p:cNvGrpSpPr/>
            <p:nvPr/>
          </p:nvGrpSpPr>
          <p:grpSpPr>
            <a:xfrm>
              <a:off x="3347864" y="4365104"/>
              <a:ext cx="433960" cy="432048"/>
              <a:chOff x="2987824" y="3356992"/>
              <a:chExt cx="433960" cy="432048"/>
            </a:xfrm>
          </p:grpSpPr>
          <p:sp>
            <p:nvSpPr>
              <p:cNvPr id="212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213" name="椭圆 212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 flip="none" rotWithShape="1">
                <a:gsLst>
                  <a:gs pos="0">
                    <a:srgbClr val="832681"/>
                  </a:gs>
                  <a:gs pos="100000">
                    <a:srgbClr val="FA91FF"/>
                  </a:gs>
                </a:gsLst>
                <a:lin ang="16200000" scaled="0"/>
                <a:tileRect/>
              </a:gradFill>
              <a:ln>
                <a:solidFill>
                  <a:srgbClr val="A02F9D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214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7</a:t>
                </a:r>
                <a:endPara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</p:grpSp>
      <p:grpSp>
        <p:nvGrpSpPr>
          <p:cNvPr id="4" name="组 3"/>
          <p:cNvGrpSpPr/>
          <p:nvPr/>
        </p:nvGrpSpPr>
        <p:grpSpPr>
          <a:xfrm>
            <a:off x="4139952" y="3501008"/>
            <a:ext cx="866008" cy="1728192"/>
            <a:chOff x="4139952" y="2708920"/>
            <a:chExt cx="866008" cy="1728192"/>
          </a:xfrm>
        </p:grpSpPr>
        <p:grpSp>
          <p:nvGrpSpPr>
            <p:cNvPr id="254" name="组 253"/>
            <p:cNvGrpSpPr/>
            <p:nvPr/>
          </p:nvGrpSpPr>
          <p:grpSpPr>
            <a:xfrm>
              <a:off x="4139952" y="2708920"/>
              <a:ext cx="433960" cy="432048"/>
              <a:chOff x="2987824" y="3356992"/>
              <a:chExt cx="433960" cy="432048"/>
            </a:xfrm>
          </p:grpSpPr>
          <p:sp>
            <p:nvSpPr>
              <p:cNvPr id="255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256" name="椭圆 255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>
                <a:gsLst>
                  <a:gs pos="0">
                    <a:srgbClr val="AC4F75"/>
                  </a:gs>
                  <a:gs pos="80000">
                    <a:srgbClr val="BF4B5A"/>
                  </a:gs>
                  <a:gs pos="100000">
                    <a:srgbClr val="E131A9"/>
                  </a:gs>
                </a:gsLst>
              </a:gradFill>
              <a:ln>
                <a:solidFill>
                  <a:srgbClr val="AC4F75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257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1</a:t>
                </a:r>
                <a:endPara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grpSp>
          <p:nvGrpSpPr>
            <p:cNvPr id="258" name="组 257"/>
            <p:cNvGrpSpPr/>
            <p:nvPr/>
          </p:nvGrpSpPr>
          <p:grpSpPr>
            <a:xfrm>
              <a:off x="4139952" y="3140968"/>
              <a:ext cx="433960" cy="432048"/>
              <a:chOff x="2987824" y="3356992"/>
              <a:chExt cx="433960" cy="432048"/>
            </a:xfrm>
          </p:grpSpPr>
          <p:sp>
            <p:nvSpPr>
              <p:cNvPr id="259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260" name="椭圆 259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>
                <a:gsLst>
                  <a:gs pos="0">
                    <a:srgbClr val="AC4F75"/>
                  </a:gs>
                  <a:gs pos="80000">
                    <a:srgbClr val="BF4B5A"/>
                  </a:gs>
                  <a:gs pos="100000">
                    <a:srgbClr val="E131A9"/>
                  </a:gs>
                </a:gsLst>
              </a:gradFill>
              <a:ln>
                <a:solidFill>
                  <a:srgbClr val="AC4F75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261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2</a:t>
                </a:r>
                <a:endPara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grpSp>
          <p:nvGrpSpPr>
            <p:cNvPr id="262" name="组 261"/>
            <p:cNvGrpSpPr/>
            <p:nvPr/>
          </p:nvGrpSpPr>
          <p:grpSpPr>
            <a:xfrm>
              <a:off x="4139952" y="3573016"/>
              <a:ext cx="433960" cy="432048"/>
              <a:chOff x="2987824" y="3356992"/>
              <a:chExt cx="433960" cy="432048"/>
            </a:xfrm>
          </p:grpSpPr>
          <p:sp>
            <p:nvSpPr>
              <p:cNvPr id="263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264" name="椭圆 263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>
                <a:gsLst>
                  <a:gs pos="0">
                    <a:srgbClr val="AC4F75"/>
                  </a:gs>
                  <a:gs pos="80000">
                    <a:srgbClr val="BF4B5A"/>
                  </a:gs>
                  <a:gs pos="100000">
                    <a:srgbClr val="E131A9"/>
                  </a:gs>
                </a:gsLst>
              </a:gradFill>
              <a:ln>
                <a:solidFill>
                  <a:srgbClr val="AC4F75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265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3</a:t>
                </a:r>
                <a:endPara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grpSp>
          <p:nvGrpSpPr>
            <p:cNvPr id="266" name="组 265"/>
            <p:cNvGrpSpPr/>
            <p:nvPr/>
          </p:nvGrpSpPr>
          <p:grpSpPr>
            <a:xfrm>
              <a:off x="4139952" y="4005064"/>
              <a:ext cx="433960" cy="432048"/>
              <a:chOff x="2987824" y="3356992"/>
              <a:chExt cx="433960" cy="432048"/>
            </a:xfrm>
          </p:grpSpPr>
          <p:sp>
            <p:nvSpPr>
              <p:cNvPr id="267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268" name="椭圆 267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>
                <a:gsLst>
                  <a:gs pos="0">
                    <a:srgbClr val="AC4F75"/>
                  </a:gs>
                  <a:gs pos="80000">
                    <a:srgbClr val="BF4B5A"/>
                  </a:gs>
                  <a:gs pos="100000">
                    <a:srgbClr val="E131A9"/>
                  </a:gs>
                </a:gsLst>
              </a:gradFill>
              <a:ln>
                <a:solidFill>
                  <a:srgbClr val="AC4F75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269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4</a:t>
                </a:r>
              </a:p>
            </p:txBody>
          </p:sp>
        </p:grpSp>
        <p:grpSp>
          <p:nvGrpSpPr>
            <p:cNvPr id="270" name="组 269"/>
            <p:cNvGrpSpPr/>
            <p:nvPr/>
          </p:nvGrpSpPr>
          <p:grpSpPr>
            <a:xfrm>
              <a:off x="4572000" y="2708920"/>
              <a:ext cx="433960" cy="432048"/>
              <a:chOff x="2987824" y="3356992"/>
              <a:chExt cx="433960" cy="432048"/>
            </a:xfrm>
          </p:grpSpPr>
          <p:sp>
            <p:nvSpPr>
              <p:cNvPr id="271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272" name="椭圆 271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>
                <a:gsLst>
                  <a:gs pos="0">
                    <a:srgbClr val="AC4F75"/>
                  </a:gs>
                  <a:gs pos="80000">
                    <a:srgbClr val="BF4B5A"/>
                  </a:gs>
                  <a:gs pos="100000">
                    <a:srgbClr val="E131A9"/>
                  </a:gs>
                </a:gsLst>
              </a:gradFill>
              <a:ln>
                <a:solidFill>
                  <a:srgbClr val="AC4F75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273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5</a:t>
                </a:r>
                <a:endPara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</p:grpSp>
      <p:grpSp>
        <p:nvGrpSpPr>
          <p:cNvPr id="33" name="组 32"/>
          <p:cNvGrpSpPr/>
          <p:nvPr/>
        </p:nvGrpSpPr>
        <p:grpSpPr>
          <a:xfrm>
            <a:off x="4572000" y="3933056"/>
            <a:ext cx="433960" cy="864096"/>
            <a:chOff x="4572000" y="3140968"/>
            <a:chExt cx="433960" cy="864096"/>
          </a:xfrm>
        </p:grpSpPr>
        <p:grpSp>
          <p:nvGrpSpPr>
            <p:cNvPr id="274" name="组 273"/>
            <p:cNvGrpSpPr/>
            <p:nvPr/>
          </p:nvGrpSpPr>
          <p:grpSpPr>
            <a:xfrm>
              <a:off x="4572000" y="3140968"/>
              <a:ext cx="433960" cy="432048"/>
              <a:chOff x="2987824" y="3356992"/>
              <a:chExt cx="433960" cy="432048"/>
            </a:xfrm>
          </p:grpSpPr>
          <p:sp>
            <p:nvSpPr>
              <p:cNvPr id="275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276" name="椭圆 275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>
                <a:gsLst>
                  <a:gs pos="0">
                    <a:srgbClr val="008000"/>
                  </a:gs>
                  <a:gs pos="80000">
                    <a:srgbClr val="49A021"/>
                  </a:gs>
                  <a:gs pos="100000">
                    <a:srgbClr val="57E128"/>
                  </a:gs>
                </a:gsLst>
              </a:gradFill>
              <a:ln>
                <a:solidFill>
                  <a:srgbClr val="49A02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277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1</a:t>
                </a:r>
                <a:endPara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grpSp>
          <p:nvGrpSpPr>
            <p:cNvPr id="278" name="组 277"/>
            <p:cNvGrpSpPr/>
            <p:nvPr/>
          </p:nvGrpSpPr>
          <p:grpSpPr>
            <a:xfrm>
              <a:off x="4572000" y="3573016"/>
              <a:ext cx="433960" cy="432048"/>
              <a:chOff x="2987824" y="3356992"/>
              <a:chExt cx="433960" cy="432048"/>
            </a:xfrm>
          </p:grpSpPr>
          <p:sp>
            <p:nvSpPr>
              <p:cNvPr id="279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280" name="椭圆 279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>
                <a:gsLst>
                  <a:gs pos="0">
                    <a:srgbClr val="008000"/>
                  </a:gs>
                  <a:gs pos="80000">
                    <a:srgbClr val="49A021"/>
                  </a:gs>
                  <a:gs pos="100000">
                    <a:srgbClr val="57E128"/>
                  </a:gs>
                </a:gsLst>
              </a:gradFill>
              <a:ln>
                <a:solidFill>
                  <a:srgbClr val="49A02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281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2</a:t>
                </a:r>
                <a:endPara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</p:grpSp>
      <p:sp>
        <p:nvSpPr>
          <p:cNvPr id="318" name="Rectangle 15"/>
          <p:cNvSpPr>
            <a:spLocks noChangeArrowheads="1"/>
          </p:cNvSpPr>
          <p:nvPr/>
        </p:nvSpPr>
        <p:spPr bwMode="auto">
          <a:xfrm>
            <a:off x="4139952" y="3212976"/>
            <a:ext cx="1728192" cy="288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0" hangingPunct="0">
              <a:buSzPct val="100000"/>
            </a:pPr>
            <a:r>
              <a:rPr lang="da-DK" altLang="zh-CN" sz="1600" dirty="0" err="1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value</a:t>
            </a:r>
            <a:r>
              <a:rPr lang="da-DK" altLang="zh-CN" sz="1600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 =</a:t>
            </a:r>
            <a:endParaRPr lang="da-DK" altLang="zh-CN" sz="16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grpSp>
        <p:nvGrpSpPr>
          <p:cNvPr id="42" name="组 41"/>
          <p:cNvGrpSpPr/>
          <p:nvPr/>
        </p:nvGrpSpPr>
        <p:grpSpPr>
          <a:xfrm>
            <a:off x="4572000" y="3501008"/>
            <a:ext cx="1298056" cy="1728192"/>
            <a:chOff x="4572000" y="2708920"/>
            <a:chExt cx="1298056" cy="1728192"/>
          </a:xfrm>
        </p:grpSpPr>
        <p:grpSp>
          <p:nvGrpSpPr>
            <p:cNvPr id="282" name="组 281"/>
            <p:cNvGrpSpPr/>
            <p:nvPr/>
          </p:nvGrpSpPr>
          <p:grpSpPr>
            <a:xfrm>
              <a:off x="4572000" y="4005064"/>
              <a:ext cx="433960" cy="432048"/>
              <a:chOff x="2987824" y="3356992"/>
              <a:chExt cx="433960" cy="432048"/>
            </a:xfrm>
          </p:grpSpPr>
          <p:sp>
            <p:nvSpPr>
              <p:cNvPr id="283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284" name="椭圆 283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>
                <a:gsLst>
                  <a:gs pos="0">
                    <a:srgbClr val="0000FF"/>
                  </a:gs>
                  <a:gs pos="80000">
                    <a:srgbClr val="448594"/>
                  </a:gs>
                  <a:gs pos="100000">
                    <a:srgbClr val="2E8EE1"/>
                  </a:gs>
                </a:gsLst>
              </a:gradFill>
              <a:ln>
                <a:solidFill>
                  <a:srgbClr val="3366F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285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1</a:t>
                </a:r>
              </a:p>
            </p:txBody>
          </p:sp>
        </p:grpSp>
        <p:grpSp>
          <p:nvGrpSpPr>
            <p:cNvPr id="286" name="组 285"/>
            <p:cNvGrpSpPr/>
            <p:nvPr/>
          </p:nvGrpSpPr>
          <p:grpSpPr>
            <a:xfrm>
              <a:off x="5004048" y="2708920"/>
              <a:ext cx="433960" cy="432048"/>
              <a:chOff x="2987824" y="3356992"/>
              <a:chExt cx="433960" cy="432048"/>
            </a:xfrm>
          </p:grpSpPr>
          <p:sp>
            <p:nvSpPr>
              <p:cNvPr id="287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288" name="椭圆 287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>
                <a:gsLst>
                  <a:gs pos="0">
                    <a:srgbClr val="0000FF"/>
                  </a:gs>
                  <a:gs pos="80000">
                    <a:srgbClr val="448594"/>
                  </a:gs>
                  <a:gs pos="100000">
                    <a:srgbClr val="2E8EE1"/>
                  </a:gs>
                </a:gsLst>
              </a:gradFill>
              <a:ln>
                <a:solidFill>
                  <a:srgbClr val="3366F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289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2</a:t>
                </a:r>
              </a:p>
            </p:txBody>
          </p:sp>
        </p:grpSp>
        <p:grpSp>
          <p:nvGrpSpPr>
            <p:cNvPr id="290" name="组 289"/>
            <p:cNvGrpSpPr/>
            <p:nvPr/>
          </p:nvGrpSpPr>
          <p:grpSpPr>
            <a:xfrm>
              <a:off x="5004048" y="3140968"/>
              <a:ext cx="433960" cy="432048"/>
              <a:chOff x="2987824" y="3356992"/>
              <a:chExt cx="433960" cy="432048"/>
            </a:xfrm>
          </p:grpSpPr>
          <p:sp>
            <p:nvSpPr>
              <p:cNvPr id="291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292" name="椭圆 291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>
                <a:gsLst>
                  <a:gs pos="0">
                    <a:srgbClr val="0000FF"/>
                  </a:gs>
                  <a:gs pos="80000">
                    <a:srgbClr val="448594"/>
                  </a:gs>
                  <a:gs pos="100000">
                    <a:srgbClr val="2E8EE1"/>
                  </a:gs>
                </a:gsLst>
              </a:gradFill>
              <a:ln>
                <a:solidFill>
                  <a:srgbClr val="3366F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293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3</a:t>
                </a:r>
              </a:p>
            </p:txBody>
          </p:sp>
        </p:grpSp>
        <p:grpSp>
          <p:nvGrpSpPr>
            <p:cNvPr id="294" name="组 293"/>
            <p:cNvGrpSpPr/>
            <p:nvPr/>
          </p:nvGrpSpPr>
          <p:grpSpPr>
            <a:xfrm>
              <a:off x="5004048" y="3573016"/>
              <a:ext cx="433960" cy="432048"/>
              <a:chOff x="2987824" y="3356992"/>
              <a:chExt cx="433960" cy="432048"/>
            </a:xfrm>
          </p:grpSpPr>
          <p:sp>
            <p:nvSpPr>
              <p:cNvPr id="295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296" name="椭圆 295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>
                <a:gsLst>
                  <a:gs pos="0">
                    <a:srgbClr val="0000FF"/>
                  </a:gs>
                  <a:gs pos="80000">
                    <a:srgbClr val="448594"/>
                  </a:gs>
                  <a:gs pos="100000">
                    <a:srgbClr val="2E8EE1"/>
                  </a:gs>
                </a:gsLst>
              </a:gradFill>
              <a:ln>
                <a:solidFill>
                  <a:srgbClr val="3366F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297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4</a:t>
                </a:r>
              </a:p>
            </p:txBody>
          </p:sp>
        </p:grpSp>
        <p:grpSp>
          <p:nvGrpSpPr>
            <p:cNvPr id="298" name="组 297"/>
            <p:cNvGrpSpPr/>
            <p:nvPr/>
          </p:nvGrpSpPr>
          <p:grpSpPr>
            <a:xfrm>
              <a:off x="5004048" y="4005064"/>
              <a:ext cx="433960" cy="432048"/>
              <a:chOff x="2987824" y="3356992"/>
              <a:chExt cx="433960" cy="432048"/>
            </a:xfrm>
          </p:grpSpPr>
          <p:sp>
            <p:nvSpPr>
              <p:cNvPr id="299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300" name="椭圆 299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>
                <a:gsLst>
                  <a:gs pos="0">
                    <a:srgbClr val="0000FF"/>
                  </a:gs>
                  <a:gs pos="80000">
                    <a:srgbClr val="448594"/>
                  </a:gs>
                  <a:gs pos="100000">
                    <a:srgbClr val="2E8EE1"/>
                  </a:gs>
                </a:gsLst>
              </a:gradFill>
              <a:ln>
                <a:solidFill>
                  <a:srgbClr val="3366F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301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5</a:t>
                </a:r>
              </a:p>
            </p:txBody>
          </p:sp>
        </p:grpSp>
        <p:grpSp>
          <p:nvGrpSpPr>
            <p:cNvPr id="302" name="组 301"/>
            <p:cNvGrpSpPr/>
            <p:nvPr/>
          </p:nvGrpSpPr>
          <p:grpSpPr>
            <a:xfrm>
              <a:off x="5436096" y="2708920"/>
              <a:ext cx="433960" cy="432048"/>
              <a:chOff x="2987824" y="3356992"/>
              <a:chExt cx="433960" cy="432048"/>
            </a:xfrm>
          </p:grpSpPr>
          <p:sp>
            <p:nvSpPr>
              <p:cNvPr id="303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304" name="椭圆 303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>
                <a:gsLst>
                  <a:gs pos="0">
                    <a:srgbClr val="0000FF"/>
                  </a:gs>
                  <a:gs pos="80000">
                    <a:srgbClr val="448594"/>
                  </a:gs>
                  <a:gs pos="100000">
                    <a:srgbClr val="2E8EE1"/>
                  </a:gs>
                </a:gsLst>
              </a:gradFill>
              <a:ln>
                <a:solidFill>
                  <a:srgbClr val="3366F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305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6</a:t>
                </a:r>
              </a:p>
            </p:txBody>
          </p:sp>
        </p:grpSp>
        <p:grpSp>
          <p:nvGrpSpPr>
            <p:cNvPr id="306" name="组 305"/>
            <p:cNvGrpSpPr/>
            <p:nvPr/>
          </p:nvGrpSpPr>
          <p:grpSpPr>
            <a:xfrm>
              <a:off x="5436096" y="3140968"/>
              <a:ext cx="433960" cy="432048"/>
              <a:chOff x="2987824" y="3356992"/>
              <a:chExt cx="433960" cy="432048"/>
            </a:xfrm>
          </p:grpSpPr>
          <p:sp>
            <p:nvSpPr>
              <p:cNvPr id="307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308" name="椭圆 307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>
                <a:gsLst>
                  <a:gs pos="0">
                    <a:srgbClr val="0000FF"/>
                  </a:gs>
                  <a:gs pos="80000">
                    <a:srgbClr val="448594"/>
                  </a:gs>
                  <a:gs pos="100000">
                    <a:srgbClr val="2E8EE1"/>
                  </a:gs>
                </a:gsLst>
              </a:gradFill>
              <a:ln>
                <a:solidFill>
                  <a:srgbClr val="3366F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309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7</a:t>
                </a:r>
              </a:p>
            </p:txBody>
          </p:sp>
        </p:grpSp>
      </p:grpSp>
      <p:grpSp>
        <p:nvGrpSpPr>
          <p:cNvPr id="46" name="组 45"/>
          <p:cNvGrpSpPr/>
          <p:nvPr/>
        </p:nvGrpSpPr>
        <p:grpSpPr>
          <a:xfrm>
            <a:off x="5436096" y="3501008"/>
            <a:ext cx="1226048" cy="1728192"/>
            <a:chOff x="5436096" y="2708920"/>
            <a:chExt cx="1226048" cy="1728192"/>
          </a:xfrm>
        </p:grpSpPr>
        <p:grpSp>
          <p:nvGrpSpPr>
            <p:cNvPr id="310" name="组 309"/>
            <p:cNvGrpSpPr/>
            <p:nvPr/>
          </p:nvGrpSpPr>
          <p:grpSpPr>
            <a:xfrm>
              <a:off x="5436096" y="3573016"/>
              <a:ext cx="433960" cy="432048"/>
              <a:chOff x="2987824" y="3356992"/>
              <a:chExt cx="433960" cy="432048"/>
            </a:xfrm>
          </p:grpSpPr>
          <p:sp>
            <p:nvSpPr>
              <p:cNvPr id="311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312" name="椭圆 311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313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1</a:t>
                </a:r>
                <a:endPara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grpSp>
          <p:nvGrpSpPr>
            <p:cNvPr id="314" name="组 313"/>
            <p:cNvGrpSpPr/>
            <p:nvPr/>
          </p:nvGrpSpPr>
          <p:grpSpPr>
            <a:xfrm>
              <a:off x="5436096" y="4005064"/>
              <a:ext cx="433960" cy="432048"/>
              <a:chOff x="3851920" y="3356992"/>
              <a:chExt cx="433960" cy="432048"/>
            </a:xfrm>
          </p:grpSpPr>
          <p:sp>
            <p:nvSpPr>
              <p:cNvPr id="315" name="Rectangle 15"/>
              <p:cNvSpPr>
                <a:spLocks noChangeArrowheads="1"/>
              </p:cNvSpPr>
              <p:nvPr/>
            </p:nvSpPr>
            <p:spPr bwMode="auto">
              <a:xfrm>
                <a:off x="3851920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316" name="椭圆 315"/>
              <p:cNvSpPr/>
              <p:nvPr/>
            </p:nvSpPr>
            <p:spPr>
              <a:xfrm>
                <a:off x="3888880" y="3392996"/>
                <a:ext cx="360040" cy="36004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317" name="Rectangle 15"/>
              <p:cNvSpPr>
                <a:spLocks noChangeArrowheads="1"/>
              </p:cNvSpPr>
              <p:nvPr/>
            </p:nvSpPr>
            <p:spPr bwMode="auto">
              <a:xfrm>
                <a:off x="3851920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2</a:t>
                </a:r>
                <a:endPara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grpSp>
          <p:nvGrpSpPr>
            <p:cNvPr id="422" name="组 421"/>
            <p:cNvGrpSpPr/>
            <p:nvPr/>
          </p:nvGrpSpPr>
          <p:grpSpPr>
            <a:xfrm>
              <a:off x="6228184" y="2708920"/>
              <a:ext cx="433960" cy="432048"/>
              <a:chOff x="3851920" y="3356992"/>
              <a:chExt cx="433960" cy="432048"/>
            </a:xfrm>
          </p:grpSpPr>
          <p:sp>
            <p:nvSpPr>
              <p:cNvPr id="423" name="Rectangle 15"/>
              <p:cNvSpPr>
                <a:spLocks noChangeArrowheads="1"/>
              </p:cNvSpPr>
              <p:nvPr/>
            </p:nvSpPr>
            <p:spPr bwMode="auto">
              <a:xfrm>
                <a:off x="3851920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424" name="椭圆 423"/>
              <p:cNvSpPr/>
              <p:nvPr/>
            </p:nvSpPr>
            <p:spPr>
              <a:xfrm>
                <a:off x="3888880" y="3392996"/>
                <a:ext cx="360040" cy="36004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425" name="Rectangle 15"/>
              <p:cNvSpPr>
                <a:spLocks noChangeArrowheads="1"/>
              </p:cNvSpPr>
              <p:nvPr/>
            </p:nvSpPr>
            <p:spPr bwMode="auto">
              <a:xfrm>
                <a:off x="3851920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3</a:t>
                </a:r>
                <a:endPara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</p:grpSp>
      <p:grpSp>
        <p:nvGrpSpPr>
          <p:cNvPr id="48" name="组 47"/>
          <p:cNvGrpSpPr/>
          <p:nvPr/>
        </p:nvGrpSpPr>
        <p:grpSpPr>
          <a:xfrm>
            <a:off x="6228184" y="3933056"/>
            <a:ext cx="433960" cy="864096"/>
            <a:chOff x="6228184" y="3140968"/>
            <a:chExt cx="433960" cy="864096"/>
          </a:xfrm>
        </p:grpSpPr>
        <p:grpSp>
          <p:nvGrpSpPr>
            <p:cNvPr id="426" name="组 425"/>
            <p:cNvGrpSpPr/>
            <p:nvPr/>
          </p:nvGrpSpPr>
          <p:grpSpPr>
            <a:xfrm>
              <a:off x="6228184" y="3140968"/>
              <a:ext cx="433960" cy="432048"/>
              <a:chOff x="2987824" y="3356992"/>
              <a:chExt cx="433960" cy="432048"/>
            </a:xfrm>
          </p:grpSpPr>
          <p:sp>
            <p:nvSpPr>
              <p:cNvPr id="427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428" name="椭圆 427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>
                <a:gsLst>
                  <a:gs pos="0">
                    <a:srgbClr val="50D324"/>
                  </a:gs>
                  <a:gs pos="80000">
                    <a:srgbClr val="69EA2B"/>
                  </a:gs>
                  <a:gs pos="100000">
                    <a:srgbClr val="6BF817"/>
                  </a:gs>
                </a:gsLst>
              </a:gradFill>
              <a:ln>
                <a:solidFill>
                  <a:srgbClr val="5AC626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429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1</a:t>
                </a:r>
                <a:endPara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grpSp>
          <p:nvGrpSpPr>
            <p:cNvPr id="430" name="组 429"/>
            <p:cNvGrpSpPr/>
            <p:nvPr/>
          </p:nvGrpSpPr>
          <p:grpSpPr>
            <a:xfrm>
              <a:off x="6228184" y="3573016"/>
              <a:ext cx="433960" cy="432048"/>
              <a:chOff x="2987824" y="3356992"/>
              <a:chExt cx="433960" cy="432048"/>
            </a:xfrm>
          </p:grpSpPr>
          <p:sp>
            <p:nvSpPr>
              <p:cNvPr id="431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432" name="椭圆 431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>
                <a:gsLst>
                  <a:gs pos="0">
                    <a:srgbClr val="50D324"/>
                  </a:gs>
                  <a:gs pos="80000">
                    <a:srgbClr val="69EA2B"/>
                  </a:gs>
                  <a:gs pos="100000">
                    <a:srgbClr val="6BF817"/>
                  </a:gs>
                </a:gsLst>
              </a:gradFill>
              <a:ln>
                <a:solidFill>
                  <a:srgbClr val="5AC626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433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2</a:t>
                </a:r>
              </a:p>
            </p:txBody>
          </p:sp>
        </p:grpSp>
      </p:grpSp>
      <p:grpSp>
        <p:nvGrpSpPr>
          <p:cNvPr id="10247" name="组 10246"/>
          <p:cNvGrpSpPr/>
          <p:nvPr/>
        </p:nvGrpSpPr>
        <p:grpSpPr>
          <a:xfrm>
            <a:off x="6228184" y="3501008"/>
            <a:ext cx="1298056" cy="1728192"/>
            <a:chOff x="6228184" y="2708920"/>
            <a:chExt cx="1298056" cy="1728192"/>
          </a:xfrm>
        </p:grpSpPr>
        <p:grpSp>
          <p:nvGrpSpPr>
            <p:cNvPr id="434" name="组 433"/>
            <p:cNvGrpSpPr/>
            <p:nvPr/>
          </p:nvGrpSpPr>
          <p:grpSpPr>
            <a:xfrm>
              <a:off x="6228184" y="4005064"/>
              <a:ext cx="433960" cy="432048"/>
              <a:chOff x="2987824" y="3356992"/>
              <a:chExt cx="433960" cy="432048"/>
            </a:xfrm>
          </p:grpSpPr>
          <p:sp>
            <p:nvSpPr>
              <p:cNvPr id="435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436" name="椭圆 435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 flip="none" rotWithShape="1">
                <a:gsLst>
                  <a:gs pos="0">
                    <a:srgbClr val="832681"/>
                  </a:gs>
                  <a:gs pos="100000">
                    <a:srgbClr val="FA91FF"/>
                  </a:gs>
                </a:gsLst>
                <a:lin ang="16200000" scaled="0"/>
                <a:tileRect/>
              </a:gradFill>
              <a:ln>
                <a:solidFill>
                  <a:srgbClr val="A02F9D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437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1</a:t>
                </a:r>
                <a:endPara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grpSp>
          <p:nvGrpSpPr>
            <p:cNvPr id="438" name="组 437"/>
            <p:cNvGrpSpPr/>
            <p:nvPr/>
          </p:nvGrpSpPr>
          <p:grpSpPr>
            <a:xfrm>
              <a:off x="6660232" y="2708920"/>
              <a:ext cx="433960" cy="432048"/>
              <a:chOff x="2987824" y="3356992"/>
              <a:chExt cx="433960" cy="432048"/>
            </a:xfrm>
          </p:grpSpPr>
          <p:sp>
            <p:nvSpPr>
              <p:cNvPr id="439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440" name="椭圆 439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 flip="none" rotWithShape="1">
                <a:gsLst>
                  <a:gs pos="0">
                    <a:srgbClr val="832681"/>
                  </a:gs>
                  <a:gs pos="100000">
                    <a:srgbClr val="FA91FF"/>
                  </a:gs>
                </a:gsLst>
                <a:lin ang="16200000" scaled="0"/>
                <a:tileRect/>
              </a:gradFill>
              <a:ln>
                <a:solidFill>
                  <a:srgbClr val="A02F9D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441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2</a:t>
                </a:r>
              </a:p>
            </p:txBody>
          </p:sp>
        </p:grpSp>
        <p:grpSp>
          <p:nvGrpSpPr>
            <p:cNvPr id="442" name="组 441"/>
            <p:cNvGrpSpPr/>
            <p:nvPr/>
          </p:nvGrpSpPr>
          <p:grpSpPr>
            <a:xfrm>
              <a:off x="6660232" y="3140968"/>
              <a:ext cx="433960" cy="432048"/>
              <a:chOff x="2987824" y="3356992"/>
              <a:chExt cx="433960" cy="432048"/>
            </a:xfrm>
          </p:grpSpPr>
          <p:sp>
            <p:nvSpPr>
              <p:cNvPr id="443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444" name="椭圆 443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 flip="none" rotWithShape="1">
                <a:gsLst>
                  <a:gs pos="0">
                    <a:srgbClr val="832681"/>
                  </a:gs>
                  <a:gs pos="100000">
                    <a:srgbClr val="FA91FF"/>
                  </a:gs>
                </a:gsLst>
                <a:lin ang="16200000" scaled="0"/>
                <a:tileRect/>
              </a:gradFill>
              <a:ln>
                <a:solidFill>
                  <a:srgbClr val="A02F9D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445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3</a:t>
                </a:r>
                <a:endPara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grpSp>
          <p:nvGrpSpPr>
            <p:cNvPr id="446" name="组 445"/>
            <p:cNvGrpSpPr/>
            <p:nvPr/>
          </p:nvGrpSpPr>
          <p:grpSpPr>
            <a:xfrm>
              <a:off x="6660232" y="3573016"/>
              <a:ext cx="433960" cy="432048"/>
              <a:chOff x="2987824" y="3356992"/>
              <a:chExt cx="433960" cy="432048"/>
            </a:xfrm>
          </p:grpSpPr>
          <p:sp>
            <p:nvSpPr>
              <p:cNvPr id="447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448" name="椭圆 447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 flip="none" rotWithShape="1">
                <a:gsLst>
                  <a:gs pos="0">
                    <a:srgbClr val="832681"/>
                  </a:gs>
                  <a:gs pos="100000">
                    <a:srgbClr val="FA91FF"/>
                  </a:gs>
                </a:gsLst>
                <a:lin ang="16200000" scaled="0"/>
                <a:tileRect/>
              </a:gradFill>
              <a:ln>
                <a:solidFill>
                  <a:srgbClr val="A02F9D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449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4</a:t>
                </a:r>
                <a:endPara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grpSp>
          <p:nvGrpSpPr>
            <p:cNvPr id="450" name="组 449"/>
            <p:cNvGrpSpPr/>
            <p:nvPr/>
          </p:nvGrpSpPr>
          <p:grpSpPr>
            <a:xfrm>
              <a:off x="6660232" y="4005064"/>
              <a:ext cx="433960" cy="432048"/>
              <a:chOff x="2987824" y="3356992"/>
              <a:chExt cx="433960" cy="432048"/>
            </a:xfrm>
          </p:grpSpPr>
          <p:sp>
            <p:nvSpPr>
              <p:cNvPr id="451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452" name="椭圆 451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 flip="none" rotWithShape="1">
                <a:gsLst>
                  <a:gs pos="0">
                    <a:srgbClr val="832681"/>
                  </a:gs>
                  <a:gs pos="100000">
                    <a:srgbClr val="FA91FF"/>
                  </a:gs>
                </a:gsLst>
                <a:lin ang="16200000" scaled="0"/>
                <a:tileRect/>
              </a:gradFill>
              <a:ln>
                <a:solidFill>
                  <a:srgbClr val="A02F9D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453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5</a:t>
                </a:r>
                <a:endPara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grpSp>
          <p:nvGrpSpPr>
            <p:cNvPr id="454" name="组 453"/>
            <p:cNvGrpSpPr/>
            <p:nvPr/>
          </p:nvGrpSpPr>
          <p:grpSpPr>
            <a:xfrm>
              <a:off x="7092280" y="2708920"/>
              <a:ext cx="433960" cy="432048"/>
              <a:chOff x="2987824" y="3356992"/>
              <a:chExt cx="433960" cy="432048"/>
            </a:xfrm>
          </p:grpSpPr>
          <p:sp>
            <p:nvSpPr>
              <p:cNvPr id="455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456" name="椭圆 455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 flip="none" rotWithShape="1">
                <a:gsLst>
                  <a:gs pos="0">
                    <a:srgbClr val="832681"/>
                  </a:gs>
                  <a:gs pos="100000">
                    <a:srgbClr val="FA91FF"/>
                  </a:gs>
                </a:gsLst>
                <a:lin ang="16200000" scaled="0"/>
                <a:tileRect/>
              </a:gradFill>
              <a:ln>
                <a:solidFill>
                  <a:srgbClr val="A02F9D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457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6</a:t>
                </a:r>
                <a:endPara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grpSp>
          <p:nvGrpSpPr>
            <p:cNvPr id="458" name="组 457"/>
            <p:cNvGrpSpPr/>
            <p:nvPr/>
          </p:nvGrpSpPr>
          <p:grpSpPr>
            <a:xfrm>
              <a:off x="7092280" y="3140968"/>
              <a:ext cx="433960" cy="432048"/>
              <a:chOff x="2987824" y="3356992"/>
              <a:chExt cx="433960" cy="432048"/>
            </a:xfrm>
          </p:grpSpPr>
          <p:sp>
            <p:nvSpPr>
              <p:cNvPr id="459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460" name="椭圆 459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 flip="none" rotWithShape="1">
                <a:gsLst>
                  <a:gs pos="0">
                    <a:srgbClr val="832681"/>
                  </a:gs>
                  <a:gs pos="100000">
                    <a:srgbClr val="FA91FF"/>
                  </a:gs>
                </a:gsLst>
                <a:lin ang="16200000" scaled="0"/>
                <a:tileRect/>
              </a:gradFill>
              <a:ln>
                <a:solidFill>
                  <a:srgbClr val="A02F9D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461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7</a:t>
                </a:r>
                <a:endPara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</p:grpSp>
      <p:grpSp>
        <p:nvGrpSpPr>
          <p:cNvPr id="10250" name="组 10249"/>
          <p:cNvGrpSpPr/>
          <p:nvPr/>
        </p:nvGrpSpPr>
        <p:grpSpPr>
          <a:xfrm>
            <a:off x="7092280" y="3501008"/>
            <a:ext cx="2029296" cy="1728192"/>
            <a:chOff x="7092280" y="2708920"/>
            <a:chExt cx="2029296" cy="1728192"/>
          </a:xfrm>
        </p:grpSpPr>
        <p:grpSp>
          <p:nvGrpSpPr>
            <p:cNvPr id="462" name="组 461"/>
            <p:cNvGrpSpPr/>
            <p:nvPr/>
          </p:nvGrpSpPr>
          <p:grpSpPr>
            <a:xfrm>
              <a:off x="7092280" y="3573016"/>
              <a:ext cx="433960" cy="432048"/>
              <a:chOff x="2987824" y="3356992"/>
              <a:chExt cx="433960" cy="432048"/>
            </a:xfrm>
          </p:grpSpPr>
          <p:sp>
            <p:nvSpPr>
              <p:cNvPr id="463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464" name="椭圆 463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 flip="none" rotWithShape="1">
                <a:gsLst>
                  <a:gs pos="0">
                    <a:srgbClr val="FF6600"/>
                  </a:gs>
                  <a:gs pos="80000">
                    <a:srgbClr val="DDA54A"/>
                  </a:gs>
                  <a:gs pos="100000">
                    <a:srgbClr val="E19728"/>
                  </a:gs>
                </a:gsLst>
                <a:lin ang="16200000" scaled="0"/>
                <a:tileRect/>
              </a:gradFill>
              <a:ln>
                <a:solidFill>
                  <a:srgbClr val="FF66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465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1</a:t>
                </a:r>
                <a:endPara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grpSp>
          <p:nvGrpSpPr>
            <p:cNvPr id="466" name="组 465"/>
            <p:cNvGrpSpPr/>
            <p:nvPr/>
          </p:nvGrpSpPr>
          <p:grpSpPr>
            <a:xfrm>
              <a:off x="7092280" y="4005064"/>
              <a:ext cx="433960" cy="432048"/>
              <a:chOff x="2987824" y="3356992"/>
              <a:chExt cx="433960" cy="432048"/>
            </a:xfrm>
          </p:grpSpPr>
          <p:sp>
            <p:nvSpPr>
              <p:cNvPr id="467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468" name="椭圆 467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 flip="none" rotWithShape="1">
                <a:gsLst>
                  <a:gs pos="0">
                    <a:srgbClr val="FF6600"/>
                  </a:gs>
                  <a:gs pos="80000">
                    <a:srgbClr val="DDA54A"/>
                  </a:gs>
                  <a:gs pos="100000">
                    <a:srgbClr val="E19728"/>
                  </a:gs>
                </a:gsLst>
                <a:lin ang="16200000" scaled="0"/>
                <a:tileRect/>
              </a:gradFill>
              <a:ln>
                <a:solidFill>
                  <a:srgbClr val="FF66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469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2</a:t>
                </a:r>
                <a:endPara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grpSp>
          <p:nvGrpSpPr>
            <p:cNvPr id="470" name="组 469"/>
            <p:cNvGrpSpPr/>
            <p:nvPr/>
          </p:nvGrpSpPr>
          <p:grpSpPr>
            <a:xfrm>
              <a:off x="7524328" y="2708920"/>
              <a:ext cx="433960" cy="432048"/>
              <a:chOff x="2987824" y="3356992"/>
              <a:chExt cx="433960" cy="432048"/>
            </a:xfrm>
          </p:grpSpPr>
          <p:sp>
            <p:nvSpPr>
              <p:cNvPr id="471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472" name="椭圆 471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 flip="none" rotWithShape="1">
                <a:gsLst>
                  <a:gs pos="0">
                    <a:srgbClr val="FF6600"/>
                  </a:gs>
                  <a:gs pos="80000">
                    <a:srgbClr val="DDA54A"/>
                  </a:gs>
                  <a:gs pos="100000">
                    <a:srgbClr val="E19728"/>
                  </a:gs>
                </a:gsLst>
                <a:lin ang="16200000" scaled="0"/>
                <a:tileRect/>
              </a:gradFill>
              <a:ln>
                <a:solidFill>
                  <a:srgbClr val="FF66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473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3</a:t>
                </a:r>
                <a:endPara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grpSp>
          <p:nvGrpSpPr>
            <p:cNvPr id="474" name="组 473"/>
            <p:cNvGrpSpPr/>
            <p:nvPr/>
          </p:nvGrpSpPr>
          <p:grpSpPr>
            <a:xfrm>
              <a:off x="7522416" y="3140968"/>
              <a:ext cx="433960" cy="432048"/>
              <a:chOff x="2987824" y="3356992"/>
              <a:chExt cx="433960" cy="432048"/>
            </a:xfrm>
          </p:grpSpPr>
          <p:sp>
            <p:nvSpPr>
              <p:cNvPr id="475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476" name="椭圆 475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 flip="none" rotWithShape="1">
                <a:gsLst>
                  <a:gs pos="0">
                    <a:srgbClr val="FF6600"/>
                  </a:gs>
                  <a:gs pos="80000">
                    <a:srgbClr val="DDA54A"/>
                  </a:gs>
                  <a:gs pos="100000">
                    <a:srgbClr val="E19728"/>
                  </a:gs>
                </a:gsLst>
                <a:lin ang="16200000" scaled="0"/>
                <a:tileRect/>
              </a:gradFill>
              <a:ln>
                <a:solidFill>
                  <a:srgbClr val="FF66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477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4</a:t>
                </a:r>
                <a:endPara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grpSp>
          <p:nvGrpSpPr>
            <p:cNvPr id="478" name="组 477"/>
            <p:cNvGrpSpPr/>
            <p:nvPr/>
          </p:nvGrpSpPr>
          <p:grpSpPr>
            <a:xfrm>
              <a:off x="7524328" y="3573016"/>
              <a:ext cx="433960" cy="432048"/>
              <a:chOff x="2987824" y="3356992"/>
              <a:chExt cx="433960" cy="432048"/>
            </a:xfrm>
          </p:grpSpPr>
          <p:sp>
            <p:nvSpPr>
              <p:cNvPr id="479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480" name="椭圆 479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 flip="none" rotWithShape="1">
                <a:gsLst>
                  <a:gs pos="0">
                    <a:srgbClr val="FF6600"/>
                  </a:gs>
                  <a:gs pos="80000">
                    <a:srgbClr val="DDA54A"/>
                  </a:gs>
                  <a:gs pos="100000">
                    <a:srgbClr val="E19728"/>
                  </a:gs>
                </a:gsLst>
                <a:lin ang="16200000" scaled="0"/>
                <a:tileRect/>
              </a:gradFill>
              <a:ln>
                <a:solidFill>
                  <a:srgbClr val="FF66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481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5</a:t>
                </a:r>
                <a:endPara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grpSp>
          <p:nvGrpSpPr>
            <p:cNvPr id="482" name="组 481"/>
            <p:cNvGrpSpPr/>
            <p:nvPr/>
          </p:nvGrpSpPr>
          <p:grpSpPr>
            <a:xfrm>
              <a:off x="7524328" y="4005064"/>
              <a:ext cx="433960" cy="432048"/>
              <a:chOff x="2987824" y="3356992"/>
              <a:chExt cx="433960" cy="432048"/>
            </a:xfrm>
          </p:grpSpPr>
          <p:sp>
            <p:nvSpPr>
              <p:cNvPr id="483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484" name="椭圆 483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 flip="none" rotWithShape="1">
                <a:gsLst>
                  <a:gs pos="0">
                    <a:srgbClr val="FF6600"/>
                  </a:gs>
                  <a:gs pos="80000">
                    <a:srgbClr val="DDA54A"/>
                  </a:gs>
                  <a:gs pos="100000">
                    <a:srgbClr val="E19728"/>
                  </a:gs>
                </a:gsLst>
                <a:lin ang="16200000" scaled="0"/>
                <a:tileRect/>
              </a:gradFill>
              <a:ln>
                <a:solidFill>
                  <a:srgbClr val="FF66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485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6</a:t>
                </a:r>
                <a:endPara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grpSp>
          <p:nvGrpSpPr>
            <p:cNvPr id="486" name="组 485"/>
            <p:cNvGrpSpPr/>
            <p:nvPr/>
          </p:nvGrpSpPr>
          <p:grpSpPr>
            <a:xfrm>
              <a:off x="8255568" y="2708920"/>
              <a:ext cx="433960" cy="432048"/>
              <a:chOff x="2987824" y="3356992"/>
              <a:chExt cx="433960" cy="432048"/>
            </a:xfrm>
          </p:grpSpPr>
          <p:sp>
            <p:nvSpPr>
              <p:cNvPr id="487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488" name="椭圆 487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 flip="none" rotWithShape="1">
                <a:gsLst>
                  <a:gs pos="0">
                    <a:srgbClr val="FF6600"/>
                  </a:gs>
                  <a:gs pos="80000">
                    <a:srgbClr val="DDA54A"/>
                  </a:gs>
                  <a:gs pos="100000">
                    <a:srgbClr val="E19728"/>
                  </a:gs>
                </a:gsLst>
                <a:lin ang="16200000" scaled="0"/>
                <a:tileRect/>
              </a:gradFill>
              <a:ln>
                <a:solidFill>
                  <a:srgbClr val="FF66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489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7</a:t>
                </a:r>
                <a:endPara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grpSp>
          <p:nvGrpSpPr>
            <p:cNvPr id="490" name="组 489"/>
            <p:cNvGrpSpPr/>
            <p:nvPr/>
          </p:nvGrpSpPr>
          <p:grpSpPr>
            <a:xfrm>
              <a:off x="8687616" y="2708920"/>
              <a:ext cx="433960" cy="432048"/>
              <a:chOff x="2987824" y="3356992"/>
              <a:chExt cx="433960" cy="432048"/>
            </a:xfrm>
          </p:grpSpPr>
          <p:sp>
            <p:nvSpPr>
              <p:cNvPr id="491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492" name="椭圆 491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 flip="none" rotWithShape="1">
                <a:gsLst>
                  <a:gs pos="0">
                    <a:srgbClr val="FF6600"/>
                  </a:gs>
                  <a:gs pos="80000">
                    <a:srgbClr val="DDA54A"/>
                  </a:gs>
                  <a:gs pos="100000">
                    <a:srgbClr val="E19728"/>
                  </a:gs>
                </a:gsLst>
                <a:lin ang="16200000" scaled="0"/>
                <a:tileRect/>
              </a:gradFill>
              <a:ln>
                <a:solidFill>
                  <a:srgbClr val="FF66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493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8</a:t>
                </a:r>
                <a:endPara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</p:grpSp>
      <p:sp>
        <p:nvSpPr>
          <p:cNvPr id="41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042988" y="460375"/>
            <a:ext cx="7921500" cy="736377"/>
          </a:xfrm>
        </p:spPr>
        <p:txBody>
          <a:bodyPr/>
          <a:lstStyle/>
          <a:p>
            <a:r>
              <a:rPr lang="en-US" altLang="zh-CN" sz="3200" noProof="1" smtClean="0">
                <a:sym typeface="Verdana" pitchFamily="34" charset="0"/>
              </a:rPr>
              <a:t>CSR5: Tile Pointer array</a:t>
            </a:r>
            <a:endParaRPr lang="en-US" altLang="zh-CN" sz="3200" noProof="1" smtClean="0">
              <a:solidFill>
                <a:srgbClr val="933027"/>
              </a:solidFill>
              <a:sym typeface="Verdana" pitchFamily="34" charset="0"/>
            </a:endParaRPr>
          </a:p>
        </p:txBody>
      </p:sp>
      <p:sp>
        <p:nvSpPr>
          <p:cNvPr id="407" name="Rectangle 15"/>
          <p:cNvSpPr>
            <a:spLocks noChangeArrowheads="1"/>
          </p:cNvSpPr>
          <p:nvPr/>
        </p:nvSpPr>
        <p:spPr bwMode="auto">
          <a:xfrm>
            <a:off x="4860032" y="1340768"/>
            <a:ext cx="1728192" cy="288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0" hangingPunct="0">
              <a:buSzPct val="100000"/>
            </a:pPr>
            <a:r>
              <a:rPr lang="da-DK" altLang="zh-CN" sz="1600" dirty="0" err="1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tile</a:t>
            </a:r>
            <a:r>
              <a:rPr lang="da-DK" altLang="zh-CN" sz="1600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 pointer =</a:t>
            </a:r>
            <a:endParaRPr lang="da-DK" altLang="zh-CN" sz="16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408" name="Rectangle 15"/>
          <p:cNvSpPr>
            <a:spLocks noChangeArrowheads="1"/>
          </p:cNvSpPr>
          <p:nvPr/>
        </p:nvSpPr>
        <p:spPr bwMode="auto">
          <a:xfrm>
            <a:off x="4858120" y="1700808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r>
              <a:rPr lang="da-DK" altLang="zh-CN" sz="2000" dirty="0" smtClean="0">
                <a:solidFill>
                  <a:srgbClr val="000000"/>
                </a:solidFill>
                <a:latin typeface="Arial"/>
                <a:cs typeface="Arial"/>
                <a:sym typeface="Verdana" pitchFamily="34" charset="0"/>
              </a:rPr>
              <a:t>0</a:t>
            </a:r>
            <a:endParaRPr lang="da-DK" altLang="zh-CN" sz="2000" dirty="0">
              <a:solidFill>
                <a:srgbClr val="000000"/>
              </a:solidFill>
              <a:latin typeface="Arial"/>
              <a:cs typeface="Arial"/>
              <a:sym typeface="Verdana" pitchFamily="34" charset="0"/>
            </a:endParaRPr>
          </a:p>
        </p:txBody>
      </p:sp>
      <p:sp>
        <p:nvSpPr>
          <p:cNvPr id="409" name="Rectangle 15"/>
          <p:cNvSpPr>
            <a:spLocks noChangeArrowheads="1"/>
          </p:cNvSpPr>
          <p:nvPr/>
        </p:nvSpPr>
        <p:spPr bwMode="auto">
          <a:xfrm>
            <a:off x="5290168" y="1700808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r>
              <a:rPr lang="da-DK" altLang="zh-CN" sz="2000" dirty="0" smtClean="0">
                <a:solidFill>
                  <a:srgbClr val="000000"/>
                </a:solidFill>
                <a:latin typeface="Arial"/>
                <a:cs typeface="Arial"/>
                <a:sym typeface="Verdana" pitchFamily="34" charset="0"/>
              </a:rPr>
              <a:t>4</a:t>
            </a:r>
            <a:endParaRPr lang="da-DK" altLang="zh-CN" sz="2000" dirty="0">
              <a:solidFill>
                <a:srgbClr val="000000"/>
              </a:solidFill>
              <a:latin typeface="Arial"/>
              <a:cs typeface="Arial"/>
              <a:sym typeface="Verdana" pitchFamily="34" charset="0"/>
            </a:endParaRPr>
          </a:p>
        </p:txBody>
      </p:sp>
      <p:sp>
        <p:nvSpPr>
          <p:cNvPr id="410" name="Rectangle 15"/>
          <p:cNvSpPr>
            <a:spLocks noChangeArrowheads="1"/>
          </p:cNvSpPr>
          <p:nvPr/>
        </p:nvSpPr>
        <p:spPr bwMode="auto">
          <a:xfrm>
            <a:off x="5722216" y="1700808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r>
              <a:rPr lang="da-DK" altLang="zh-CN" sz="2000" dirty="0" smtClean="0">
                <a:solidFill>
                  <a:srgbClr val="000000"/>
                </a:solidFill>
                <a:latin typeface="Arial"/>
                <a:cs typeface="Arial"/>
                <a:sym typeface="Verdana" pitchFamily="34" charset="0"/>
              </a:rPr>
              <a:t>7</a:t>
            </a:r>
            <a:endParaRPr lang="da-DK" altLang="zh-CN" sz="2000" dirty="0">
              <a:solidFill>
                <a:srgbClr val="000000"/>
              </a:solidFill>
              <a:latin typeface="Arial"/>
              <a:cs typeface="Arial"/>
              <a:sym typeface="Verdana" pitchFamily="34" charset="0"/>
            </a:endParaRPr>
          </a:p>
        </p:txBody>
      </p:sp>
      <p:sp>
        <p:nvSpPr>
          <p:cNvPr id="411" name="Rectangle 15"/>
          <p:cNvSpPr>
            <a:spLocks noChangeArrowheads="1"/>
          </p:cNvSpPr>
          <p:nvPr/>
        </p:nvSpPr>
        <p:spPr bwMode="auto">
          <a:xfrm>
            <a:off x="6154264" y="1700808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r>
              <a:rPr lang="da-DK" altLang="zh-CN" sz="2000" dirty="0" smtClean="0">
                <a:solidFill>
                  <a:srgbClr val="000000"/>
                </a:solidFill>
                <a:latin typeface="Arial"/>
                <a:cs typeface="Arial"/>
                <a:sym typeface="Verdana" pitchFamily="34" charset="0"/>
              </a:rPr>
              <a:t>8</a:t>
            </a:r>
            <a:endParaRPr lang="da-DK" altLang="zh-CN" sz="2000" dirty="0">
              <a:solidFill>
                <a:srgbClr val="000000"/>
              </a:solidFill>
              <a:latin typeface="Arial"/>
              <a:cs typeface="Arial"/>
              <a:sym typeface="Verdana" pitchFamily="34" charset="0"/>
            </a:endParaRPr>
          </a:p>
        </p:txBody>
      </p:sp>
      <p:cxnSp>
        <p:nvCxnSpPr>
          <p:cNvPr id="413" name="曲线连接符 412"/>
          <p:cNvCxnSpPr>
            <a:stCxn id="255" idx="1"/>
            <a:endCxn id="92" idx="3"/>
          </p:cNvCxnSpPr>
          <p:nvPr/>
        </p:nvCxnSpPr>
        <p:spPr>
          <a:xfrm rot="10800000">
            <a:off x="757488" y="1988840"/>
            <a:ext cx="3382464" cy="1728192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7" name="曲线连接符 416"/>
          <p:cNvCxnSpPr>
            <a:stCxn id="92" idx="0"/>
            <a:endCxn id="408" idx="1"/>
          </p:cNvCxnSpPr>
          <p:nvPr/>
        </p:nvCxnSpPr>
        <p:spPr>
          <a:xfrm rot="16200000" flipH="1">
            <a:off x="2627306" y="-313982"/>
            <a:ext cx="144016" cy="4317612"/>
          </a:xfrm>
          <a:prstGeom prst="curvedConnector4">
            <a:avLst>
              <a:gd name="adj1" fmla="val -158732"/>
              <a:gd name="adj2" fmla="val 82217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0" name="曲线连接符 419"/>
          <p:cNvCxnSpPr>
            <a:stCxn id="423" idx="1"/>
            <a:endCxn id="104" idx="1"/>
          </p:cNvCxnSpPr>
          <p:nvPr/>
        </p:nvCxnSpPr>
        <p:spPr>
          <a:xfrm rot="10800000">
            <a:off x="2915816" y="3717032"/>
            <a:ext cx="3312368" cy="12700"/>
          </a:xfrm>
          <a:prstGeom prst="curvedConnector5">
            <a:avLst>
              <a:gd name="adj1" fmla="val 8866"/>
              <a:gd name="adj2" fmla="val 3500976"/>
              <a:gd name="adj3" fmla="val 72318"/>
            </a:avLst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4" name="曲线连接符 493"/>
          <p:cNvCxnSpPr>
            <a:stCxn id="17" idx="0"/>
            <a:endCxn id="409" idx="2"/>
          </p:cNvCxnSpPr>
          <p:nvPr/>
        </p:nvCxnSpPr>
        <p:spPr>
          <a:xfrm rot="5400000" flipH="1" flipV="1">
            <a:off x="3401870" y="1431734"/>
            <a:ext cx="1404156" cy="2806400"/>
          </a:xfrm>
          <a:prstGeom prst="curvedConnector3">
            <a:avLst>
              <a:gd name="adj1" fmla="val 50000"/>
            </a:avLst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7" name="曲线连接符 496"/>
          <p:cNvCxnSpPr>
            <a:stCxn id="487" idx="1"/>
            <a:endCxn id="156" idx="3"/>
          </p:cNvCxnSpPr>
          <p:nvPr/>
        </p:nvCxnSpPr>
        <p:spPr>
          <a:xfrm rot="10800000" flipV="1">
            <a:off x="3349776" y="3717032"/>
            <a:ext cx="4905792" cy="1296144"/>
          </a:xfrm>
          <a:prstGeom prst="curvedConnector3">
            <a:avLst>
              <a:gd name="adj1" fmla="val 2284"/>
            </a:avLst>
          </a:prstGeom>
          <a:ln>
            <a:solidFill>
              <a:srgbClr val="00009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8" name="曲线连接符 497"/>
          <p:cNvCxnSpPr>
            <a:stCxn id="158" idx="0"/>
            <a:endCxn id="410" idx="2"/>
          </p:cNvCxnSpPr>
          <p:nvPr/>
        </p:nvCxnSpPr>
        <p:spPr>
          <a:xfrm rot="5400000" flipH="1" flipV="1">
            <a:off x="3203370" y="2061326"/>
            <a:ext cx="2664296" cy="2807356"/>
          </a:xfrm>
          <a:prstGeom prst="curvedConnector3">
            <a:avLst>
              <a:gd name="adj1" fmla="val 50000"/>
            </a:avLst>
          </a:prstGeom>
          <a:ln>
            <a:solidFill>
              <a:srgbClr val="00009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9" name="Rectangle 15"/>
          <p:cNvSpPr>
            <a:spLocks noChangeArrowheads="1"/>
          </p:cNvSpPr>
          <p:nvPr/>
        </p:nvSpPr>
        <p:spPr bwMode="auto">
          <a:xfrm>
            <a:off x="4860032" y="2132856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r>
              <a:rPr lang="da-DK" altLang="zh-CN" sz="2000" dirty="0" smtClean="0">
                <a:solidFill>
                  <a:srgbClr val="000000"/>
                </a:solidFill>
                <a:latin typeface="Arial"/>
                <a:cs typeface="Arial"/>
                <a:sym typeface="Verdana" pitchFamily="34" charset="0"/>
              </a:rPr>
              <a:t>-0</a:t>
            </a:r>
            <a:endParaRPr lang="da-DK" altLang="zh-CN" sz="2000" dirty="0">
              <a:solidFill>
                <a:srgbClr val="000000"/>
              </a:solidFill>
              <a:latin typeface="Arial"/>
              <a:cs typeface="Arial"/>
              <a:sym typeface="Verdana" pitchFamily="34" charset="0"/>
            </a:endParaRPr>
          </a:p>
        </p:txBody>
      </p:sp>
      <p:grpSp>
        <p:nvGrpSpPr>
          <p:cNvPr id="85" name="组 84"/>
          <p:cNvGrpSpPr/>
          <p:nvPr/>
        </p:nvGrpSpPr>
        <p:grpSpPr>
          <a:xfrm>
            <a:off x="4860032" y="1700808"/>
            <a:ext cx="432048" cy="432048"/>
            <a:chOff x="4860032" y="1700808"/>
            <a:chExt cx="432048" cy="432048"/>
          </a:xfrm>
        </p:grpSpPr>
        <p:cxnSp>
          <p:nvCxnSpPr>
            <p:cNvPr id="82" name="直线连接符 81"/>
            <p:cNvCxnSpPr/>
            <p:nvPr/>
          </p:nvCxnSpPr>
          <p:spPr>
            <a:xfrm>
              <a:off x="4860032" y="1700808"/>
              <a:ext cx="432048" cy="43204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0" name="直线连接符 499"/>
            <p:cNvCxnSpPr/>
            <p:nvPr/>
          </p:nvCxnSpPr>
          <p:spPr>
            <a:xfrm flipH="1">
              <a:off x="4860032" y="1700808"/>
              <a:ext cx="432048" cy="43204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1" name="文本框 500"/>
          <p:cNvSpPr txBox="1"/>
          <p:nvPr/>
        </p:nvSpPr>
        <p:spPr>
          <a:xfrm>
            <a:off x="2771800" y="5301208"/>
            <a:ext cx="561662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altLang="zh-CN" sz="2000" b="1" dirty="0" smtClean="0">
                <a:solidFill>
                  <a:srgbClr val="800000"/>
                </a:solidFill>
              </a:rPr>
              <a:t>tile pointer[</a:t>
            </a:r>
            <a:r>
              <a:rPr lang="en-US" altLang="zh-CN" sz="2000" b="1" i="1" dirty="0" err="1" smtClean="0">
                <a:solidFill>
                  <a:srgbClr val="800000"/>
                </a:solidFill>
              </a:rPr>
              <a:t>i</a:t>
            </a:r>
            <a:r>
              <a:rPr lang="en-US" altLang="zh-CN" sz="2000" b="1" dirty="0" smtClean="0">
                <a:solidFill>
                  <a:srgbClr val="800000"/>
                </a:solidFill>
              </a:rPr>
              <a:t>] is the row index of the 1st entry of tile </a:t>
            </a:r>
            <a:r>
              <a:rPr lang="en-US" altLang="zh-CN" sz="2000" b="1" i="1" dirty="0" err="1" smtClean="0">
                <a:solidFill>
                  <a:srgbClr val="800000"/>
                </a:solidFill>
              </a:rPr>
              <a:t>i</a:t>
            </a:r>
            <a:r>
              <a:rPr lang="en-US" altLang="zh-CN" sz="2000" b="1" dirty="0" smtClean="0">
                <a:solidFill>
                  <a:srgbClr val="800000"/>
                </a:solidFill>
              </a:rPr>
              <a:t>.</a:t>
            </a:r>
          </a:p>
          <a:p>
            <a:pPr marL="342900" indent="-342900">
              <a:buFont typeface="Arial"/>
              <a:buChar char="•"/>
            </a:pPr>
            <a:r>
              <a:rPr lang="en-US" altLang="zh-CN" sz="2000" b="1" dirty="0" smtClean="0">
                <a:solidFill>
                  <a:srgbClr val="800000"/>
                </a:solidFill>
              </a:rPr>
              <a:t>set tile </a:t>
            </a:r>
            <a:r>
              <a:rPr lang="en-US" altLang="zh-CN" sz="2000" b="1" dirty="0">
                <a:solidFill>
                  <a:srgbClr val="800000"/>
                </a:solidFill>
              </a:rPr>
              <a:t>pointer[</a:t>
            </a:r>
            <a:r>
              <a:rPr lang="en-US" altLang="zh-CN" sz="2000" b="1" i="1" dirty="0" err="1">
                <a:solidFill>
                  <a:srgbClr val="800000"/>
                </a:solidFill>
              </a:rPr>
              <a:t>i</a:t>
            </a:r>
            <a:r>
              <a:rPr lang="en-US" altLang="zh-CN" sz="2000" b="1" dirty="0">
                <a:solidFill>
                  <a:srgbClr val="800000"/>
                </a:solidFill>
              </a:rPr>
              <a:t>]</a:t>
            </a:r>
            <a:r>
              <a:rPr lang="en-US" altLang="zh-CN" sz="2000" b="1" i="1" dirty="0">
                <a:solidFill>
                  <a:srgbClr val="800000"/>
                </a:solidFill>
              </a:rPr>
              <a:t> </a:t>
            </a:r>
            <a:r>
              <a:rPr lang="en-US" altLang="zh-CN" sz="2000" b="1" dirty="0" smtClean="0">
                <a:solidFill>
                  <a:srgbClr val="800000"/>
                </a:solidFill>
              </a:rPr>
              <a:t>to -</a:t>
            </a:r>
            <a:r>
              <a:rPr lang="en-US" altLang="zh-CN" sz="2000" b="1" dirty="0">
                <a:solidFill>
                  <a:srgbClr val="800000"/>
                </a:solidFill>
              </a:rPr>
              <a:t>tile pointer[</a:t>
            </a:r>
            <a:r>
              <a:rPr lang="en-US" altLang="zh-CN" sz="2000" b="1" i="1" dirty="0" err="1">
                <a:solidFill>
                  <a:srgbClr val="800000"/>
                </a:solidFill>
              </a:rPr>
              <a:t>i</a:t>
            </a:r>
            <a:r>
              <a:rPr lang="en-US" altLang="zh-CN" sz="2000" b="1" dirty="0" smtClean="0">
                <a:solidFill>
                  <a:srgbClr val="800000"/>
                </a:solidFill>
              </a:rPr>
              <a:t>], if at least one empty row is in tile </a:t>
            </a:r>
            <a:r>
              <a:rPr lang="en-US" altLang="zh-CN" sz="2000" b="1" i="1" dirty="0" err="1" smtClean="0">
                <a:solidFill>
                  <a:srgbClr val="800000"/>
                </a:solidFill>
              </a:rPr>
              <a:t>i</a:t>
            </a:r>
            <a:r>
              <a:rPr lang="en-US" altLang="zh-CN" sz="2000" b="1" dirty="0" smtClean="0">
                <a:solidFill>
                  <a:srgbClr val="800000"/>
                </a:solidFill>
              </a:rPr>
              <a:t>.</a:t>
            </a:r>
            <a:endParaRPr lang="en-US" sz="2000" b="1" dirty="0">
              <a:solidFill>
                <a:srgbClr val="8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18482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4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9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Footer Placeholder 3"/>
          <p:cNvSpPr>
            <a:spLocks noGrp="1"/>
          </p:cNvSpPr>
          <p:nvPr>
            <p:ph type="ftr" sz="quarter" idx="14"/>
          </p:nvPr>
        </p:nvSpPr>
        <p:spPr>
          <a:noFill/>
        </p:spPr>
        <p:txBody>
          <a:bodyPr/>
          <a:lstStyle/>
          <a:p>
            <a:r>
              <a:rPr lang="en-US" altLang="zh-CN" noProof="1" smtClean="0"/>
              <a:t>Faculty of Science</a:t>
            </a:r>
          </a:p>
        </p:txBody>
      </p:sp>
      <p:sp>
        <p:nvSpPr>
          <p:cNvPr id="10244" name="Slide Number Placeholder 5"/>
          <p:cNvSpPr>
            <a:spLocks noGrp="1"/>
          </p:cNvSpPr>
          <p:nvPr>
            <p:ph type="sldNum" sz="quarter" idx="16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AABF0D7A-581C-4D2D-9D06-0B18E6A46BA3}" type="slidenum">
              <a:rPr lang="en-US" altLang="zh-CN" noProof="1" dirty="0" smtClean="0"/>
              <a:pPr/>
              <a:t>31</a:t>
            </a:fld>
            <a:endParaRPr lang="en-US" altLang="zh-CN" noProof="1" smtClean="0"/>
          </a:p>
        </p:txBody>
      </p:sp>
      <p:sp>
        <p:nvSpPr>
          <p:cNvPr id="50" name="Rectangle 15"/>
          <p:cNvSpPr>
            <a:spLocks noChangeArrowheads="1"/>
          </p:cNvSpPr>
          <p:nvPr/>
        </p:nvSpPr>
        <p:spPr bwMode="auto">
          <a:xfrm>
            <a:off x="323528" y="5229200"/>
            <a:ext cx="3456384" cy="1080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r>
              <a:rPr lang="da-DK" altLang="zh-CN" sz="2000" i="1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A</a:t>
            </a:r>
          </a:p>
          <a:p>
            <a:pPr algn="ctr" eaLnBrk="0" hangingPunct="0">
              <a:buSzPct val="100000"/>
            </a:pPr>
            <a:r>
              <a:rPr lang="da-DK" altLang="zh-CN" sz="2000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(8x8)</a:t>
            </a:r>
          </a:p>
          <a:p>
            <a:pPr algn="ctr" eaLnBrk="0" hangingPunct="0">
              <a:buSzPct val="100000"/>
            </a:pPr>
            <a:r>
              <a:rPr lang="da-DK" altLang="zh-CN" sz="2000" i="1" dirty="0" err="1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nnzA</a:t>
            </a:r>
            <a:r>
              <a:rPr lang="da-DK" altLang="zh-CN" sz="2000" i="1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 </a:t>
            </a:r>
            <a:r>
              <a:rPr lang="da-DK" altLang="zh-CN" sz="2000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= 34</a:t>
            </a: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grpSp>
        <p:nvGrpSpPr>
          <p:cNvPr id="25" name="组 24"/>
          <p:cNvGrpSpPr/>
          <p:nvPr/>
        </p:nvGrpSpPr>
        <p:grpSpPr>
          <a:xfrm>
            <a:off x="323528" y="2636912"/>
            <a:ext cx="3458296" cy="432048"/>
            <a:chOff x="323528" y="2636912"/>
            <a:chExt cx="3458296" cy="432048"/>
          </a:xfrm>
        </p:grpSpPr>
        <p:sp>
          <p:nvSpPr>
            <p:cNvPr id="21" name="Rectangle 15"/>
            <p:cNvSpPr>
              <a:spLocks noChangeArrowheads="1"/>
            </p:cNvSpPr>
            <p:nvPr/>
          </p:nvSpPr>
          <p:spPr bwMode="auto">
            <a:xfrm>
              <a:off x="1619672" y="2636912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35" name="Rectangle 15"/>
            <p:cNvSpPr>
              <a:spLocks noChangeArrowheads="1"/>
            </p:cNvSpPr>
            <p:nvPr/>
          </p:nvSpPr>
          <p:spPr bwMode="auto">
            <a:xfrm>
              <a:off x="2483768" y="2636912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36" name="Rectangle 15"/>
            <p:cNvSpPr>
              <a:spLocks noChangeArrowheads="1"/>
            </p:cNvSpPr>
            <p:nvPr/>
          </p:nvSpPr>
          <p:spPr bwMode="auto">
            <a:xfrm>
              <a:off x="2051720" y="2636912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41" name="Rectangle 15"/>
            <p:cNvSpPr>
              <a:spLocks noChangeArrowheads="1"/>
            </p:cNvSpPr>
            <p:nvPr/>
          </p:nvSpPr>
          <p:spPr bwMode="auto">
            <a:xfrm>
              <a:off x="1187624" y="2636912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99" name="Rectangle 15"/>
            <p:cNvSpPr>
              <a:spLocks noChangeArrowheads="1"/>
            </p:cNvSpPr>
            <p:nvPr/>
          </p:nvSpPr>
          <p:spPr bwMode="auto">
            <a:xfrm>
              <a:off x="3347864" y="2636912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100" name="Rectangle 15"/>
            <p:cNvSpPr>
              <a:spLocks noChangeArrowheads="1"/>
            </p:cNvSpPr>
            <p:nvPr/>
          </p:nvSpPr>
          <p:spPr bwMode="auto">
            <a:xfrm>
              <a:off x="2915816" y="2636912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101" name="Rectangle 15"/>
            <p:cNvSpPr>
              <a:spLocks noChangeArrowheads="1"/>
            </p:cNvSpPr>
            <p:nvPr/>
          </p:nvSpPr>
          <p:spPr bwMode="auto">
            <a:xfrm>
              <a:off x="323528" y="2636912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102" name="Rectangle 15"/>
            <p:cNvSpPr>
              <a:spLocks noChangeArrowheads="1"/>
            </p:cNvSpPr>
            <p:nvPr/>
          </p:nvSpPr>
          <p:spPr bwMode="auto">
            <a:xfrm>
              <a:off x="755576" y="2636912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</p:grpSp>
      <p:grpSp>
        <p:nvGrpSpPr>
          <p:cNvPr id="27" name="组 26"/>
          <p:cNvGrpSpPr/>
          <p:nvPr/>
        </p:nvGrpSpPr>
        <p:grpSpPr>
          <a:xfrm>
            <a:off x="323528" y="3501008"/>
            <a:ext cx="3458296" cy="432048"/>
            <a:chOff x="323528" y="3501008"/>
            <a:chExt cx="3458296" cy="432048"/>
          </a:xfrm>
        </p:grpSpPr>
        <p:grpSp>
          <p:nvGrpSpPr>
            <p:cNvPr id="7" name="组 6"/>
            <p:cNvGrpSpPr/>
            <p:nvPr/>
          </p:nvGrpSpPr>
          <p:grpSpPr>
            <a:xfrm>
              <a:off x="1619672" y="3501008"/>
              <a:ext cx="433960" cy="432048"/>
              <a:chOff x="3851920" y="3356992"/>
              <a:chExt cx="433960" cy="432048"/>
            </a:xfrm>
          </p:grpSpPr>
          <p:sp>
            <p:nvSpPr>
              <p:cNvPr id="8" name="Rectangle 15"/>
              <p:cNvSpPr>
                <a:spLocks noChangeArrowheads="1"/>
              </p:cNvSpPr>
              <p:nvPr/>
            </p:nvSpPr>
            <p:spPr bwMode="auto">
              <a:xfrm>
                <a:off x="3851920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9" name="椭圆 8"/>
              <p:cNvSpPr/>
              <p:nvPr/>
            </p:nvSpPr>
            <p:spPr>
              <a:xfrm>
                <a:off x="3888880" y="3392996"/>
                <a:ext cx="360040" cy="36004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10" name="Rectangle 15"/>
              <p:cNvSpPr>
                <a:spLocks noChangeArrowheads="1"/>
              </p:cNvSpPr>
              <p:nvPr/>
            </p:nvSpPr>
            <p:spPr bwMode="auto">
              <a:xfrm>
                <a:off x="3851920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2</a:t>
                </a:r>
                <a:endPara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grpSp>
          <p:nvGrpSpPr>
            <p:cNvPr id="11" name="组 10"/>
            <p:cNvGrpSpPr/>
            <p:nvPr/>
          </p:nvGrpSpPr>
          <p:grpSpPr>
            <a:xfrm>
              <a:off x="755576" y="3501008"/>
              <a:ext cx="433960" cy="432048"/>
              <a:chOff x="2987824" y="3356992"/>
              <a:chExt cx="433960" cy="432048"/>
            </a:xfrm>
          </p:grpSpPr>
          <p:sp>
            <p:nvSpPr>
              <p:cNvPr id="12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13" name="椭圆 12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14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1</a:t>
                </a:r>
                <a:endPara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grpSp>
          <p:nvGrpSpPr>
            <p:cNvPr id="15" name="组 14"/>
            <p:cNvGrpSpPr/>
            <p:nvPr/>
          </p:nvGrpSpPr>
          <p:grpSpPr>
            <a:xfrm>
              <a:off x="2483768" y="3501008"/>
              <a:ext cx="433960" cy="432048"/>
              <a:chOff x="3851920" y="3356992"/>
              <a:chExt cx="433960" cy="432048"/>
            </a:xfrm>
          </p:grpSpPr>
          <p:sp>
            <p:nvSpPr>
              <p:cNvPr id="16" name="Rectangle 15"/>
              <p:cNvSpPr>
                <a:spLocks noChangeArrowheads="1"/>
              </p:cNvSpPr>
              <p:nvPr/>
            </p:nvSpPr>
            <p:spPr bwMode="auto">
              <a:xfrm>
                <a:off x="3851920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17" name="椭圆 16"/>
              <p:cNvSpPr/>
              <p:nvPr/>
            </p:nvSpPr>
            <p:spPr>
              <a:xfrm>
                <a:off x="3888880" y="3392996"/>
                <a:ext cx="360040" cy="36004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18" name="Rectangle 15"/>
              <p:cNvSpPr>
                <a:spLocks noChangeArrowheads="1"/>
              </p:cNvSpPr>
              <p:nvPr/>
            </p:nvSpPr>
            <p:spPr bwMode="auto">
              <a:xfrm>
                <a:off x="3851920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3</a:t>
                </a:r>
                <a:endPara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sp>
          <p:nvSpPr>
            <p:cNvPr id="19" name="Rectangle 15"/>
            <p:cNvSpPr>
              <a:spLocks noChangeArrowheads="1"/>
            </p:cNvSpPr>
            <p:nvPr/>
          </p:nvSpPr>
          <p:spPr bwMode="auto">
            <a:xfrm>
              <a:off x="323528" y="3501008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38" name="Rectangle 15"/>
            <p:cNvSpPr>
              <a:spLocks noChangeArrowheads="1"/>
            </p:cNvSpPr>
            <p:nvPr/>
          </p:nvSpPr>
          <p:spPr bwMode="auto">
            <a:xfrm>
              <a:off x="1187624" y="3501008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40" name="Rectangle 15"/>
            <p:cNvSpPr>
              <a:spLocks noChangeArrowheads="1"/>
            </p:cNvSpPr>
            <p:nvPr/>
          </p:nvSpPr>
          <p:spPr bwMode="auto">
            <a:xfrm>
              <a:off x="2051720" y="3501008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103" name="Rectangle 15"/>
            <p:cNvSpPr>
              <a:spLocks noChangeArrowheads="1"/>
            </p:cNvSpPr>
            <p:nvPr/>
          </p:nvSpPr>
          <p:spPr bwMode="auto">
            <a:xfrm>
              <a:off x="3347864" y="3501008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104" name="Rectangle 15"/>
            <p:cNvSpPr>
              <a:spLocks noChangeArrowheads="1"/>
            </p:cNvSpPr>
            <p:nvPr/>
          </p:nvSpPr>
          <p:spPr bwMode="auto">
            <a:xfrm>
              <a:off x="2915816" y="3501008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</p:grpSp>
      <p:grpSp>
        <p:nvGrpSpPr>
          <p:cNvPr id="24" name="组 23"/>
          <p:cNvGrpSpPr/>
          <p:nvPr/>
        </p:nvGrpSpPr>
        <p:grpSpPr>
          <a:xfrm>
            <a:off x="323528" y="2204864"/>
            <a:ext cx="3458296" cy="432048"/>
            <a:chOff x="323528" y="2204864"/>
            <a:chExt cx="3458296" cy="432048"/>
          </a:xfrm>
        </p:grpSpPr>
        <p:grpSp>
          <p:nvGrpSpPr>
            <p:cNvPr id="71" name="组 70"/>
            <p:cNvGrpSpPr/>
            <p:nvPr/>
          </p:nvGrpSpPr>
          <p:grpSpPr>
            <a:xfrm>
              <a:off x="755576" y="2204864"/>
              <a:ext cx="433960" cy="432048"/>
              <a:chOff x="2987824" y="3356992"/>
              <a:chExt cx="433960" cy="432048"/>
            </a:xfrm>
          </p:grpSpPr>
          <p:sp>
            <p:nvSpPr>
              <p:cNvPr id="72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73" name="椭圆 72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>
                <a:gsLst>
                  <a:gs pos="0">
                    <a:srgbClr val="008000"/>
                  </a:gs>
                  <a:gs pos="80000">
                    <a:srgbClr val="49A021"/>
                  </a:gs>
                  <a:gs pos="100000">
                    <a:srgbClr val="57E128"/>
                  </a:gs>
                </a:gsLst>
              </a:gradFill>
              <a:ln>
                <a:solidFill>
                  <a:srgbClr val="49A02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74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1</a:t>
                </a:r>
                <a:endPara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grpSp>
          <p:nvGrpSpPr>
            <p:cNvPr id="75" name="组 74"/>
            <p:cNvGrpSpPr/>
            <p:nvPr/>
          </p:nvGrpSpPr>
          <p:grpSpPr>
            <a:xfrm>
              <a:off x="1619672" y="2204864"/>
              <a:ext cx="433960" cy="432048"/>
              <a:chOff x="2987824" y="3356992"/>
              <a:chExt cx="433960" cy="432048"/>
            </a:xfrm>
          </p:grpSpPr>
          <p:sp>
            <p:nvSpPr>
              <p:cNvPr id="76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77" name="椭圆 76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>
                <a:gsLst>
                  <a:gs pos="0">
                    <a:srgbClr val="008000"/>
                  </a:gs>
                  <a:gs pos="80000">
                    <a:srgbClr val="49A021"/>
                  </a:gs>
                  <a:gs pos="100000">
                    <a:srgbClr val="57E128"/>
                  </a:gs>
                </a:gsLst>
              </a:gradFill>
              <a:ln>
                <a:solidFill>
                  <a:srgbClr val="49A02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78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2</a:t>
                </a:r>
                <a:endPara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sp>
          <p:nvSpPr>
            <p:cNvPr id="114" name="Rectangle 15"/>
            <p:cNvSpPr>
              <a:spLocks noChangeArrowheads="1"/>
            </p:cNvSpPr>
            <p:nvPr/>
          </p:nvSpPr>
          <p:spPr bwMode="auto">
            <a:xfrm>
              <a:off x="323528" y="2204864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118" name="Rectangle 15"/>
            <p:cNvSpPr>
              <a:spLocks noChangeArrowheads="1"/>
            </p:cNvSpPr>
            <p:nvPr/>
          </p:nvSpPr>
          <p:spPr bwMode="auto">
            <a:xfrm>
              <a:off x="1187624" y="2204864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121" name="Rectangle 15"/>
            <p:cNvSpPr>
              <a:spLocks noChangeArrowheads="1"/>
            </p:cNvSpPr>
            <p:nvPr/>
          </p:nvSpPr>
          <p:spPr bwMode="auto">
            <a:xfrm>
              <a:off x="2483768" y="2204864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122" name="Rectangle 15"/>
            <p:cNvSpPr>
              <a:spLocks noChangeArrowheads="1"/>
            </p:cNvSpPr>
            <p:nvPr/>
          </p:nvSpPr>
          <p:spPr bwMode="auto">
            <a:xfrm>
              <a:off x="2051720" y="2204864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125" name="Rectangle 15"/>
            <p:cNvSpPr>
              <a:spLocks noChangeArrowheads="1"/>
            </p:cNvSpPr>
            <p:nvPr/>
          </p:nvSpPr>
          <p:spPr bwMode="auto">
            <a:xfrm>
              <a:off x="3347864" y="2204864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126" name="Rectangle 15"/>
            <p:cNvSpPr>
              <a:spLocks noChangeArrowheads="1"/>
            </p:cNvSpPr>
            <p:nvPr/>
          </p:nvSpPr>
          <p:spPr bwMode="auto">
            <a:xfrm>
              <a:off x="2915816" y="2204864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</p:grpSp>
      <p:grpSp>
        <p:nvGrpSpPr>
          <p:cNvPr id="26" name="组 25"/>
          <p:cNvGrpSpPr/>
          <p:nvPr/>
        </p:nvGrpSpPr>
        <p:grpSpPr>
          <a:xfrm>
            <a:off x="323528" y="3068960"/>
            <a:ext cx="3458296" cy="432048"/>
            <a:chOff x="323528" y="3068960"/>
            <a:chExt cx="3458296" cy="432048"/>
          </a:xfrm>
        </p:grpSpPr>
        <p:sp>
          <p:nvSpPr>
            <p:cNvPr id="22" name="Rectangle 15"/>
            <p:cNvSpPr>
              <a:spLocks noChangeArrowheads="1"/>
            </p:cNvSpPr>
            <p:nvPr/>
          </p:nvSpPr>
          <p:spPr bwMode="auto">
            <a:xfrm>
              <a:off x="1187624" y="3068960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37" name="Rectangle 15"/>
            <p:cNvSpPr>
              <a:spLocks noChangeArrowheads="1"/>
            </p:cNvSpPr>
            <p:nvPr/>
          </p:nvSpPr>
          <p:spPr bwMode="auto">
            <a:xfrm>
              <a:off x="2483768" y="3068960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grpSp>
          <p:nvGrpSpPr>
            <p:cNvPr id="51" name="组 50"/>
            <p:cNvGrpSpPr/>
            <p:nvPr/>
          </p:nvGrpSpPr>
          <p:grpSpPr>
            <a:xfrm>
              <a:off x="1619672" y="3068960"/>
              <a:ext cx="433960" cy="432048"/>
              <a:chOff x="2987824" y="3356992"/>
              <a:chExt cx="433960" cy="432048"/>
            </a:xfrm>
          </p:grpSpPr>
          <p:sp>
            <p:nvSpPr>
              <p:cNvPr id="52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53" name="椭圆 52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>
                <a:gsLst>
                  <a:gs pos="0">
                    <a:srgbClr val="0000FF"/>
                  </a:gs>
                  <a:gs pos="80000">
                    <a:srgbClr val="448594"/>
                  </a:gs>
                  <a:gs pos="100000">
                    <a:srgbClr val="2E8EE1"/>
                  </a:gs>
                </a:gsLst>
              </a:gradFill>
              <a:ln>
                <a:solidFill>
                  <a:srgbClr val="3366F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54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4</a:t>
                </a:r>
              </a:p>
            </p:txBody>
          </p:sp>
        </p:grpSp>
        <p:grpSp>
          <p:nvGrpSpPr>
            <p:cNvPr id="55" name="组 54"/>
            <p:cNvGrpSpPr/>
            <p:nvPr/>
          </p:nvGrpSpPr>
          <p:grpSpPr>
            <a:xfrm>
              <a:off x="1187624" y="3068960"/>
              <a:ext cx="433960" cy="432048"/>
              <a:chOff x="2987824" y="3356992"/>
              <a:chExt cx="433960" cy="432048"/>
            </a:xfrm>
          </p:grpSpPr>
          <p:sp>
            <p:nvSpPr>
              <p:cNvPr id="56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57" name="椭圆 56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>
                <a:gsLst>
                  <a:gs pos="0">
                    <a:srgbClr val="0000FF"/>
                  </a:gs>
                  <a:gs pos="80000">
                    <a:srgbClr val="448594"/>
                  </a:gs>
                  <a:gs pos="100000">
                    <a:srgbClr val="2E8EE1"/>
                  </a:gs>
                </a:gsLst>
              </a:gradFill>
              <a:ln>
                <a:solidFill>
                  <a:srgbClr val="3366F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58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3</a:t>
                </a:r>
              </a:p>
            </p:txBody>
          </p:sp>
        </p:grpSp>
        <p:grpSp>
          <p:nvGrpSpPr>
            <p:cNvPr id="59" name="组 58"/>
            <p:cNvGrpSpPr/>
            <p:nvPr/>
          </p:nvGrpSpPr>
          <p:grpSpPr>
            <a:xfrm>
              <a:off x="323528" y="3068960"/>
              <a:ext cx="433960" cy="432048"/>
              <a:chOff x="2987824" y="3356992"/>
              <a:chExt cx="433960" cy="432048"/>
            </a:xfrm>
          </p:grpSpPr>
          <p:sp>
            <p:nvSpPr>
              <p:cNvPr id="60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61" name="椭圆 60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>
                <a:gsLst>
                  <a:gs pos="0">
                    <a:srgbClr val="0000FF"/>
                  </a:gs>
                  <a:gs pos="80000">
                    <a:srgbClr val="448594"/>
                  </a:gs>
                  <a:gs pos="100000">
                    <a:srgbClr val="2E8EE1"/>
                  </a:gs>
                </a:gsLst>
              </a:gradFill>
              <a:ln>
                <a:solidFill>
                  <a:srgbClr val="3366F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62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1</a:t>
                </a:r>
              </a:p>
            </p:txBody>
          </p:sp>
        </p:grpSp>
        <p:grpSp>
          <p:nvGrpSpPr>
            <p:cNvPr id="63" name="组 62"/>
            <p:cNvGrpSpPr/>
            <p:nvPr/>
          </p:nvGrpSpPr>
          <p:grpSpPr>
            <a:xfrm>
              <a:off x="755576" y="3068960"/>
              <a:ext cx="433960" cy="432048"/>
              <a:chOff x="2987824" y="3356992"/>
              <a:chExt cx="433960" cy="432048"/>
            </a:xfrm>
          </p:grpSpPr>
          <p:sp>
            <p:nvSpPr>
              <p:cNvPr id="64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65" name="椭圆 64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>
                <a:gsLst>
                  <a:gs pos="0">
                    <a:srgbClr val="0000FF"/>
                  </a:gs>
                  <a:gs pos="80000">
                    <a:srgbClr val="448594"/>
                  </a:gs>
                  <a:gs pos="100000">
                    <a:srgbClr val="2E8EE1"/>
                  </a:gs>
                </a:gsLst>
              </a:gradFill>
              <a:ln>
                <a:solidFill>
                  <a:srgbClr val="3366F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66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2</a:t>
                </a:r>
              </a:p>
            </p:txBody>
          </p:sp>
        </p:grpSp>
        <p:grpSp>
          <p:nvGrpSpPr>
            <p:cNvPr id="67" name="组 66"/>
            <p:cNvGrpSpPr/>
            <p:nvPr/>
          </p:nvGrpSpPr>
          <p:grpSpPr>
            <a:xfrm>
              <a:off x="2051720" y="3068960"/>
              <a:ext cx="433960" cy="432048"/>
              <a:chOff x="2987824" y="3356992"/>
              <a:chExt cx="433960" cy="432048"/>
            </a:xfrm>
          </p:grpSpPr>
          <p:sp>
            <p:nvSpPr>
              <p:cNvPr id="68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69" name="椭圆 68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>
                <a:gsLst>
                  <a:gs pos="0">
                    <a:srgbClr val="0000FF"/>
                  </a:gs>
                  <a:gs pos="80000">
                    <a:srgbClr val="448594"/>
                  </a:gs>
                  <a:gs pos="100000">
                    <a:srgbClr val="2E8EE1"/>
                  </a:gs>
                </a:gsLst>
              </a:gradFill>
              <a:ln>
                <a:solidFill>
                  <a:srgbClr val="3366F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70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5</a:t>
                </a:r>
              </a:p>
            </p:txBody>
          </p:sp>
        </p:grpSp>
        <p:grpSp>
          <p:nvGrpSpPr>
            <p:cNvPr id="127" name="组 126"/>
            <p:cNvGrpSpPr/>
            <p:nvPr/>
          </p:nvGrpSpPr>
          <p:grpSpPr>
            <a:xfrm>
              <a:off x="2915816" y="3068960"/>
              <a:ext cx="433960" cy="432048"/>
              <a:chOff x="2987824" y="3356992"/>
              <a:chExt cx="433960" cy="432048"/>
            </a:xfrm>
          </p:grpSpPr>
          <p:sp>
            <p:nvSpPr>
              <p:cNvPr id="128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129" name="椭圆 128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>
                <a:gsLst>
                  <a:gs pos="0">
                    <a:srgbClr val="0000FF"/>
                  </a:gs>
                  <a:gs pos="80000">
                    <a:srgbClr val="448594"/>
                  </a:gs>
                  <a:gs pos="100000">
                    <a:srgbClr val="2E8EE1"/>
                  </a:gs>
                </a:gsLst>
              </a:gradFill>
              <a:ln>
                <a:solidFill>
                  <a:srgbClr val="3366F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130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6</a:t>
                </a:r>
              </a:p>
            </p:txBody>
          </p:sp>
        </p:grpSp>
        <p:grpSp>
          <p:nvGrpSpPr>
            <p:cNvPr id="131" name="组 130"/>
            <p:cNvGrpSpPr/>
            <p:nvPr/>
          </p:nvGrpSpPr>
          <p:grpSpPr>
            <a:xfrm>
              <a:off x="3347864" y="3068960"/>
              <a:ext cx="433960" cy="432048"/>
              <a:chOff x="2987824" y="3356992"/>
              <a:chExt cx="433960" cy="432048"/>
            </a:xfrm>
          </p:grpSpPr>
          <p:sp>
            <p:nvSpPr>
              <p:cNvPr id="132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133" name="椭圆 132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>
                <a:gsLst>
                  <a:gs pos="0">
                    <a:srgbClr val="0000FF"/>
                  </a:gs>
                  <a:gs pos="80000">
                    <a:srgbClr val="448594"/>
                  </a:gs>
                  <a:gs pos="100000">
                    <a:srgbClr val="2E8EE1"/>
                  </a:gs>
                </a:gsLst>
              </a:gradFill>
              <a:ln>
                <a:solidFill>
                  <a:srgbClr val="3366F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134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7</a:t>
                </a:r>
              </a:p>
            </p:txBody>
          </p:sp>
        </p:grpSp>
      </p:grpSp>
      <p:grpSp>
        <p:nvGrpSpPr>
          <p:cNvPr id="31" name="组 30"/>
          <p:cNvGrpSpPr/>
          <p:nvPr/>
        </p:nvGrpSpPr>
        <p:grpSpPr>
          <a:xfrm>
            <a:off x="323528" y="4797152"/>
            <a:ext cx="3458296" cy="432048"/>
            <a:chOff x="323528" y="4797152"/>
            <a:chExt cx="3458296" cy="432048"/>
          </a:xfrm>
        </p:grpSpPr>
        <p:grpSp>
          <p:nvGrpSpPr>
            <p:cNvPr id="95" name="组 94"/>
            <p:cNvGrpSpPr/>
            <p:nvPr/>
          </p:nvGrpSpPr>
          <p:grpSpPr>
            <a:xfrm>
              <a:off x="323528" y="4797152"/>
              <a:ext cx="433960" cy="432048"/>
              <a:chOff x="2987824" y="3356992"/>
              <a:chExt cx="433960" cy="432048"/>
            </a:xfrm>
          </p:grpSpPr>
          <p:sp>
            <p:nvSpPr>
              <p:cNvPr id="96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97" name="椭圆 96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 flip="none" rotWithShape="1">
                <a:gsLst>
                  <a:gs pos="0">
                    <a:srgbClr val="FF6600"/>
                  </a:gs>
                  <a:gs pos="80000">
                    <a:srgbClr val="DDA54A"/>
                  </a:gs>
                  <a:gs pos="100000">
                    <a:srgbClr val="E19728"/>
                  </a:gs>
                </a:gsLst>
                <a:lin ang="16200000" scaled="0"/>
                <a:tileRect/>
              </a:gradFill>
              <a:ln>
                <a:solidFill>
                  <a:srgbClr val="FF66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98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1</a:t>
                </a:r>
                <a:endPara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grpSp>
          <p:nvGrpSpPr>
            <p:cNvPr id="135" name="组 134"/>
            <p:cNvGrpSpPr/>
            <p:nvPr/>
          </p:nvGrpSpPr>
          <p:grpSpPr>
            <a:xfrm>
              <a:off x="755576" y="4797152"/>
              <a:ext cx="433960" cy="432048"/>
              <a:chOff x="2987824" y="3356992"/>
              <a:chExt cx="433960" cy="432048"/>
            </a:xfrm>
          </p:grpSpPr>
          <p:sp>
            <p:nvSpPr>
              <p:cNvPr id="136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137" name="椭圆 136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 flip="none" rotWithShape="1">
                <a:gsLst>
                  <a:gs pos="0">
                    <a:srgbClr val="FF6600"/>
                  </a:gs>
                  <a:gs pos="80000">
                    <a:srgbClr val="DDA54A"/>
                  </a:gs>
                  <a:gs pos="100000">
                    <a:srgbClr val="E19728"/>
                  </a:gs>
                </a:gsLst>
                <a:lin ang="16200000" scaled="0"/>
                <a:tileRect/>
              </a:gradFill>
              <a:ln>
                <a:solidFill>
                  <a:srgbClr val="FF66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138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2</a:t>
                </a:r>
                <a:endPara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grpSp>
          <p:nvGrpSpPr>
            <p:cNvPr id="139" name="组 138"/>
            <p:cNvGrpSpPr/>
            <p:nvPr/>
          </p:nvGrpSpPr>
          <p:grpSpPr>
            <a:xfrm>
              <a:off x="1187624" y="4797152"/>
              <a:ext cx="433960" cy="432048"/>
              <a:chOff x="2987824" y="3356992"/>
              <a:chExt cx="433960" cy="432048"/>
            </a:xfrm>
          </p:grpSpPr>
          <p:sp>
            <p:nvSpPr>
              <p:cNvPr id="140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141" name="椭圆 140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 flip="none" rotWithShape="1">
                <a:gsLst>
                  <a:gs pos="0">
                    <a:srgbClr val="FF6600"/>
                  </a:gs>
                  <a:gs pos="80000">
                    <a:srgbClr val="DDA54A"/>
                  </a:gs>
                  <a:gs pos="100000">
                    <a:srgbClr val="E19728"/>
                  </a:gs>
                </a:gsLst>
                <a:lin ang="16200000" scaled="0"/>
                <a:tileRect/>
              </a:gradFill>
              <a:ln>
                <a:solidFill>
                  <a:srgbClr val="FF66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142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3</a:t>
                </a:r>
                <a:endPara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grpSp>
          <p:nvGrpSpPr>
            <p:cNvPr id="143" name="组 142"/>
            <p:cNvGrpSpPr/>
            <p:nvPr/>
          </p:nvGrpSpPr>
          <p:grpSpPr>
            <a:xfrm>
              <a:off x="1619672" y="4797152"/>
              <a:ext cx="433960" cy="432048"/>
              <a:chOff x="2987824" y="3356992"/>
              <a:chExt cx="433960" cy="432048"/>
            </a:xfrm>
          </p:grpSpPr>
          <p:sp>
            <p:nvSpPr>
              <p:cNvPr id="144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145" name="椭圆 144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 flip="none" rotWithShape="1">
                <a:gsLst>
                  <a:gs pos="0">
                    <a:srgbClr val="FF6600"/>
                  </a:gs>
                  <a:gs pos="80000">
                    <a:srgbClr val="DDA54A"/>
                  </a:gs>
                  <a:gs pos="100000">
                    <a:srgbClr val="E19728"/>
                  </a:gs>
                </a:gsLst>
                <a:lin ang="16200000" scaled="0"/>
                <a:tileRect/>
              </a:gradFill>
              <a:ln>
                <a:solidFill>
                  <a:srgbClr val="FF66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146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4</a:t>
                </a:r>
                <a:endPara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grpSp>
          <p:nvGrpSpPr>
            <p:cNvPr id="147" name="组 146"/>
            <p:cNvGrpSpPr/>
            <p:nvPr/>
          </p:nvGrpSpPr>
          <p:grpSpPr>
            <a:xfrm>
              <a:off x="2051720" y="4797152"/>
              <a:ext cx="433960" cy="432048"/>
              <a:chOff x="2987824" y="3356992"/>
              <a:chExt cx="433960" cy="432048"/>
            </a:xfrm>
          </p:grpSpPr>
          <p:sp>
            <p:nvSpPr>
              <p:cNvPr id="148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149" name="椭圆 148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 flip="none" rotWithShape="1">
                <a:gsLst>
                  <a:gs pos="0">
                    <a:srgbClr val="FF6600"/>
                  </a:gs>
                  <a:gs pos="80000">
                    <a:srgbClr val="DDA54A"/>
                  </a:gs>
                  <a:gs pos="100000">
                    <a:srgbClr val="E19728"/>
                  </a:gs>
                </a:gsLst>
                <a:lin ang="16200000" scaled="0"/>
                <a:tileRect/>
              </a:gradFill>
              <a:ln>
                <a:solidFill>
                  <a:srgbClr val="FF66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150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5</a:t>
                </a:r>
                <a:endPara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grpSp>
          <p:nvGrpSpPr>
            <p:cNvPr id="151" name="组 150"/>
            <p:cNvGrpSpPr/>
            <p:nvPr/>
          </p:nvGrpSpPr>
          <p:grpSpPr>
            <a:xfrm>
              <a:off x="2483768" y="4797152"/>
              <a:ext cx="433960" cy="432048"/>
              <a:chOff x="2987824" y="3356992"/>
              <a:chExt cx="433960" cy="432048"/>
            </a:xfrm>
          </p:grpSpPr>
          <p:sp>
            <p:nvSpPr>
              <p:cNvPr id="152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153" name="椭圆 152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 flip="none" rotWithShape="1">
                <a:gsLst>
                  <a:gs pos="0">
                    <a:srgbClr val="FF6600"/>
                  </a:gs>
                  <a:gs pos="80000">
                    <a:srgbClr val="DDA54A"/>
                  </a:gs>
                  <a:gs pos="100000">
                    <a:srgbClr val="E19728"/>
                  </a:gs>
                </a:gsLst>
                <a:lin ang="16200000" scaled="0"/>
                <a:tileRect/>
              </a:gradFill>
              <a:ln>
                <a:solidFill>
                  <a:srgbClr val="FF66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154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6</a:t>
                </a:r>
                <a:endPara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grpSp>
          <p:nvGrpSpPr>
            <p:cNvPr id="155" name="组 154"/>
            <p:cNvGrpSpPr/>
            <p:nvPr/>
          </p:nvGrpSpPr>
          <p:grpSpPr>
            <a:xfrm>
              <a:off x="2915816" y="4797152"/>
              <a:ext cx="433960" cy="432048"/>
              <a:chOff x="2987824" y="3356992"/>
              <a:chExt cx="433960" cy="432048"/>
            </a:xfrm>
          </p:grpSpPr>
          <p:sp>
            <p:nvSpPr>
              <p:cNvPr id="156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157" name="椭圆 156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 flip="none" rotWithShape="1">
                <a:gsLst>
                  <a:gs pos="0">
                    <a:srgbClr val="FF6600"/>
                  </a:gs>
                  <a:gs pos="80000">
                    <a:srgbClr val="DDA54A"/>
                  </a:gs>
                  <a:gs pos="100000">
                    <a:srgbClr val="E19728"/>
                  </a:gs>
                </a:gsLst>
                <a:lin ang="16200000" scaled="0"/>
                <a:tileRect/>
              </a:gradFill>
              <a:ln>
                <a:solidFill>
                  <a:srgbClr val="FF66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158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7</a:t>
                </a:r>
                <a:endPara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grpSp>
          <p:nvGrpSpPr>
            <p:cNvPr id="159" name="组 158"/>
            <p:cNvGrpSpPr/>
            <p:nvPr/>
          </p:nvGrpSpPr>
          <p:grpSpPr>
            <a:xfrm>
              <a:off x="3347864" y="4797152"/>
              <a:ext cx="433960" cy="432048"/>
              <a:chOff x="2987824" y="3356992"/>
              <a:chExt cx="433960" cy="432048"/>
            </a:xfrm>
          </p:grpSpPr>
          <p:sp>
            <p:nvSpPr>
              <p:cNvPr id="160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161" name="椭圆 160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 flip="none" rotWithShape="1">
                <a:gsLst>
                  <a:gs pos="0">
                    <a:srgbClr val="FF6600"/>
                  </a:gs>
                  <a:gs pos="80000">
                    <a:srgbClr val="DDA54A"/>
                  </a:gs>
                  <a:gs pos="100000">
                    <a:srgbClr val="E19728"/>
                  </a:gs>
                </a:gsLst>
                <a:lin ang="16200000" scaled="0"/>
                <a:tileRect/>
              </a:gradFill>
              <a:ln>
                <a:solidFill>
                  <a:srgbClr val="FF66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162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8</a:t>
                </a:r>
                <a:endPara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</p:grpSp>
      <p:grpSp>
        <p:nvGrpSpPr>
          <p:cNvPr id="3" name="组 2"/>
          <p:cNvGrpSpPr/>
          <p:nvPr/>
        </p:nvGrpSpPr>
        <p:grpSpPr>
          <a:xfrm>
            <a:off x="323528" y="1772816"/>
            <a:ext cx="3458296" cy="432048"/>
            <a:chOff x="323528" y="1772816"/>
            <a:chExt cx="3458296" cy="432048"/>
          </a:xfrm>
        </p:grpSpPr>
        <p:grpSp>
          <p:nvGrpSpPr>
            <p:cNvPr id="91" name="组 90"/>
            <p:cNvGrpSpPr/>
            <p:nvPr/>
          </p:nvGrpSpPr>
          <p:grpSpPr>
            <a:xfrm>
              <a:off x="323528" y="1772816"/>
              <a:ext cx="433960" cy="432048"/>
              <a:chOff x="2987824" y="3356992"/>
              <a:chExt cx="433960" cy="432048"/>
            </a:xfrm>
          </p:grpSpPr>
          <p:sp>
            <p:nvSpPr>
              <p:cNvPr id="92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93" name="椭圆 92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>
                <a:gsLst>
                  <a:gs pos="0">
                    <a:srgbClr val="AC4F75"/>
                  </a:gs>
                  <a:gs pos="80000">
                    <a:srgbClr val="BF4B5A"/>
                  </a:gs>
                  <a:gs pos="100000">
                    <a:srgbClr val="E131A9"/>
                  </a:gs>
                </a:gsLst>
              </a:gradFill>
              <a:ln>
                <a:solidFill>
                  <a:srgbClr val="AC4F75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94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1</a:t>
                </a:r>
                <a:endPara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sp>
          <p:nvSpPr>
            <p:cNvPr id="111" name="Rectangle 15"/>
            <p:cNvSpPr>
              <a:spLocks noChangeArrowheads="1"/>
            </p:cNvSpPr>
            <p:nvPr/>
          </p:nvSpPr>
          <p:spPr bwMode="auto">
            <a:xfrm>
              <a:off x="755576" y="1772816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119" name="Rectangle 15"/>
            <p:cNvSpPr>
              <a:spLocks noChangeArrowheads="1"/>
            </p:cNvSpPr>
            <p:nvPr/>
          </p:nvSpPr>
          <p:spPr bwMode="auto">
            <a:xfrm>
              <a:off x="2483768" y="1772816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120" name="Rectangle 15"/>
            <p:cNvSpPr>
              <a:spLocks noChangeArrowheads="1"/>
            </p:cNvSpPr>
            <p:nvPr/>
          </p:nvSpPr>
          <p:spPr bwMode="auto">
            <a:xfrm>
              <a:off x="2051720" y="1772816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grpSp>
          <p:nvGrpSpPr>
            <p:cNvPr id="163" name="组 162"/>
            <p:cNvGrpSpPr/>
            <p:nvPr/>
          </p:nvGrpSpPr>
          <p:grpSpPr>
            <a:xfrm>
              <a:off x="1187624" y="1772816"/>
              <a:ext cx="433960" cy="432048"/>
              <a:chOff x="2987824" y="3356992"/>
              <a:chExt cx="433960" cy="432048"/>
            </a:xfrm>
          </p:grpSpPr>
          <p:sp>
            <p:nvSpPr>
              <p:cNvPr id="164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165" name="椭圆 164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>
                <a:gsLst>
                  <a:gs pos="0">
                    <a:srgbClr val="AC4F75"/>
                  </a:gs>
                  <a:gs pos="80000">
                    <a:srgbClr val="BF4B5A"/>
                  </a:gs>
                  <a:gs pos="100000">
                    <a:srgbClr val="E131A9"/>
                  </a:gs>
                </a:gsLst>
              </a:gradFill>
              <a:ln>
                <a:solidFill>
                  <a:srgbClr val="AC4F75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166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2</a:t>
                </a:r>
                <a:endPara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grpSp>
          <p:nvGrpSpPr>
            <p:cNvPr id="167" name="组 166"/>
            <p:cNvGrpSpPr/>
            <p:nvPr/>
          </p:nvGrpSpPr>
          <p:grpSpPr>
            <a:xfrm>
              <a:off x="1619672" y="1772816"/>
              <a:ext cx="433960" cy="432048"/>
              <a:chOff x="2987824" y="3356992"/>
              <a:chExt cx="433960" cy="432048"/>
            </a:xfrm>
          </p:grpSpPr>
          <p:sp>
            <p:nvSpPr>
              <p:cNvPr id="168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169" name="椭圆 168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>
                <a:gsLst>
                  <a:gs pos="0">
                    <a:srgbClr val="AC4F75"/>
                  </a:gs>
                  <a:gs pos="80000">
                    <a:srgbClr val="BF4B5A"/>
                  </a:gs>
                  <a:gs pos="100000">
                    <a:srgbClr val="E131A9"/>
                  </a:gs>
                </a:gsLst>
              </a:gradFill>
              <a:ln>
                <a:solidFill>
                  <a:srgbClr val="AC4F75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170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3</a:t>
                </a:r>
                <a:endPara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grpSp>
          <p:nvGrpSpPr>
            <p:cNvPr id="171" name="组 170"/>
            <p:cNvGrpSpPr/>
            <p:nvPr/>
          </p:nvGrpSpPr>
          <p:grpSpPr>
            <a:xfrm>
              <a:off x="2915816" y="1772816"/>
              <a:ext cx="433960" cy="432048"/>
              <a:chOff x="2987824" y="3356992"/>
              <a:chExt cx="433960" cy="432048"/>
            </a:xfrm>
          </p:grpSpPr>
          <p:sp>
            <p:nvSpPr>
              <p:cNvPr id="172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173" name="椭圆 172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>
                <a:gsLst>
                  <a:gs pos="0">
                    <a:srgbClr val="AC4F75"/>
                  </a:gs>
                  <a:gs pos="80000">
                    <a:srgbClr val="BF4B5A"/>
                  </a:gs>
                  <a:gs pos="100000">
                    <a:srgbClr val="E131A9"/>
                  </a:gs>
                </a:gsLst>
              </a:gradFill>
              <a:ln>
                <a:solidFill>
                  <a:srgbClr val="AC4F75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174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4</a:t>
                </a:r>
                <a:endPara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grpSp>
          <p:nvGrpSpPr>
            <p:cNvPr id="175" name="组 174"/>
            <p:cNvGrpSpPr/>
            <p:nvPr/>
          </p:nvGrpSpPr>
          <p:grpSpPr>
            <a:xfrm>
              <a:off x="3347864" y="1772816"/>
              <a:ext cx="433960" cy="432048"/>
              <a:chOff x="2987824" y="3356992"/>
              <a:chExt cx="433960" cy="432048"/>
            </a:xfrm>
          </p:grpSpPr>
          <p:sp>
            <p:nvSpPr>
              <p:cNvPr id="176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177" name="椭圆 176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>
                <a:gsLst>
                  <a:gs pos="0">
                    <a:srgbClr val="AC4F75"/>
                  </a:gs>
                  <a:gs pos="80000">
                    <a:srgbClr val="BF4B5A"/>
                  </a:gs>
                  <a:gs pos="100000">
                    <a:srgbClr val="E131A9"/>
                  </a:gs>
                </a:gsLst>
              </a:gradFill>
              <a:ln>
                <a:solidFill>
                  <a:srgbClr val="AC4F75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178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5</a:t>
                </a:r>
                <a:endPara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</p:grpSp>
      <p:grpSp>
        <p:nvGrpSpPr>
          <p:cNvPr id="29" name="组 28"/>
          <p:cNvGrpSpPr/>
          <p:nvPr/>
        </p:nvGrpSpPr>
        <p:grpSpPr>
          <a:xfrm>
            <a:off x="323528" y="3933056"/>
            <a:ext cx="3458296" cy="432048"/>
            <a:chOff x="323528" y="3933056"/>
            <a:chExt cx="3458296" cy="432048"/>
          </a:xfrm>
        </p:grpSpPr>
        <p:sp>
          <p:nvSpPr>
            <p:cNvPr id="20" name="Rectangle 15"/>
            <p:cNvSpPr>
              <a:spLocks noChangeArrowheads="1"/>
            </p:cNvSpPr>
            <p:nvPr/>
          </p:nvSpPr>
          <p:spPr bwMode="auto">
            <a:xfrm>
              <a:off x="1619672" y="3933056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49" name="Rectangle 15"/>
            <p:cNvSpPr>
              <a:spLocks noChangeArrowheads="1"/>
            </p:cNvSpPr>
            <p:nvPr/>
          </p:nvSpPr>
          <p:spPr bwMode="auto">
            <a:xfrm>
              <a:off x="1187624" y="3933056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105" name="Rectangle 15"/>
            <p:cNvSpPr>
              <a:spLocks noChangeArrowheads="1"/>
            </p:cNvSpPr>
            <p:nvPr/>
          </p:nvSpPr>
          <p:spPr bwMode="auto">
            <a:xfrm>
              <a:off x="3347864" y="3933056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106" name="Rectangle 15"/>
            <p:cNvSpPr>
              <a:spLocks noChangeArrowheads="1"/>
            </p:cNvSpPr>
            <p:nvPr/>
          </p:nvSpPr>
          <p:spPr bwMode="auto">
            <a:xfrm>
              <a:off x="2915816" y="3933056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107" name="Rectangle 15"/>
            <p:cNvSpPr>
              <a:spLocks noChangeArrowheads="1"/>
            </p:cNvSpPr>
            <p:nvPr/>
          </p:nvSpPr>
          <p:spPr bwMode="auto">
            <a:xfrm>
              <a:off x="2483768" y="3933056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108" name="Rectangle 15"/>
            <p:cNvSpPr>
              <a:spLocks noChangeArrowheads="1"/>
            </p:cNvSpPr>
            <p:nvPr/>
          </p:nvSpPr>
          <p:spPr bwMode="auto">
            <a:xfrm>
              <a:off x="2051720" y="3933056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grpSp>
          <p:nvGrpSpPr>
            <p:cNvPr id="179" name="组 178"/>
            <p:cNvGrpSpPr/>
            <p:nvPr/>
          </p:nvGrpSpPr>
          <p:grpSpPr>
            <a:xfrm>
              <a:off x="323528" y="3933056"/>
              <a:ext cx="433960" cy="432048"/>
              <a:chOff x="2987824" y="3356992"/>
              <a:chExt cx="433960" cy="432048"/>
            </a:xfrm>
          </p:grpSpPr>
          <p:sp>
            <p:nvSpPr>
              <p:cNvPr id="180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181" name="椭圆 180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>
                <a:gsLst>
                  <a:gs pos="0">
                    <a:srgbClr val="50D324"/>
                  </a:gs>
                  <a:gs pos="80000">
                    <a:srgbClr val="69EA2B"/>
                  </a:gs>
                  <a:gs pos="100000">
                    <a:srgbClr val="6BF817"/>
                  </a:gs>
                </a:gsLst>
              </a:gradFill>
              <a:ln>
                <a:solidFill>
                  <a:srgbClr val="5AC626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182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1</a:t>
                </a:r>
                <a:endPara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grpSp>
          <p:nvGrpSpPr>
            <p:cNvPr id="183" name="组 182"/>
            <p:cNvGrpSpPr/>
            <p:nvPr/>
          </p:nvGrpSpPr>
          <p:grpSpPr>
            <a:xfrm>
              <a:off x="755576" y="3933056"/>
              <a:ext cx="433960" cy="432048"/>
              <a:chOff x="2987824" y="3356992"/>
              <a:chExt cx="433960" cy="432048"/>
            </a:xfrm>
          </p:grpSpPr>
          <p:sp>
            <p:nvSpPr>
              <p:cNvPr id="184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185" name="椭圆 184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>
                <a:gsLst>
                  <a:gs pos="0">
                    <a:srgbClr val="50D324"/>
                  </a:gs>
                  <a:gs pos="80000">
                    <a:srgbClr val="69EA2B"/>
                  </a:gs>
                  <a:gs pos="100000">
                    <a:srgbClr val="6BF817"/>
                  </a:gs>
                </a:gsLst>
              </a:gradFill>
              <a:ln>
                <a:solidFill>
                  <a:srgbClr val="5AC626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186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2</a:t>
                </a:r>
              </a:p>
            </p:txBody>
          </p:sp>
        </p:grpSp>
      </p:grpSp>
      <p:grpSp>
        <p:nvGrpSpPr>
          <p:cNvPr id="30" name="组 29"/>
          <p:cNvGrpSpPr/>
          <p:nvPr/>
        </p:nvGrpSpPr>
        <p:grpSpPr>
          <a:xfrm>
            <a:off x="323528" y="4365104"/>
            <a:ext cx="3458296" cy="432048"/>
            <a:chOff x="323528" y="4365104"/>
            <a:chExt cx="3458296" cy="432048"/>
          </a:xfrm>
        </p:grpSpPr>
        <p:sp>
          <p:nvSpPr>
            <p:cNvPr id="43" name="Rectangle 15"/>
            <p:cNvSpPr>
              <a:spLocks noChangeArrowheads="1"/>
            </p:cNvSpPr>
            <p:nvPr/>
          </p:nvSpPr>
          <p:spPr bwMode="auto">
            <a:xfrm>
              <a:off x="323528" y="4365104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grpSp>
          <p:nvGrpSpPr>
            <p:cNvPr id="187" name="组 186"/>
            <p:cNvGrpSpPr/>
            <p:nvPr/>
          </p:nvGrpSpPr>
          <p:grpSpPr>
            <a:xfrm>
              <a:off x="755576" y="4365104"/>
              <a:ext cx="433960" cy="432048"/>
              <a:chOff x="2987824" y="3356992"/>
              <a:chExt cx="433960" cy="432048"/>
            </a:xfrm>
          </p:grpSpPr>
          <p:sp>
            <p:nvSpPr>
              <p:cNvPr id="188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189" name="椭圆 188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 flip="none" rotWithShape="1">
                <a:gsLst>
                  <a:gs pos="0">
                    <a:srgbClr val="832681"/>
                  </a:gs>
                  <a:gs pos="100000">
                    <a:srgbClr val="FA91FF"/>
                  </a:gs>
                </a:gsLst>
                <a:lin ang="16200000" scaled="0"/>
                <a:tileRect/>
              </a:gradFill>
              <a:ln>
                <a:solidFill>
                  <a:srgbClr val="A02F9D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190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1</a:t>
                </a:r>
                <a:endPara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grpSp>
          <p:nvGrpSpPr>
            <p:cNvPr id="191" name="组 190"/>
            <p:cNvGrpSpPr/>
            <p:nvPr/>
          </p:nvGrpSpPr>
          <p:grpSpPr>
            <a:xfrm>
              <a:off x="1187624" y="4365104"/>
              <a:ext cx="433960" cy="432048"/>
              <a:chOff x="2987824" y="3356992"/>
              <a:chExt cx="433960" cy="432048"/>
            </a:xfrm>
          </p:grpSpPr>
          <p:sp>
            <p:nvSpPr>
              <p:cNvPr id="192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193" name="椭圆 192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 flip="none" rotWithShape="1">
                <a:gsLst>
                  <a:gs pos="0">
                    <a:srgbClr val="832681"/>
                  </a:gs>
                  <a:gs pos="100000">
                    <a:srgbClr val="FA91FF"/>
                  </a:gs>
                </a:gsLst>
                <a:lin ang="16200000" scaled="0"/>
                <a:tileRect/>
              </a:gradFill>
              <a:ln>
                <a:solidFill>
                  <a:srgbClr val="A02F9D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194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2</a:t>
                </a:r>
              </a:p>
            </p:txBody>
          </p:sp>
        </p:grpSp>
        <p:grpSp>
          <p:nvGrpSpPr>
            <p:cNvPr id="195" name="组 194"/>
            <p:cNvGrpSpPr/>
            <p:nvPr/>
          </p:nvGrpSpPr>
          <p:grpSpPr>
            <a:xfrm>
              <a:off x="1619672" y="4365104"/>
              <a:ext cx="433960" cy="432048"/>
              <a:chOff x="2987824" y="3356992"/>
              <a:chExt cx="433960" cy="432048"/>
            </a:xfrm>
          </p:grpSpPr>
          <p:sp>
            <p:nvSpPr>
              <p:cNvPr id="196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197" name="椭圆 196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 flip="none" rotWithShape="1">
                <a:gsLst>
                  <a:gs pos="0">
                    <a:srgbClr val="832681"/>
                  </a:gs>
                  <a:gs pos="100000">
                    <a:srgbClr val="FA91FF"/>
                  </a:gs>
                </a:gsLst>
                <a:lin ang="16200000" scaled="0"/>
                <a:tileRect/>
              </a:gradFill>
              <a:ln>
                <a:solidFill>
                  <a:srgbClr val="A02F9D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198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3</a:t>
                </a:r>
                <a:endPara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grpSp>
          <p:nvGrpSpPr>
            <p:cNvPr id="199" name="组 198"/>
            <p:cNvGrpSpPr/>
            <p:nvPr/>
          </p:nvGrpSpPr>
          <p:grpSpPr>
            <a:xfrm>
              <a:off x="2051720" y="4365104"/>
              <a:ext cx="433960" cy="432048"/>
              <a:chOff x="2987824" y="3356992"/>
              <a:chExt cx="433960" cy="432048"/>
            </a:xfrm>
          </p:grpSpPr>
          <p:sp>
            <p:nvSpPr>
              <p:cNvPr id="200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201" name="椭圆 200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 flip="none" rotWithShape="1">
                <a:gsLst>
                  <a:gs pos="0">
                    <a:srgbClr val="832681"/>
                  </a:gs>
                  <a:gs pos="100000">
                    <a:srgbClr val="FA91FF"/>
                  </a:gs>
                </a:gsLst>
                <a:lin ang="16200000" scaled="0"/>
                <a:tileRect/>
              </a:gradFill>
              <a:ln>
                <a:solidFill>
                  <a:srgbClr val="A02F9D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202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4</a:t>
                </a:r>
                <a:endPara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grpSp>
          <p:nvGrpSpPr>
            <p:cNvPr id="203" name="组 202"/>
            <p:cNvGrpSpPr/>
            <p:nvPr/>
          </p:nvGrpSpPr>
          <p:grpSpPr>
            <a:xfrm>
              <a:off x="2481856" y="4365104"/>
              <a:ext cx="433960" cy="432048"/>
              <a:chOff x="2987824" y="3356992"/>
              <a:chExt cx="433960" cy="432048"/>
            </a:xfrm>
          </p:grpSpPr>
          <p:sp>
            <p:nvSpPr>
              <p:cNvPr id="204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205" name="椭圆 204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 flip="none" rotWithShape="1">
                <a:gsLst>
                  <a:gs pos="0">
                    <a:srgbClr val="832681"/>
                  </a:gs>
                  <a:gs pos="100000">
                    <a:srgbClr val="FA91FF"/>
                  </a:gs>
                </a:gsLst>
                <a:lin ang="16200000" scaled="0"/>
                <a:tileRect/>
              </a:gradFill>
              <a:ln>
                <a:solidFill>
                  <a:srgbClr val="A02F9D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206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5</a:t>
                </a:r>
                <a:endPara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grpSp>
          <p:nvGrpSpPr>
            <p:cNvPr id="207" name="组 206"/>
            <p:cNvGrpSpPr/>
            <p:nvPr/>
          </p:nvGrpSpPr>
          <p:grpSpPr>
            <a:xfrm>
              <a:off x="2913904" y="4365104"/>
              <a:ext cx="433960" cy="432048"/>
              <a:chOff x="2987824" y="3356992"/>
              <a:chExt cx="433960" cy="432048"/>
            </a:xfrm>
          </p:grpSpPr>
          <p:sp>
            <p:nvSpPr>
              <p:cNvPr id="208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209" name="椭圆 208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 flip="none" rotWithShape="1">
                <a:gsLst>
                  <a:gs pos="0">
                    <a:srgbClr val="832681"/>
                  </a:gs>
                  <a:gs pos="100000">
                    <a:srgbClr val="FA91FF"/>
                  </a:gs>
                </a:gsLst>
                <a:lin ang="16200000" scaled="0"/>
                <a:tileRect/>
              </a:gradFill>
              <a:ln>
                <a:solidFill>
                  <a:srgbClr val="A02F9D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210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6</a:t>
                </a:r>
                <a:endPara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grpSp>
          <p:nvGrpSpPr>
            <p:cNvPr id="211" name="组 210"/>
            <p:cNvGrpSpPr/>
            <p:nvPr/>
          </p:nvGrpSpPr>
          <p:grpSpPr>
            <a:xfrm>
              <a:off x="3347864" y="4365104"/>
              <a:ext cx="433960" cy="432048"/>
              <a:chOff x="2987824" y="3356992"/>
              <a:chExt cx="433960" cy="432048"/>
            </a:xfrm>
          </p:grpSpPr>
          <p:sp>
            <p:nvSpPr>
              <p:cNvPr id="212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213" name="椭圆 212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 flip="none" rotWithShape="1">
                <a:gsLst>
                  <a:gs pos="0">
                    <a:srgbClr val="832681"/>
                  </a:gs>
                  <a:gs pos="100000">
                    <a:srgbClr val="FA91FF"/>
                  </a:gs>
                </a:gsLst>
                <a:lin ang="16200000" scaled="0"/>
                <a:tileRect/>
              </a:gradFill>
              <a:ln>
                <a:solidFill>
                  <a:srgbClr val="A02F9D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214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7</a:t>
                </a:r>
                <a:endPara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</p:grpSp>
      <p:grpSp>
        <p:nvGrpSpPr>
          <p:cNvPr id="4" name="组 3"/>
          <p:cNvGrpSpPr/>
          <p:nvPr/>
        </p:nvGrpSpPr>
        <p:grpSpPr>
          <a:xfrm>
            <a:off x="4139952" y="3501008"/>
            <a:ext cx="866008" cy="1728192"/>
            <a:chOff x="4139952" y="2708920"/>
            <a:chExt cx="866008" cy="1728192"/>
          </a:xfrm>
        </p:grpSpPr>
        <p:grpSp>
          <p:nvGrpSpPr>
            <p:cNvPr id="254" name="组 253"/>
            <p:cNvGrpSpPr/>
            <p:nvPr/>
          </p:nvGrpSpPr>
          <p:grpSpPr>
            <a:xfrm>
              <a:off x="4139952" y="2708920"/>
              <a:ext cx="433960" cy="432048"/>
              <a:chOff x="2987824" y="3356992"/>
              <a:chExt cx="433960" cy="432048"/>
            </a:xfrm>
          </p:grpSpPr>
          <p:sp>
            <p:nvSpPr>
              <p:cNvPr id="255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256" name="椭圆 255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>
                <a:gsLst>
                  <a:gs pos="0">
                    <a:srgbClr val="AC4F75"/>
                  </a:gs>
                  <a:gs pos="80000">
                    <a:srgbClr val="BF4B5A"/>
                  </a:gs>
                  <a:gs pos="100000">
                    <a:srgbClr val="E131A9"/>
                  </a:gs>
                </a:gsLst>
              </a:gradFill>
              <a:ln>
                <a:solidFill>
                  <a:srgbClr val="AC4F75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257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1</a:t>
                </a:r>
                <a:endPara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grpSp>
          <p:nvGrpSpPr>
            <p:cNvPr id="258" name="组 257"/>
            <p:cNvGrpSpPr/>
            <p:nvPr/>
          </p:nvGrpSpPr>
          <p:grpSpPr>
            <a:xfrm>
              <a:off x="4139952" y="3140968"/>
              <a:ext cx="433960" cy="432048"/>
              <a:chOff x="2987824" y="3356992"/>
              <a:chExt cx="433960" cy="432048"/>
            </a:xfrm>
          </p:grpSpPr>
          <p:sp>
            <p:nvSpPr>
              <p:cNvPr id="259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260" name="椭圆 259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>
                <a:gsLst>
                  <a:gs pos="0">
                    <a:srgbClr val="AC4F75"/>
                  </a:gs>
                  <a:gs pos="80000">
                    <a:srgbClr val="BF4B5A"/>
                  </a:gs>
                  <a:gs pos="100000">
                    <a:srgbClr val="E131A9"/>
                  </a:gs>
                </a:gsLst>
              </a:gradFill>
              <a:ln>
                <a:solidFill>
                  <a:srgbClr val="AC4F75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261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2</a:t>
                </a:r>
                <a:endPara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grpSp>
          <p:nvGrpSpPr>
            <p:cNvPr id="262" name="组 261"/>
            <p:cNvGrpSpPr/>
            <p:nvPr/>
          </p:nvGrpSpPr>
          <p:grpSpPr>
            <a:xfrm>
              <a:off x="4139952" y="3573016"/>
              <a:ext cx="433960" cy="432048"/>
              <a:chOff x="2987824" y="3356992"/>
              <a:chExt cx="433960" cy="432048"/>
            </a:xfrm>
          </p:grpSpPr>
          <p:sp>
            <p:nvSpPr>
              <p:cNvPr id="263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264" name="椭圆 263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>
                <a:gsLst>
                  <a:gs pos="0">
                    <a:srgbClr val="AC4F75"/>
                  </a:gs>
                  <a:gs pos="80000">
                    <a:srgbClr val="BF4B5A"/>
                  </a:gs>
                  <a:gs pos="100000">
                    <a:srgbClr val="E131A9"/>
                  </a:gs>
                </a:gsLst>
              </a:gradFill>
              <a:ln>
                <a:solidFill>
                  <a:srgbClr val="AC4F75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265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3</a:t>
                </a:r>
                <a:endPara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grpSp>
          <p:nvGrpSpPr>
            <p:cNvPr id="266" name="组 265"/>
            <p:cNvGrpSpPr/>
            <p:nvPr/>
          </p:nvGrpSpPr>
          <p:grpSpPr>
            <a:xfrm>
              <a:off x="4139952" y="4005064"/>
              <a:ext cx="433960" cy="432048"/>
              <a:chOff x="2987824" y="3356992"/>
              <a:chExt cx="433960" cy="432048"/>
            </a:xfrm>
          </p:grpSpPr>
          <p:sp>
            <p:nvSpPr>
              <p:cNvPr id="267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268" name="椭圆 267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>
                <a:gsLst>
                  <a:gs pos="0">
                    <a:srgbClr val="AC4F75"/>
                  </a:gs>
                  <a:gs pos="80000">
                    <a:srgbClr val="BF4B5A"/>
                  </a:gs>
                  <a:gs pos="100000">
                    <a:srgbClr val="E131A9"/>
                  </a:gs>
                </a:gsLst>
              </a:gradFill>
              <a:ln>
                <a:solidFill>
                  <a:srgbClr val="AC4F75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269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4</a:t>
                </a:r>
              </a:p>
            </p:txBody>
          </p:sp>
        </p:grpSp>
        <p:grpSp>
          <p:nvGrpSpPr>
            <p:cNvPr id="270" name="组 269"/>
            <p:cNvGrpSpPr/>
            <p:nvPr/>
          </p:nvGrpSpPr>
          <p:grpSpPr>
            <a:xfrm>
              <a:off x="4572000" y="2708920"/>
              <a:ext cx="433960" cy="432048"/>
              <a:chOff x="2987824" y="3356992"/>
              <a:chExt cx="433960" cy="432048"/>
            </a:xfrm>
          </p:grpSpPr>
          <p:sp>
            <p:nvSpPr>
              <p:cNvPr id="271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272" name="椭圆 271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>
                <a:gsLst>
                  <a:gs pos="0">
                    <a:srgbClr val="AC4F75"/>
                  </a:gs>
                  <a:gs pos="80000">
                    <a:srgbClr val="BF4B5A"/>
                  </a:gs>
                  <a:gs pos="100000">
                    <a:srgbClr val="E131A9"/>
                  </a:gs>
                </a:gsLst>
              </a:gradFill>
              <a:ln>
                <a:solidFill>
                  <a:srgbClr val="AC4F75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273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5</a:t>
                </a:r>
                <a:endPara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</p:grpSp>
      <p:grpSp>
        <p:nvGrpSpPr>
          <p:cNvPr id="33" name="组 32"/>
          <p:cNvGrpSpPr/>
          <p:nvPr/>
        </p:nvGrpSpPr>
        <p:grpSpPr>
          <a:xfrm>
            <a:off x="4572000" y="3933056"/>
            <a:ext cx="433960" cy="864096"/>
            <a:chOff x="4572000" y="3140968"/>
            <a:chExt cx="433960" cy="864096"/>
          </a:xfrm>
        </p:grpSpPr>
        <p:grpSp>
          <p:nvGrpSpPr>
            <p:cNvPr id="274" name="组 273"/>
            <p:cNvGrpSpPr/>
            <p:nvPr/>
          </p:nvGrpSpPr>
          <p:grpSpPr>
            <a:xfrm>
              <a:off x="4572000" y="3140968"/>
              <a:ext cx="433960" cy="432048"/>
              <a:chOff x="2987824" y="3356992"/>
              <a:chExt cx="433960" cy="432048"/>
            </a:xfrm>
          </p:grpSpPr>
          <p:sp>
            <p:nvSpPr>
              <p:cNvPr id="275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276" name="椭圆 275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>
                <a:gsLst>
                  <a:gs pos="0">
                    <a:srgbClr val="008000"/>
                  </a:gs>
                  <a:gs pos="80000">
                    <a:srgbClr val="49A021"/>
                  </a:gs>
                  <a:gs pos="100000">
                    <a:srgbClr val="57E128"/>
                  </a:gs>
                </a:gsLst>
              </a:gradFill>
              <a:ln>
                <a:solidFill>
                  <a:srgbClr val="49A02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277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1</a:t>
                </a:r>
                <a:endPara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grpSp>
          <p:nvGrpSpPr>
            <p:cNvPr id="278" name="组 277"/>
            <p:cNvGrpSpPr/>
            <p:nvPr/>
          </p:nvGrpSpPr>
          <p:grpSpPr>
            <a:xfrm>
              <a:off x="4572000" y="3573016"/>
              <a:ext cx="433960" cy="432048"/>
              <a:chOff x="2987824" y="3356992"/>
              <a:chExt cx="433960" cy="432048"/>
            </a:xfrm>
          </p:grpSpPr>
          <p:sp>
            <p:nvSpPr>
              <p:cNvPr id="279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280" name="椭圆 279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>
                <a:gsLst>
                  <a:gs pos="0">
                    <a:srgbClr val="008000"/>
                  </a:gs>
                  <a:gs pos="80000">
                    <a:srgbClr val="49A021"/>
                  </a:gs>
                  <a:gs pos="100000">
                    <a:srgbClr val="57E128"/>
                  </a:gs>
                </a:gsLst>
              </a:gradFill>
              <a:ln>
                <a:solidFill>
                  <a:srgbClr val="49A02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281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2</a:t>
                </a:r>
                <a:endPara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</p:grpSp>
      <p:sp>
        <p:nvSpPr>
          <p:cNvPr id="318" name="Rectangle 15"/>
          <p:cNvSpPr>
            <a:spLocks noChangeArrowheads="1"/>
          </p:cNvSpPr>
          <p:nvPr/>
        </p:nvSpPr>
        <p:spPr bwMode="auto">
          <a:xfrm>
            <a:off x="4139952" y="3212976"/>
            <a:ext cx="1728192" cy="288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0" hangingPunct="0">
              <a:buSzPct val="100000"/>
            </a:pPr>
            <a:r>
              <a:rPr lang="da-DK" altLang="zh-CN" sz="1600" dirty="0" err="1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value</a:t>
            </a:r>
            <a:r>
              <a:rPr lang="da-DK" altLang="zh-CN" sz="1600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 =</a:t>
            </a:r>
            <a:endParaRPr lang="da-DK" altLang="zh-CN" sz="16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grpSp>
        <p:nvGrpSpPr>
          <p:cNvPr id="42" name="组 41"/>
          <p:cNvGrpSpPr/>
          <p:nvPr/>
        </p:nvGrpSpPr>
        <p:grpSpPr>
          <a:xfrm>
            <a:off x="4572000" y="3501008"/>
            <a:ext cx="1298056" cy="1728192"/>
            <a:chOff x="4572000" y="2708920"/>
            <a:chExt cx="1298056" cy="1728192"/>
          </a:xfrm>
        </p:grpSpPr>
        <p:grpSp>
          <p:nvGrpSpPr>
            <p:cNvPr id="282" name="组 281"/>
            <p:cNvGrpSpPr/>
            <p:nvPr/>
          </p:nvGrpSpPr>
          <p:grpSpPr>
            <a:xfrm>
              <a:off x="4572000" y="4005064"/>
              <a:ext cx="433960" cy="432048"/>
              <a:chOff x="2987824" y="3356992"/>
              <a:chExt cx="433960" cy="432048"/>
            </a:xfrm>
          </p:grpSpPr>
          <p:sp>
            <p:nvSpPr>
              <p:cNvPr id="283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284" name="椭圆 283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>
                <a:gsLst>
                  <a:gs pos="0">
                    <a:srgbClr val="0000FF"/>
                  </a:gs>
                  <a:gs pos="80000">
                    <a:srgbClr val="448594"/>
                  </a:gs>
                  <a:gs pos="100000">
                    <a:srgbClr val="2E8EE1"/>
                  </a:gs>
                </a:gsLst>
              </a:gradFill>
              <a:ln>
                <a:solidFill>
                  <a:srgbClr val="3366F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285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1</a:t>
                </a:r>
              </a:p>
            </p:txBody>
          </p:sp>
        </p:grpSp>
        <p:grpSp>
          <p:nvGrpSpPr>
            <p:cNvPr id="286" name="组 285"/>
            <p:cNvGrpSpPr/>
            <p:nvPr/>
          </p:nvGrpSpPr>
          <p:grpSpPr>
            <a:xfrm>
              <a:off x="5004048" y="2708920"/>
              <a:ext cx="433960" cy="432048"/>
              <a:chOff x="2987824" y="3356992"/>
              <a:chExt cx="433960" cy="432048"/>
            </a:xfrm>
          </p:grpSpPr>
          <p:sp>
            <p:nvSpPr>
              <p:cNvPr id="287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288" name="椭圆 287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>
                <a:gsLst>
                  <a:gs pos="0">
                    <a:srgbClr val="0000FF"/>
                  </a:gs>
                  <a:gs pos="80000">
                    <a:srgbClr val="448594"/>
                  </a:gs>
                  <a:gs pos="100000">
                    <a:srgbClr val="2E8EE1"/>
                  </a:gs>
                </a:gsLst>
              </a:gradFill>
              <a:ln>
                <a:solidFill>
                  <a:srgbClr val="3366F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289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2</a:t>
                </a:r>
              </a:p>
            </p:txBody>
          </p:sp>
        </p:grpSp>
        <p:grpSp>
          <p:nvGrpSpPr>
            <p:cNvPr id="290" name="组 289"/>
            <p:cNvGrpSpPr/>
            <p:nvPr/>
          </p:nvGrpSpPr>
          <p:grpSpPr>
            <a:xfrm>
              <a:off x="5004048" y="3140968"/>
              <a:ext cx="433960" cy="432048"/>
              <a:chOff x="2987824" y="3356992"/>
              <a:chExt cx="433960" cy="432048"/>
            </a:xfrm>
          </p:grpSpPr>
          <p:sp>
            <p:nvSpPr>
              <p:cNvPr id="291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292" name="椭圆 291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>
                <a:gsLst>
                  <a:gs pos="0">
                    <a:srgbClr val="0000FF"/>
                  </a:gs>
                  <a:gs pos="80000">
                    <a:srgbClr val="448594"/>
                  </a:gs>
                  <a:gs pos="100000">
                    <a:srgbClr val="2E8EE1"/>
                  </a:gs>
                </a:gsLst>
              </a:gradFill>
              <a:ln>
                <a:solidFill>
                  <a:srgbClr val="3366F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293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3</a:t>
                </a:r>
              </a:p>
            </p:txBody>
          </p:sp>
        </p:grpSp>
        <p:grpSp>
          <p:nvGrpSpPr>
            <p:cNvPr id="294" name="组 293"/>
            <p:cNvGrpSpPr/>
            <p:nvPr/>
          </p:nvGrpSpPr>
          <p:grpSpPr>
            <a:xfrm>
              <a:off x="5004048" y="3573016"/>
              <a:ext cx="433960" cy="432048"/>
              <a:chOff x="2987824" y="3356992"/>
              <a:chExt cx="433960" cy="432048"/>
            </a:xfrm>
          </p:grpSpPr>
          <p:sp>
            <p:nvSpPr>
              <p:cNvPr id="295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296" name="椭圆 295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>
                <a:gsLst>
                  <a:gs pos="0">
                    <a:srgbClr val="0000FF"/>
                  </a:gs>
                  <a:gs pos="80000">
                    <a:srgbClr val="448594"/>
                  </a:gs>
                  <a:gs pos="100000">
                    <a:srgbClr val="2E8EE1"/>
                  </a:gs>
                </a:gsLst>
              </a:gradFill>
              <a:ln>
                <a:solidFill>
                  <a:srgbClr val="3366F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297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4</a:t>
                </a:r>
              </a:p>
            </p:txBody>
          </p:sp>
        </p:grpSp>
        <p:grpSp>
          <p:nvGrpSpPr>
            <p:cNvPr id="298" name="组 297"/>
            <p:cNvGrpSpPr/>
            <p:nvPr/>
          </p:nvGrpSpPr>
          <p:grpSpPr>
            <a:xfrm>
              <a:off x="5004048" y="4005064"/>
              <a:ext cx="433960" cy="432048"/>
              <a:chOff x="2987824" y="3356992"/>
              <a:chExt cx="433960" cy="432048"/>
            </a:xfrm>
          </p:grpSpPr>
          <p:sp>
            <p:nvSpPr>
              <p:cNvPr id="299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300" name="椭圆 299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>
                <a:gsLst>
                  <a:gs pos="0">
                    <a:srgbClr val="0000FF"/>
                  </a:gs>
                  <a:gs pos="80000">
                    <a:srgbClr val="448594"/>
                  </a:gs>
                  <a:gs pos="100000">
                    <a:srgbClr val="2E8EE1"/>
                  </a:gs>
                </a:gsLst>
              </a:gradFill>
              <a:ln>
                <a:solidFill>
                  <a:srgbClr val="3366F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301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5</a:t>
                </a:r>
              </a:p>
            </p:txBody>
          </p:sp>
        </p:grpSp>
        <p:grpSp>
          <p:nvGrpSpPr>
            <p:cNvPr id="302" name="组 301"/>
            <p:cNvGrpSpPr/>
            <p:nvPr/>
          </p:nvGrpSpPr>
          <p:grpSpPr>
            <a:xfrm>
              <a:off x="5436096" y="2708920"/>
              <a:ext cx="433960" cy="432048"/>
              <a:chOff x="2987824" y="3356992"/>
              <a:chExt cx="433960" cy="432048"/>
            </a:xfrm>
          </p:grpSpPr>
          <p:sp>
            <p:nvSpPr>
              <p:cNvPr id="303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304" name="椭圆 303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>
                <a:gsLst>
                  <a:gs pos="0">
                    <a:srgbClr val="0000FF"/>
                  </a:gs>
                  <a:gs pos="80000">
                    <a:srgbClr val="448594"/>
                  </a:gs>
                  <a:gs pos="100000">
                    <a:srgbClr val="2E8EE1"/>
                  </a:gs>
                </a:gsLst>
              </a:gradFill>
              <a:ln>
                <a:solidFill>
                  <a:srgbClr val="3366F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305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6</a:t>
                </a:r>
              </a:p>
            </p:txBody>
          </p:sp>
        </p:grpSp>
        <p:grpSp>
          <p:nvGrpSpPr>
            <p:cNvPr id="306" name="组 305"/>
            <p:cNvGrpSpPr/>
            <p:nvPr/>
          </p:nvGrpSpPr>
          <p:grpSpPr>
            <a:xfrm>
              <a:off x="5436096" y="3140968"/>
              <a:ext cx="433960" cy="432048"/>
              <a:chOff x="2987824" y="3356992"/>
              <a:chExt cx="433960" cy="432048"/>
            </a:xfrm>
          </p:grpSpPr>
          <p:sp>
            <p:nvSpPr>
              <p:cNvPr id="307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308" name="椭圆 307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>
                <a:gsLst>
                  <a:gs pos="0">
                    <a:srgbClr val="0000FF"/>
                  </a:gs>
                  <a:gs pos="80000">
                    <a:srgbClr val="448594"/>
                  </a:gs>
                  <a:gs pos="100000">
                    <a:srgbClr val="2E8EE1"/>
                  </a:gs>
                </a:gsLst>
              </a:gradFill>
              <a:ln>
                <a:solidFill>
                  <a:srgbClr val="3366F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309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7</a:t>
                </a:r>
              </a:p>
            </p:txBody>
          </p:sp>
        </p:grpSp>
      </p:grpSp>
      <p:grpSp>
        <p:nvGrpSpPr>
          <p:cNvPr id="46" name="组 45"/>
          <p:cNvGrpSpPr/>
          <p:nvPr/>
        </p:nvGrpSpPr>
        <p:grpSpPr>
          <a:xfrm>
            <a:off x="5436096" y="3501008"/>
            <a:ext cx="1226048" cy="1728192"/>
            <a:chOff x="5436096" y="2708920"/>
            <a:chExt cx="1226048" cy="1728192"/>
          </a:xfrm>
        </p:grpSpPr>
        <p:grpSp>
          <p:nvGrpSpPr>
            <p:cNvPr id="310" name="组 309"/>
            <p:cNvGrpSpPr/>
            <p:nvPr/>
          </p:nvGrpSpPr>
          <p:grpSpPr>
            <a:xfrm>
              <a:off x="5436096" y="3573016"/>
              <a:ext cx="433960" cy="432048"/>
              <a:chOff x="2987824" y="3356992"/>
              <a:chExt cx="433960" cy="432048"/>
            </a:xfrm>
          </p:grpSpPr>
          <p:sp>
            <p:nvSpPr>
              <p:cNvPr id="311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312" name="椭圆 311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313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1</a:t>
                </a:r>
                <a:endPara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grpSp>
          <p:nvGrpSpPr>
            <p:cNvPr id="314" name="组 313"/>
            <p:cNvGrpSpPr/>
            <p:nvPr/>
          </p:nvGrpSpPr>
          <p:grpSpPr>
            <a:xfrm>
              <a:off x="5436096" y="4005064"/>
              <a:ext cx="433960" cy="432048"/>
              <a:chOff x="3851920" y="3356992"/>
              <a:chExt cx="433960" cy="432048"/>
            </a:xfrm>
          </p:grpSpPr>
          <p:sp>
            <p:nvSpPr>
              <p:cNvPr id="315" name="Rectangle 15"/>
              <p:cNvSpPr>
                <a:spLocks noChangeArrowheads="1"/>
              </p:cNvSpPr>
              <p:nvPr/>
            </p:nvSpPr>
            <p:spPr bwMode="auto">
              <a:xfrm>
                <a:off x="3851920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316" name="椭圆 315"/>
              <p:cNvSpPr/>
              <p:nvPr/>
            </p:nvSpPr>
            <p:spPr>
              <a:xfrm>
                <a:off x="3888880" y="3392996"/>
                <a:ext cx="360040" cy="36004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317" name="Rectangle 15"/>
              <p:cNvSpPr>
                <a:spLocks noChangeArrowheads="1"/>
              </p:cNvSpPr>
              <p:nvPr/>
            </p:nvSpPr>
            <p:spPr bwMode="auto">
              <a:xfrm>
                <a:off x="3851920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2</a:t>
                </a:r>
                <a:endPara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grpSp>
          <p:nvGrpSpPr>
            <p:cNvPr id="422" name="组 421"/>
            <p:cNvGrpSpPr/>
            <p:nvPr/>
          </p:nvGrpSpPr>
          <p:grpSpPr>
            <a:xfrm>
              <a:off x="6228184" y="2708920"/>
              <a:ext cx="433960" cy="432048"/>
              <a:chOff x="3851920" y="3356992"/>
              <a:chExt cx="433960" cy="432048"/>
            </a:xfrm>
          </p:grpSpPr>
          <p:sp>
            <p:nvSpPr>
              <p:cNvPr id="423" name="Rectangle 15"/>
              <p:cNvSpPr>
                <a:spLocks noChangeArrowheads="1"/>
              </p:cNvSpPr>
              <p:nvPr/>
            </p:nvSpPr>
            <p:spPr bwMode="auto">
              <a:xfrm>
                <a:off x="3851920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424" name="椭圆 423"/>
              <p:cNvSpPr/>
              <p:nvPr/>
            </p:nvSpPr>
            <p:spPr>
              <a:xfrm>
                <a:off x="3888880" y="3392996"/>
                <a:ext cx="360040" cy="36004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425" name="Rectangle 15"/>
              <p:cNvSpPr>
                <a:spLocks noChangeArrowheads="1"/>
              </p:cNvSpPr>
              <p:nvPr/>
            </p:nvSpPr>
            <p:spPr bwMode="auto">
              <a:xfrm>
                <a:off x="3851920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3</a:t>
                </a:r>
                <a:endPara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</p:grpSp>
      <p:grpSp>
        <p:nvGrpSpPr>
          <p:cNvPr id="48" name="组 47"/>
          <p:cNvGrpSpPr/>
          <p:nvPr/>
        </p:nvGrpSpPr>
        <p:grpSpPr>
          <a:xfrm>
            <a:off x="6228184" y="3933056"/>
            <a:ext cx="433960" cy="864096"/>
            <a:chOff x="6228184" y="3140968"/>
            <a:chExt cx="433960" cy="864096"/>
          </a:xfrm>
        </p:grpSpPr>
        <p:grpSp>
          <p:nvGrpSpPr>
            <p:cNvPr id="426" name="组 425"/>
            <p:cNvGrpSpPr/>
            <p:nvPr/>
          </p:nvGrpSpPr>
          <p:grpSpPr>
            <a:xfrm>
              <a:off x="6228184" y="3140968"/>
              <a:ext cx="433960" cy="432048"/>
              <a:chOff x="2987824" y="3356992"/>
              <a:chExt cx="433960" cy="432048"/>
            </a:xfrm>
          </p:grpSpPr>
          <p:sp>
            <p:nvSpPr>
              <p:cNvPr id="427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428" name="椭圆 427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>
                <a:gsLst>
                  <a:gs pos="0">
                    <a:srgbClr val="50D324"/>
                  </a:gs>
                  <a:gs pos="80000">
                    <a:srgbClr val="69EA2B"/>
                  </a:gs>
                  <a:gs pos="100000">
                    <a:srgbClr val="6BF817"/>
                  </a:gs>
                </a:gsLst>
              </a:gradFill>
              <a:ln>
                <a:solidFill>
                  <a:srgbClr val="5AC626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429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1</a:t>
                </a:r>
                <a:endPara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grpSp>
          <p:nvGrpSpPr>
            <p:cNvPr id="430" name="组 429"/>
            <p:cNvGrpSpPr/>
            <p:nvPr/>
          </p:nvGrpSpPr>
          <p:grpSpPr>
            <a:xfrm>
              <a:off x="6228184" y="3573016"/>
              <a:ext cx="433960" cy="432048"/>
              <a:chOff x="2987824" y="3356992"/>
              <a:chExt cx="433960" cy="432048"/>
            </a:xfrm>
          </p:grpSpPr>
          <p:sp>
            <p:nvSpPr>
              <p:cNvPr id="431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432" name="椭圆 431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>
                <a:gsLst>
                  <a:gs pos="0">
                    <a:srgbClr val="50D324"/>
                  </a:gs>
                  <a:gs pos="80000">
                    <a:srgbClr val="69EA2B"/>
                  </a:gs>
                  <a:gs pos="100000">
                    <a:srgbClr val="6BF817"/>
                  </a:gs>
                </a:gsLst>
              </a:gradFill>
              <a:ln>
                <a:solidFill>
                  <a:srgbClr val="5AC626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433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2</a:t>
                </a:r>
              </a:p>
            </p:txBody>
          </p:sp>
        </p:grpSp>
      </p:grpSp>
      <p:grpSp>
        <p:nvGrpSpPr>
          <p:cNvPr id="10247" name="组 10246"/>
          <p:cNvGrpSpPr/>
          <p:nvPr/>
        </p:nvGrpSpPr>
        <p:grpSpPr>
          <a:xfrm>
            <a:off x="6228184" y="3501008"/>
            <a:ext cx="1298056" cy="1728192"/>
            <a:chOff x="6228184" y="2708920"/>
            <a:chExt cx="1298056" cy="1728192"/>
          </a:xfrm>
        </p:grpSpPr>
        <p:grpSp>
          <p:nvGrpSpPr>
            <p:cNvPr id="434" name="组 433"/>
            <p:cNvGrpSpPr/>
            <p:nvPr/>
          </p:nvGrpSpPr>
          <p:grpSpPr>
            <a:xfrm>
              <a:off x="6228184" y="4005064"/>
              <a:ext cx="433960" cy="432048"/>
              <a:chOff x="2987824" y="3356992"/>
              <a:chExt cx="433960" cy="432048"/>
            </a:xfrm>
          </p:grpSpPr>
          <p:sp>
            <p:nvSpPr>
              <p:cNvPr id="435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436" name="椭圆 435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 flip="none" rotWithShape="1">
                <a:gsLst>
                  <a:gs pos="0">
                    <a:srgbClr val="832681"/>
                  </a:gs>
                  <a:gs pos="100000">
                    <a:srgbClr val="FA91FF"/>
                  </a:gs>
                </a:gsLst>
                <a:lin ang="16200000" scaled="0"/>
                <a:tileRect/>
              </a:gradFill>
              <a:ln>
                <a:solidFill>
                  <a:srgbClr val="A02F9D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437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1</a:t>
                </a:r>
                <a:endPara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grpSp>
          <p:nvGrpSpPr>
            <p:cNvPr id="438" name="组 437"/>
            <p:cNvGrpSpPr/>
            <p:nvPr/>
          </p:nvGrpSpPr>
          <p:grpSpPr>
            <a:xfrm>
              <a:off x="6660232" y="2708920"/>
              <a:ext cx="433960" cy="432048"/>
              <a:chOff x="2987824" y="3356992"/>
              <a:chExt cx="433960" cy="432048"/>
            </a:xfrm>
          </p:grpSpPr>
          <p:sp>
            <p:nvSpPr>
              <p:cNvPr id="439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440" name="椭圆 439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 flip="none" rotWithShape="1">
                <a:gsLst>
                  <a:gs pos="0">
                    <a:srgbClr val="832681"/>
                  </a:gs>
                  <a:gs pos="100000">
                    <a:srgbClr val="FA91FF"/>
                  </a:gs>
                </a:gsLst>
                <a:lin ang="16200000" scaled="0"/>
                <a:tileRect/>
              </a:gradFill>
              <a:ln>
                <a:solidFill>
                  <a:srgbClr val="A02F9D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441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2</a:t>
                </a:r>
              </a:p>
            </p:txBody>
          </p:sp>
        </p:grpSp>
        <p:grpSp>
          <p:nvGrpSpPr>
            <p:cNvPr id="442" name="组 441"/>
            <p:cNvGrpSpPr/>
            <p:nvPr/>
          </p:nvGrpSpPr>
          <p:grpSpPr>
            <a:xfrm>
              <a:off x="6660232" y="3140968"/>
              <a:ext cx="433960" cy="432048"/>
              <a:chOff x="2987824" y="3356992"/>
              <a:chExt cx="433960" cy="432048"/>
            </a:xfrm>
          </p:grpSpPr>
          <p:sp>
            <p:nvSpPr>
              <p:cNvPr id="443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444" name="椭圆 443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 flip="none" rotWithShape="1">
                <a:gsLst>
                  <a:gs pos="0">
                    <a:srgbClr val="832681"/>
                  </a:gs>
                  <a:gs pos="100000">
                    <a:srgbClr val="FA91FF"/>
                  </a:gs>
                </a:gsLst>
                <a:lin ang="16200000" scaled="0"/>
                <a:tileRect/>
              </a:gradFill>
              <a:ln>
                <a:solidFill>
                  <a:srgbClr val="A02F9D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445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3</a:t>
                </a:r>
                <a:endPara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grpSp>
          <p:nvGrpSpPr>
            <p:cNvPr id="446" name="组 445"/>
            <p:cNvGrpSpPr/>
            <p:nvPr/>
          </p:nvGrpSpPr>
          <p:grpSpPr>
            <a:xfrm>
              <a:off x="6660232" y="3573016"/>
              <a:ext cx="433960" cy="432048"/>
              <a:chOff x="2987824" y="3356992"/>
              <a:chExt cx="433960" cy="432048"/>
            </a:xfrm>
          </p:grpSpPr>
          <p:sp>
            <p:nvSpPr>
              <p:cNvPr id="447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448" name="椭圆 447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 flip="none" rotWithShape="1">
                <a:gsLst>
                  <a:gs pos="0">
                    <a:srgbClr val="832681"/>
                  </a:gs>
                  <a:gs pos="100000">
                    <a:srgbClr val="FA91FF"/>
                  </a:gs>
                </a:gsLst>
                <a:lin ang="16200000" scaled="0"/>
                <a:tileRect/>
              </a:gradFill>
              <a:ln>
                <a:solidFill>
                  <a:srgbClr val="A02F9D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449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4</a:t>
                </a:r>
                <a:endPara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grpSp>
          <p:nvGrpSpPr>
            <p:cNvPr id="450" name="组 449"/>
            <p:cNvGrpSpPr/>
            <p:nvPr/>
          </p:nvGrpSpPr>
          <p:grpSpPr>
            <a:xfrm>
              <a:off x="6660232" y="4005064"/>
              <a:ext cx="433960" cy="432048"/>
              <a:chOff x="2987824" y="3356992"/>
              <a:chExt cx="433960" cy="432048"/>
            </a:xfrm>
          </p:grpSpPr>
          <p:sp>
            <p:nvSpPr>
              <p:cNvPr id="451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452" name="椭圆 451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 flip="none" rotWithShape="1">
                <a:gsLst>
                  <a:gs pos="0">
                    <a:srgbClr val="832681"/>
                  </a:gs>
                  <a:gs pos="100000">
                    <a:srgbClr val="FA91FF"/>
                  </a:gs>
                </a:gsLst>
                <a:lin ang="16200000" scaled="0"/>
                <a:tileRect/>
              </a:gradFill>
              <a:ln>
                <a:solidFill>
                  <a:srgbClr val="A02F9D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453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5</a:t>
                </a:r>
                <a:endPara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grpSp>
          <p:nvGrpSpPr>
            <p:cNvPr id="454" name="组 453"/>
            <p:cNvGrpSpPr/>
            <p:nvPr/>
          </p:nvGrpSpPr>
          <p:grpSpPr>
            <a:xfrm>
              <a:off x="7092280" y="2708920"/>
              <a:ext cx="433960" cy="432048"/>
              <a:chOff x="2987824" y="3356992"/>
              <a:chExt cx="433960" cy="432048"/>
            </a:xfrm>
          </p:grpSpPr>
          <p:sp>
            <p:nvSpPr>
              <p:cNvPr id="455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456" name="椭圆 455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 flip="none" rotWithShape="1">
                <a:gsLst>
                  <a:gs pos="0">
                    <a:srgbClr val="832681"/>
                  </a:gs>
                  <a:gs pos="100000">
                    <a:srgbClr val="FA91FF"/>
                  </a:gs>
                </a:gsLst>
                <a:lin ang="16200000" scaled="0"/>
                <a:tileRect/>
              </a:gradFill>
              <a:ln>
                <a:solidFill>
                  <a:srgbClr val="A02F9D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457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6</a:t>
                </a:r>
                <a:endPara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grpSp>
          <p:nvGrpSpPr>
            <p:cNvPr id="458" name="组 457"/>
            <p:cNvGrpSpPr/>
            <p:nvPr/>
          </p:nvGrpSpPr>
          <p:grpSpPr>
            <a:xfrm>
              <a:off x="7092280" y="3140968"/>
              <a:ext cx="433960" cy="432048"/>
              <a:chOff x="2987824" y="3356992"/>
              <a:chExt cx="433960" cy="432048"/>
            </a:xfrm>
          </p:grpSpPr>
          <p:sp>
            <p:nvSpPr>
              <p:cNvPr id="459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460" name="椭圆 459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 flip="none" rotWithShape="1">
                <a:gsLst>
                  <a:gs pos="0">
                    <a:srgbClr val="832681"/>
                  </a:gs>
                  <a:gs pos="100000">
                    <a:srgbClr val="FA91FF"/>
                  </a:gs>
                </a:gsLst>
                <a:lin ang="16200000" scaled="0"/>
                <a:tileRect/>
              </a:gradFill>
              <a:ln>
                <a:solidFill>
                  <a:srgbClr val="A02F9D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461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7</a:t>
                </a:r>
                <a:endPara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</p:grpSp>
      <p:grpSp>
        <p:nvGrpSpPr>
          <p:cNvPr id="10250" name="组 10249"/>
          <p:cNvGrpSpPr/>
          <p:nvPr/>
        </p:nvGrpSpPr>
        <p:grpSpPr>
          <a:xfrm>
            <a:off x="7092280" y="3501008"/>
            <a:ext cx="2029296" cy="1728192"/>
            <a:chOff x="7092280" y="2708920"/>
            <a:chExt cx="2029296" cy="1728192"/>
          </a:xfrm>
        </p:grpSpPr>
        <p:grpSp>
          <p:nvGrpSpPr>
            <p:cNvPr id="462" name="组 461"/>
            <p:cNvGrpSpPr/>
            <p:nvPr/>
          </p:nvGrpSpPr>
          <p:grpSpPr>
            <a:xfrm>
              <a:off x="7092280" y="3573016"/>
              <a:ext cx="433960" cy="432048"/>
              <a:chOff x="2987824" y="3356992"/>
              <a:chExt cx="433960" cy="432048"/>
            </a:xfrm>
          </p:grpSpPr>
          <p:sp>
            <p:nvSpPr>
              <p:cNvPr id="463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464" name="椭圆 463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 flip="none" rotWithShape="1">
                <a:gsLst>
                  <a:gs pos="0">
                    <a:srgbClr val="FF6600"/>
                  </a:gs>
                  <a:gs pos="80000">
                    <a:srgbClr val="DDA54A"/>
                  </a:gs>
                  <a:gs pos="100000">
                    <a:srgbClr val="E19728"/>
                  </a:gs>
                </a:gsLst>
                <a:lin ang="16200000" scaled="0"/>
                <a:tileRect/>
              </a:gradFill>
              <a:ln>
                <a:solidFill>
                  <a:srgbClr val="FF66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465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1</a:t>
                </a:r>
                <a:endPara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grpSp>
          <p:nvGrpSpPr>
            <p:cNvPr id="466" name="组 465"/>
            <p:cNvGrpSpPr/>
            <p:nvPr/>
          </p:nvGrpSpPr>
          <p:grpSpPr>
            <a:xfrm>
              <a:off x="7092280" y="4005064"/>
              <a:ext cx="433960" cy="432048"/>
              <a:chOff x="2987824" y="3356992"/>
              <a:chExt cx="433960" cy="432048"/>
            </a:xfrm>
          </p:grpSpPr>
          <p:sp>
            <p:nvSpPr>
              <p:cNvPr id="467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468" name="椭圆 467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 flip="none" rotWithShape="1">
                <a:gsLst>
                  <a:gs pos="0">
                    <a:srgbClr val="FF6600"/>
                  </a:gs>
                  <a:gs pos="80000">
                    <a:srgbClr val="DDA54A"/>
                  </a:gs>
                  <a:gs pos="100000">
                    <a:srgbClr val="E19728"/>
                  </a:gs>
                </a:gsLst>
                <a:lin ang="16200000" scaled="0"/>
                <a:tileRect/>
              </a:gradFill>
              <a:ln>
                <a:solidFill>
                  <a:srgbClr val="FF66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469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2</a:t>
                </a:r>
                <a:endPara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grpSp>
          <p:nvGrpSpPr>
            <p:cNvPr id="470" name="组 469"/>
            <p:cNvGrpSpPr/>
            <p:nvPr/>
          </p:nvGrpSpPr>
          <p:grpSpPr>
            <a:xfrm>
              <a:off x="7524328" y="2708920"/>
              <a:ext cx="433960" cy="432048"/>
              <a:chOff x="2987824" y="3356992"/>
              <a:chExt cx="433960" cy="432048"/>
            </a:xfrm>
          </p:grpSpPr>
          <p:sp>
            <p:nvSpPr>
              <p:cNvPr id="471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472" name="椭圆 471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 flip="none" rotWithShape="1">
                <a:gsLst>
                  <a:gs pos="0">
                    <a:srgbClr val="FF6600"/>
                  </a:gs>
                  <a:gs pos="80000">
                    <a:srgbClr val="DDA54A"/>
                  </a:gs>
                  <a:gs pos="100000">
                    <a:srgbClr val="E19728"/>
                  </a:gs>
                </a:gsLst>
                <a:lin ang="16200000" scaled="0"/>
                <a:tileRect/>
              </a:gradFill>
              <a:ln>
                <a:solidFill>
                  <a:srgbClr val="FF66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473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3</a:t>
                </a:r>
                <a:endPara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grpSp>
          <p:nvGrpSpPr>
            <p:cNvPr id="474" name="组 473"/>
            <p:cNvGrpSpPr/>
            <p:nvPr/>
          </p:nvGrpSpPr>
          <p:grpSpPr>
            <a:xfrm>
              <a:off x="7522416" y="3140968"/>
              <a:ext cx="433960" cy="432048"/>
              <a:chOff x="2987824" y="3356992"/>
              <a:chExt cx="433960" cy="432048"/>
            </a:xfrm>
          </p:grpSpPr>
          <p:sp>
            <p:nvSpPr>
              <p:cNvPr id="475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476" name="椭圆 475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 flip="none" rotWithShape="1">
                <a:gsLst>
                  <a:gs pos="0">
                    <a:srgbClr val="FF6600"/>
                  </a:gs>
                  <a:gs pos="80000">
                    <a:srgbClr val="DDA54A"/>
                  </a:gs>
                  <a:gs pos="100000">
                    <a:srgbClr val="E19728"/>
                  </a:gs>
                </a:gsLst>
                <a:lin ang="16200000" scaled="0"/>
                <a:tileRect/>
              </a:gradFill>
              <a:ln>
                <a:solidFill>
                  <a:srgbClr val="FF66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477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4</a:t>
                </a:r>
                <a:endPara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grpSp>
          <p:nvGrpSpPr>
            <p:cNvPr id="478" name="组 477"/>
            <p:cNvGrpSpPr/>
            <p:nvPr/>
          </p:nvGrpSpPr>
          <p:grpSpPr>
            <a:xfrm>
              <a:off x="7524328" y="3573016"/>
              <a:ext cx="433960" cy="432048"/>
              <a:chOff x="2987824" y="3356992"/>
              <a:chExt cx="433960" cy="432048"/>
            </a:xfrm>
          </p:grpSpPr>
          <p:sp>
            <p:nvSpPr>
              <p:cNvPr id="479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480" name="椭圆 479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 flip="none" rotWithShape="1">
                <a:gsLst>
                  <a:gs pos="0">
                    <a:srgbClr val="FF6600"/>
                  </a:gs>
                  <a:gs pos="80000">
                    <a:srgbClr val="DDA54A"/>
                  </a:gs>
                  <a:gs pos="100000">
                    <a:srgbClr val="E19728"/>
                  </a:gs>
                </a:gsLst>
                <a:lin ang="16200000" scaled="0"/>
                <a:tileRect/>
              </a:gradFill>
              <a:ln>
                <a:solidFill>
                  <a:srgbClr val="FF66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481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5</a:t>
                </a:r>
                <a:endPara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grpSp>
          <p:nvGrpSpPr>
            <p:cNvPr id="482" name="组 481"/>
            <p:cNvGrpSpPr/>
            <p:nvPr/>
          </p:nvGrpSpPr>
          <p:grpSpPr>
            <a:xfrm>
              <a:off x="7524328" y="4005064"/>
              <a:ext cx="433960" cy="432048"/>
              <a:chOff x="2987824" y="3356992"/>
              <a:chExt cx="433960" cy="432048"/>
            </a:xfrm>
          </p:grpSpPr>
          <p:sp>
            <p:nvSpPr>
              <p:cNvPr id="483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484" name="椭圆 483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 flip="none" rotWithShape="1">
                <a:gsLst>
                  <a:gs pos="0">
                    <a:srgbClr val="FF6600"/>
                  </a:gs>
                  <a:gs pos="80000">
                    <a:srgbClr val="DDA54A"/>
                  </a:gs>
                  <a:gs pos="100000">
                    <a:srgbClr val="E19728"/>
                  </a:gs>
                </a:gsLst>
                <a:lin ang="16200000" scaled="0"/>
                <a:tileRect/>
              </a:gradFill>
              <a:ln>
                <a:solidFill>
                  <a:srgbClr val="FF66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485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6</a:t>
                </a:r>
                <a:endPara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grpSp>
          <p:nvGrpSpPr>
            <p:cNvPr id="486" name="组 485"/>
            <p:cNvGrpSpPr/>
            <p:nvPr/>
          </p:nvGrpSpPr>
          <p:grpSpPr>
            <a:xfrm>
              <a:off x="8255568" y="2708920"/>
              <a:ext cx="433960" cy="432048"/>
              <a:chOff x="2987824" y="3356992"/>
              <a:chExt cx="433960" cy="432048"/>
            </a:xfrm>
          </p:grpSpPr>
          <p:sp>
            <p:nvSpPr>
              <p:cNvPr id="487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488" name="椭圆 487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 flip="none" rotWithShape="1">
                <a:gsLst>
                  <a:gs pos="0">
                    <a:srgbClr val="FF6600"/>
                  </a:gs>
                  <a:gs pos="80000">
                    <a:srgbClr val="DDA54A"/>
                  </a:gs>
                  <a:gs pos="100000">
                    <a:srgbClr val="E19728"/>
                  </a:gs>
                </a:gsLst>
                <a:lin ang="16200000" scaled="0"/>
                <a:tileRect/>
              </a:gradFill>
              <a:ln>
                <a:solidFill>
                  <a:srgbClr val="FF66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489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7</a:t>
                </a:r>
                <a:endPara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grpSp>
          <p:nvGrpSpPr>
            <p:cNvPr id="490" name="组 489"/>
            <p:cNvGrpSpPr/>
            <p:nvPr/>
          </p:nvGrpSpPr>
          <p:grpSpPr>
            <a:xfrm>
              <a:off x="8687616" y="2708920"/>
              <a:ext cx="433960" cy="432048"/>
              <a:chOff x="2987824" y="3356992"/>
              <a:chExt cx="433960" cy="432048"/>
            </a:xfrm>
          </p:grpSpPr>
          <p:sp>
            <p:nvSpPr>
              <p:cNvPr id="491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492" name="椭圆 491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  <a:gradFill flip="none" rotWithShape="1">
                <a:gsLst>
                  <a:gs pos="0">
                    <a:srgbClr val="FF6600"/>
                  </a:gs>
                  <a:gs pos="80000">
                    <a:srgbClr val="DDA54A"/>
                  </a:gs>
                  <a:gs pos="100000">
                    <a:srgbClr val="E19728"/>
                  </a:gs>
                </a:gsLst>
                <a:lin ang="16200000" scaled="0"/>
                <a:tileRect/>
              </a:gradFill>
              <a:ln>
                <a:solidFill>
                  <a:srgbClr val="FF66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493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8</a:t>
                </a:r>
                <a:endPara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</p:grpSp>
      <p:sp>
        <p:nvSpPr>
          <p:cNvPr id="41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042988" y="460375"/>
            <a:ext cx="7921500" cy="736377"/>
          </a:xfrm>
        </p:spPr>
        <p:txBody>
          <a:bodyPr/>
          <a:lstStyle/>
          <a:p>
            <a:r>
              <a:rPr lang="en-US" altLang="zh-CN" sz="3200" noProof="1" smtClean="0">
                <a:sym typeface="Verdana" pitchFamily="34" charset="0"/>
              </a:rPr>
              <a:t>CSR5: Tile Descriptor information </a:t>
            </a:r>
            <a:endParaRPr lang="en-US" altLang="zh-CN" sz="3200" noProof="1" smtClean="0">
              <a:solidFill>
                <a:srgbClr val="933027"/>
              </a:solidFill>
              <a:sym typeface="Verdana" pitchFamily="34" charset="0"/>
            </a:endParaRPr>
          </a:p>
        </p:txBody>
      </p:sp>
      <p:sp>
        <p:nvSpPr>
          <p:cNvPr id="407" name="Rectangle 15"/>
          <p:cNvSpPr>
            <a:spLocks noChangeArrowheads="1"/>
          </p:cNvSpPr>
          <p:nvPr/>
        </p:nvSpPr>
        <p:spPr bwMode="auto">
          <a:xfrm>
            <a:off x="4860032" y="1340768"/>
            <a:ext cx="1728192" cy="288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0" hangingPunct="0">
              <a:buSzPct val="100000"/>
            </a:pPr>
            <a:r>
              <a:rPr lang="da-DK" altLang="zh-CN" sz="1600" dirty="0" err="1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tile</a:t>
            </a:r>
            <a:r>
              <a:rPr lang="da-DK" altLang="zh-CN" sz="1600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 pointer =</a:t>
            </a:r>
            <a:endParaRPr lang="da-DK" altLang="zh-CN" sz="16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408" name="Rectangle 15"/>
          <p:cNvSpPr>
            <a:spLocks noChangeArrowheads="1"/>
          </p:cNvSpPr>
          <p:nvPr/>
        </p:nvSpPr>
        <p:spPr bwMode="auto">
          <a:xfrm>
            <a:off x="4858120" y="1700808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r>
              <a:rPr lang="da-DK" altLang="zh-CN" sz="2000" dirty="0" smtClean="0">
                <a:solidFill>
                  <a:srgbClr val="000000"/>
                </a:solidFill>
                <a:latin typeface="Arial"/>
                <a:cs typeface="Arial"/>
                <a:sym typeface="Verdana" pitchFamily="34" charset="0"/>
              </a:rPr>
              <a:t>-0</a:t>
            </a:r>
            <a:endParaRPr lang="da-DK" altLang="zh-CN" sz="2000" dirty="0">
              <a:solidFill>
                <a:srgbClr val="000000"/>
              </a:solidFill>
              <a:latin typeface="Arial"/>
              <a:cs typeface="Arial"/>
              <a:sym typeface="Verdana" pitchFamily="34" charset="0"/>
            </a:endParaRPr>
          </a:p>
        </p:txBody>
      </p:sp>
      <p:sp>
        <p:nvSpPr>
          <p:cNvPr id="409" name="Rectangle 15"/>
          <p:cNvSpPr>
            <a:spLocks noChangeArrowheads="1"/>
          </p:cNvSpPr>
          <p:nvPr/>
        </p:nvSpPr>
        <p:spPr bwMode="auto">
          <a:xfrm>
            <a:off x="5290168" y="1700808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r>
              <a:rPr lang="da-DK" altLang="zh-CN" sz="2000" dirty="0" smtClean="0">
                <a:solidFill>
                  <a:srgbClr val="000000"/>
                </a:solidFill>
                <a:latin typeface="Arial"/>
                <a:cs typeface="Arial"/>
                <a:sym typeface="Verdana" pitchFamily="34" charset="0"/>
              </a:rPr>
              <a:t>4</a:t>
            </a:r>
            <a:endParaRPr lang="da-DK" altLang="zh-CN" sz="2000" dirty="0">
              <a:solidFill>
                <a:srgbClr val="000000"/>
              </a:solidFill>
              <a:latin typeface="Arial"/>
              <a:cs typeface="Arial"/>
              <a:sym typeface="Verdana" pitchFamily="34" charset="0"/>
            </a:endParaRPr>
          </a:p>
        </p:txBody>
      </p:sp>
      <p:sp>
        <p:nvSpPr>
          <p:cNvPr id="410" name="Rectangle 15"/>
          <p:cNvSpPr>
            <a:spLocks noChangeArrowheads="1"/>
          </p:cNvSpPr>
          <p:nvPr/>
        </p:nvSpPr>
        <p:spPr bwMode="auto">
          <a:xfrm>
            <a:off x="5722216" y="1700808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r>
              <a:rPr lang="da-DK" altLang="zh-CN" sz="2000" dirty="0" smtClean="0">
                <a:solidFill>
                  <a:srgbClr val="000000"/>
                </a:solidFill>
                <a:latin typeface="Arial"/>
                <a:cs typeface="Arial"/>
                <a:sym typeface="Verdana" pitchFamily="34" charset="0"/>
              </a:rPr>
              <a:t>7</a:t>
            </a:r>
            <a:endParaRPr lang="da-DK" altLang="zh-CN" sz="2000" dirty="0">
              <a:solidFill>
                <a:srgbClr val="000000"/>
              </a:solidFill>
              <a:latin typeface="Arial"/>
              <a:cs typeface="Arial"/>
              <a:sym typeface="Verdana" pitchFamily="34" charset="0"/>
            </a:endParaRPr>
          </a:p>
        </p:txBody>
      </p:sp>
      <p:sp>
        <p:nvSpPr>
          <p:cNvPr id="411" name="Rectangle 15"/>
          <p:cNvSpPr>
            <a:spLocks noChangeArrowheads="1"/>
          </p:cNvSpPr>
          <p:nvPr/>
        </p:nvSpPr>
        <p:spPr bwMode="auto">
          <a:xfrm>
            <a:off x="6154264" y="1700808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r>
              <a:rPr lang="da-DK" altLang="zh-CN" sz="2000" dirty="0" smtClean="0">
                <a:solidFill>
                  <a:srgbClr val="000000"/>
                </a:solidFill>
                <a:latin typeface="Arial"/>
                <a:cs typeface="Arial"/>
                <a:sym typeface="Verdana" pitchFamily="34" charset="0"/>
              </a:rPr>
              <a:t>8</a:t>
            </a:r>
            <a:endParaRPr lang="da-DK" altLang="zh-CN" sz="2000" dirty="0">
              <a:solidFill>
                <a:srgbClr val="000000"/>
              </a:solidFill>
              <a:latin typeface="Arial"/>
              <a:cs typeface="Arial"/>
              <a:sym typeface="Verdana" pitchFamily="34" charset="0"/>
            </a:endParaRPr>
          </a:p>
        </p:txBody>
      </p:sp>
      <p:sp>
        <p:nvSpPr>
          <p:cNvPr id="501" name="文本框 500"/>
          <p:cNvSpPr txBox="1"/>
          <p:nvPr/>
        </p:nvSpPr>
        <p:spPr>
          <a:xfrm>
            <a:off x="2771800" y="5301208"/>
            <a:ext cx="626469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altLang="zh-CN" sz="2000" b="1" dirty="0" smtClean="0">
                <a:solidFill>
                  <a:srgbClr val="800000"/>
                </a:solidFill>
              </a:rPr>
              <a:t>add up tile pointer[</a:t>
            </a:r>
            <a:r>
              <a:rPr lang="en-US" altLang="zh-CN" sz="2000" b="1" i="1" dirty="0" err="1" smtClean="0">
                <a:solidFill>
                  <a:srgbClr val="800000"/>
                </a:solidFill>
              </a:rPr>
              <a:t>i</a:t>
            </a:r>
            <a:r>
              <a:rPr lang="en-US" altLang="zh-CN" sz="2000" b="1" dirty="0" smtClean="0">
                <a:solidFill>
                  <a:srgbClr val="800000"/>
                </a:solidFill>
              </a:rPr>
              <a:t>] and y offset[</a:t>
            </a:r>
            <a:r>
              <a:rPr lang="en-US" altLang="zh-CN" sz="2000" b="1" i="1" dirty="0" err="1" smtClean="0">
                <a:solidFill>
                  <a:srgbClr val="800000"/>
                </a:solidFill>
              </a:rPr>
              <a:t>i</a:t>
            </a:r>
            <a:r>
              <a:rPr lang="en-US" altLang="zh-CN" sz="2000" b="1" dirty="0" smtClean="0">
                <a:solidFill>
                  <a:srgbClr val="800000"/>
                </a:solidFill>
              </a:rPr>
              <a:t>][</a:t>
            </a:r>
            <a:r>
              <a:rPr lang="en-US" altLang="zh-CN" sz="2000" b="1" i="1" dirty="0" smtClean="0">
                <a:solidFill>
                  <a:srgbClr val="800000"/>
                </a:solidFill>
              </a:rPr>
              <a:t>j</a:t>
            </a:r>
            <a:r>
              <a:rPr lang="en-US" altLang="zh-CN" sz="2000" b="1" dirty="0" smtClean="0">
                <a:solidFill>
                  <a:srgbClr val="800000"/>
                </a:solidFill>
              </a:rPr>
              <a:t>]; let column </a:t>
            </a:r>
            <a:r>
              <a:rPr lang="en-US" altLang="zh-CN" sz="2000" b="1" i="1" dirty="0" smtClean="0">
                <a:solidFill>
                  <a:srgbClr val="800000"/>
                </a:solidFill>
              </a:rPr>
              <a:t>j</a:t>
            </a:r>
            <a:r>
              <a:rPr lang="en-US" altLang="zh-CN" sz="2000" b="1" dirty="0" smtClean="0">
                <a:solidFill>
                  <a:srgbClr val="800000"/>
                </a:solidFill>
              </a:rPr>
              <a:t> of tile </a:t>
            </a:r>
            <a:r>
              <a:rPr lang="en-US" altLang="zh-CN" sz="2000" b="1" i="1" dirty="0" err="1" smtClean="0">
                <a:solidFill>
                  <a:srgbClr val="800000"/>
                </a:solidFill>
              </a:rPr>
              <a:t>i</a:t>
            </a:r>
            <a:r>
              <a:rPr lang="en-US" altLang="zh-CN" sz="2000" b="1" dirty="0" smtClean="0">
                <a:solidFill>
                  <a:srgbClr val="800000"/>
                </a:solidFill>
              </a:rPr>
              <a:t> knows where to store its products,</a:t>
            </a:r>
          </a:p>
          <a:p>
            <a:pPr marL="342900" indent="-342900">
              <a:buFont typeface="Arial"/>
              <a:buChar char="•"/>
            </a:pPr>
            <a:r>
              <a:rPr lang="en-US" altLang="zh-CN" sz="2000" b="1" dirty="0" smtClean="0">
                <a:solidFill>
                  <a:srgbClr val="800000"/>
                </a:solidFill>
              </a:rPr>
              <a:t>Tile 0 needs extra work, see next slide.</a:t>
            </a:r>
          </a:p>
        </p:txBody>
      </p:sp>
      <p:sp>
        <p:nvSpPr>
          <p:cNvPr id="341" name="Rectangle 15"/>
          <p:cNvSpPr>
            <a:spLocks noChangeArrowheads="1"/>
          </p:cNvSpPr>
          <p:nvPr/>
        </p:nvSpPr>
        <p:spPr bwMode="auto">
          <a:xfrm>
            <a:off x="4141864" y="2420888"/>
            <a:ext cx="1728192" cy="288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0" hangingPunct="0">
              <a:buSzPct val="100000"/>
            </a:pPr>
            <a:r>
              <a:rPr lang="da-DK" altLang="zh-CN" sz="1600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y offset =</a:t>
            </a:r>
            <a:endParaRPr lang="da-DK" altLang="zh-CN" sz="16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342" name="Rectangle 15"/>
          <p:cNvSpPr>
            <a:spLocks noChangeArrowheads="1"/>
          </p:cNvSpPr>
          <p:nvPr/>
        </p:nvSpPr>
        <p:spPr bwMode="auto">
          <a:xfrm>
            <a:off x="4139952" y="2780928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r>
              <a:rPr lang="da-DK" altLang="zh-CN" sz="2000" dirty="0" smtClean="0">
                <a:solidFill>
                  <a:srgbClr val="000000"/>
                </a:solidFill>
                <a:latin typeface="Arial"/>
                <a:cs typeface="Arial"/>
                <a:sym typeface="Verdana" pitchFamily="34" charset="0"/>
              </a:rPr>
              <a:t>0</a:t>
            </a:r>
            <a:endParaRPr lang="da-DK" altLang="zh-CN" sz="2000" dirty="0">
              <a:solidFill>
                <a:srgbClr val="000000"/>
              </a:solidFill>
              <a:latin typeface="Arial"/>
              <a:cs typeface="Arial"/>
              <a:sym typeface="Verdana" pitchFamily="34" charset="0"/>
            </a:endParaRPr>
          </a:p>
        </p:txBody>
      </p:sp>
      <p:sp>
        <p:nvSpPr>
          <p:cNvPr id="343" name="Rectangle 15"/>
          <p:cNvSpPr>
            <a:spLocks noChangeArrowheads="1"/>
          </p:cNvSpPr>
          <p:nvPr/>
        </p:nvSpPr>
        <p:spPr bwMode="auto">
          <a:xfrm>
            <a:off x="4572000" y="2780928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r>
              <a:rPr lang="da-DK" altLang="zh-CN" sz="2000" dirty="0">
                <a:solidFill>
                  <a:srgbClr val="000000"/>
                </a:solidFill>
                <a:latin typeface="Arial"/>
                <a:cs typeface="Arial"/>
                <a:sym typeface="Verdana" pitchFamily="34" charset="0"/>
              </a:rPr>
              <a:t>1</a:t>
            </a:r>
          </a:p>
        </p:txBody>
      </p:sp>
      <p:sp>
        <p:nvSpPr>
          <p:cNvPr id="344" name="Rectangle 15"/>
          <p:cNvSpPr>
            <a:spLocks noChangeArrowheads="1"/>
          </p:cNvSpPr>
          <p:nvPr/>
        </p:nvSpPr>
        <p:spPr bwMode="auto">
          <a:xfrm>
            <a:off x="5004048" y="2780928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r>
              <a:rPr lang="da-DK" altLang="zh-CN" sz="2000" dirty="0">
                <a:solidFill>
                  <a:srgbClr val="000000"/>
                </a:solidFill>
                <a:latin typeface="Arial"/>
                <a:cs typeface="Arial"/>
                <a:sym typeface="Verdana" pitchFamily="34" charset="0"/>
              </a:rPr>
              <a:t>3</a:t>
            </a:r>
          </a:p>
        </p:txBody>
      </p:sp>
      <p:sp>
        <p:nvSpPr>
          <p:cNvPr id="345" name="Rectangle 15"/>
          <p:cNvSpPr>
            <a:spLocks noChangeArrowheads="1"/>
          </p:cNvSpPr>
          <p:nvPr/>
        </p:nvSpPr>
        <p:spPr bwMode="auto">
          <a:xfrm>
            <a:off x="5436096" y="2780928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r>
              <a:rPr lang="da-DK" altLang="zh-CN" sz="2000" dirty="0">
                <a:solidFill>
                  <a:srgbClr val="000000"/>
                </a:solidFill>
                <a:latin typeface="Arial"/>
                <a:cs typeface="Arial"/>
                <a:sym typeface="Verdana" pitchFamily="34" charset="0"/>
              </a:rPr>
              <a:t>3</a:t>
            </a:r>
          </a:p>
        </p:txBody>
      </p:sp>
      <p:sp>
        <p:nvSpPr>
          <p:cNvPr id="346" name="Rectangle 15"/>
          <p:cNvSpPr>
            <a:spLocks noChangeArrowheads="1"/>
          </p:cNvSpPr>
          <p:nvPr/>
        </p:nvSpPr>
        <p:spPr bwMode="auto">
          <a:xfrm>
            <a:off x="6228184" y="2780928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r>
              <a:rPr lang="da-DK" altLang="zh-CN" sz="2000" dirty="0" smtClean="0">
                <a:solidFill>
                  <a:srgbClr val="000000"/>
                </a:solidFill>
                <a:latin typeface="Arial"/>
                <a:cs typeface="Arial"/>
                <a:sym typeface="Verdana" pitchFamily="34" charset="0"/>
              </a:rPr>
              <a:t>0</a:t>
            </a:r>
            <a:endParaRPr lang="da-DK" altLang="zh-CN" sz="2000" dirty="0">
              <a:solidFill>
                <a:srgbClr val="000000"/>
              </a:solidFill>
              <a:latin typeface="Arial"/>
              <a:cs typeface="Arial"/>
              <a:sym typeface="Verdana" pitchFamily="34" charset="0"/>
            </a:endParaRPr>
          </a:p>
        </p:txBody>
      </p:sp>
      <p:sp>
        <p:nvSpPr>
          <p:cNvPr id="347" name="Rectangle 15"/>
          <p:cNvSpPr>
            <a:spLocks noChangeArrowheads="1"/>
          </p:cNvSpPr>
          <p:nvPr/>
        </p:nvSpPr>
        <p:spPr bwMode="auto">
          <a:xfrm>
            <a:off x="6660232" y="2780928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r>
              <a:rPr lang="da-DK" altLang="zh-CN" sz="2000" dirty="0" smtClean="0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  <a:sym typeface="Verdana" pitchFamily="34" charset="0"/>
              </a:rPr>
              <a:t>3</a:t>
            </a:r>
            <a:endParaRPr lang="da-DK" altLang="zh-CN" sz="2000" dirty="0">
              <a:solidFill>
                <a:schemeClr val="bg1">
                  <a:lumMod val="75000"/>
                </a:schemeClr>
              </a:solidFill>
              <a:latin typeface="Arial"/>
              <a:cs typeface="Arial"/>
              <a:sym typeface="Verdana" pitchFamily="34" charset="0"/>
            </a:endParaRPr>
          </a:p>
        </p:txBody>
      </p:sp>
      <p:sp>
        <p:nvSpPr>
          <p:cNvPr id="348" name="Rectangle 15"/>
          <p:cNvSpPr>
            <a:spLocks noChangeArrowheads="1"/>
          </p:cNvSpPr>
          <p:nvPr/>
        </p:nvSpPr>
        <p:spPr bwMode="auto">
          <a:xfrm>
            <a:off x="7092280" y="2780928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r>
              <a:rPr lang="da-DK" altLang="zh-CN" sz="2000" dirty="0">
                <a:solidFill>
                  <a:srgbClr val="000000"/>
                </a:solidFill>
                <a:latin typeface="Arial"/>
                <a:cs typeface="Arial"/>
                <a:sym typeface="Verdana" pitchFamily="34" charset="0"/>
              </a:rPr>
              <a:t>3</a:t>
            </a:r>
          </a:p>
        </p:txBody>
      </p:sp>
      <p:sp>
        <p:nvSpPr>
          <p:cNvPr id="349" name="Rectangle 15"/>
          <p:cNvSpPr>
            <a:spLocks noChangeArrowheads="1"/>
          </p:cNvSpPr>
          <p:nvPr/>
        </p:nvSpPr>
        <p:spPr bwMode="auto">
          <a:xfrm>
            <a:off x="7524328" y="2780928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r>
              <a:rPr lang="da-DK" altLang="zh-CN" sz="2000" dirty="0" smtClean="0">
                <a:solidFill>
                  <a:srgbClr val="BFBFBF"/>
                </a:solidFill>
                <a:latin typeface="Arial"/>
                <a:cs typeface="Arial"/>
                <a:sym typeface="Verdana" pitchFamily="34" charset="0"/>
              </a:rPr>
              <a:t>4</a:t>
            </a:r>
            <a:endParaRPr lang="da-DK" altLang="zh-CN" sz="2000" dirty="0">
              <a:solidFill>
                <a:srgbClr val="BFBFBF"/>
              </a:solidFill>
              <a:latin typeface="Arial"/>
              <a:cs typeface="Arial"/>
              <a:sym typeface="Verdana" pitchFamily="34" charset="0"/>
            </a:endParaRPr>
          </a:p>
        </p:txBody>
      </p:sp>
      <p:grpSp>
        <p:nvGrpSpPr>
          <p:cNvPr id="10254" name="组 10253"/>
          <p:cNvGrpSpPr/>
          <p:nvPr/>
        </p:nvGrpSpPr>
        <p:grpSpPr>
          <a:xfrm>
            <a:off x="5507148" y="2041332"/>
            <a:ext cx="2234160" cy="739596"/>
            <a:chOff x="5507148" y="2041332"/>
            <a:chExt cx="2234160" cy="739596"/>
          </a:xfrm>
        </p:grpSpPr>
        <p:cxnSp>
          <p:nvCxnSpPr>
            <p:cNvPr id="362" name="曲线连接符 361"/>
            <p:cNvCxnSpPr>
              <a:stCxn id="409" idx="2"/>
              <a:endCxn id="346" idx="0"/>
            </p:cNvCxnSpPr>
            <p:nvPr/>
          </p:nvCxnSpPr>
          <p:spPr>
            <a:xfrm rot="16200000" flipH="1">
              <a:off x="5652120" y="1987884"/>
              <a:ext cx="648072" cy="938016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008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7" name="曲线连接符 366"/>
            <p:cNvCxnSpPr>
              <a:stCxn id="409" idx="2"/>
              <a:endCxn id="347" idx="0"/>
            </p:cNvCxnSpPr>
            <p:nvPr/>
          </p:nvCxnSpPr>
          <p:spPr>
            <a:xfrm rot="16200000" flipH="1">
              <a:off x="5868144" y="1771860"/>
              <a:ext cx="648072" cy="1370064"/>
            </a:xfrm>
            <a:prstGeom prst="curvedConnector3">
              <a:avLst>
                <a:gd name="adj1" fmla="val 48079"/>
              </a:avLst>
            </a:prstGeom>
            <a:ln>
              <a:solidFill>
                <a:srgbClr val="008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0" name="曲线连接符 369"/>
            <p:cNvCxnSpPr>
              <a:stCxn id="409" idx="2"/>
              <a:endCxn id="348" idx="0"/>
            </p:cNvCxnSpPr>
            <p:nvPr/>
          </p:nvCxnSpPr>
          <p:spPr>
            <a:xfrm rot="16200000" flipH="1">
              <a:off x="6084168" y="1555836"/>
              <a:ext cx="648072" cy="1802112"/>
            </a:xfrm>
            <a:prstGeom prst="curvedConnector3">
              <a:avLst>
                <a:gd name="adj1" fmla="val 40393"/>
              </a:avLst>
            </a:prstGeom>
            <a:ln>
              <a:solidFill>
                <a:srgbClr val="008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3" name="曲线连接符 372"/>
            <p:cNvCxnSpPr>
              <a:stCxn id="409" idx="2"/>
              <a:endCxn id="349" idx="0"/>
            </p:cNvCxnSpPr>
            <p:nvPr/>
          </p:nvCxnSpPr>
          <p:spPr>
            <a:xfrm rot="16200000" flipH="1">
              <a:off x="6300192" y="1339812"/>
              <a:ext cx="648072" cy="2234160"/>
            </a:xfrm>
            <a:prstGeom prst="curvedConnector3">
              <a:avLst>
                <a:gd name="adj1" fmla="val 32707"/>
              </a:avLst>
            </a:prstGeom>
            <a:ln>
              <a:solidFill>
                <a:srgbClr val="008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79" name="Rectangle 15"/>
            <p:cNvSpPr>
              <a:spLocks noChangeArrowheads="1"/>
            </p:cNvSpPr>
            <p:nvPr/>
          </p:nvSpPr>
          <p:spPr bwMode="auto">
            <a:xfrm rot="321021">
              <a:off x="5592600" y="2041332"/>
              <a:ext cx="432048" cy="2880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en-US" altLang="zh-CN" sz="1200" dirty="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+</a:t>
              </a:r>
              <a:endParaRPr lang="en-US" altLang="zh-CN" sz="12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</p:grpSp>
      <p:grpSp>
        <p:nvGrpSpPr>
          <p:cNvPr id="10253" name="组 10252"/>
          <p:cNvGrpSpPr/>
          <p:nvPr/>
        </p:nvGrpSpPr>
        <p:grpSpPr>
          <a:xfrm>
            <a:off x="4356932" y="2041332"/>
            <a:ext cx="1296144" cy="739596"/>
            <a:chOff x="4356932" y="2041332"/>
            <a:chExt cx="1296144" cy="739596"/>
          </a:xfrm>
        </p:grpSpPr>
        <p:cxnSp>
          <p:nvCxnSpPr>
            <p:cNvPr id="350" name="曲线连接符 349"/>
            <p:cNvCxnSpPr>
              <a:stCxn id="408" idx="2"/>
              <a:endCxn id="342" idx="0"/>
            </p:cNvCxnSpPr>
            <p:nvPr/>
          </p:nvCxnSpPr>
          <p:spPr>
            <a:xfrm rot="5400000">
              <a:off x="4391980" y="2097808"/>
              <a:ext cx="648072" cy="718168"/>
            </a:xfrm>
            <a:prstGeom prst="curvedConnector3">
              <a:avLst>
                <a:gd name="adj1" fmla="val 50000"/>
              </a:avLst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曲线连接符 352"/>
            <p:cNvCxnSpPr>
              <a:stCxn id="408" idx="2"/>
              <a:endCxn id="343" idx="0"/>
            </p:cNvCxnSpPr>
            <p:nvPr/>
          </p:nvCxnSpPr>
          <p:spPr>
            <a:xfrm rot="5400000">
              <a:off x="4608004" y="2313832"/>
              <a:ext cx="648072" cy="286120"/>
            </a:xfrm>
            <a:prstGeom prst="curvedConnector3">
              <a:avLst>
                <a:gd name="adj1" fmla="val 50000"/>
              </a:avLst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曲线连接符 355"/>
            <p:cNvCxnSpPr>
              <a:stCxn id="408" idx="2"/>
              <a:endCxn id="344" idx="0"/>
            </p:cNvCxnSpPr>
            <p:nvPr/>
          </p:nvCxnSpPr>
          <p:spPr>
            <a:xfrm rot="16200000" flipH="1">
              <a:off x="4824028" y="2383928"/>
              <a:ext cx="648072" cy="145928"/>
            </a:xfrm>
            <a:prstGeom prst="curvedConnector3">
              <a:avLst>
                <a:gd name="adj1" fmla="val 50000"/>
              </a:avLst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9" name="曲线连接符 358"/>
            <p:cNvCxnSpPr>
              <a:stCxn id="408" idx="2"/>
              <a:endCxn id="345" idx="0"/>
            </p:cNvCxnSpPr>
            <p:nvPr/>
          </p:nvCxnSpPr>
          <p:spPr>
            <a:xfrm rot="16200000" flipH="1">
              <a:off x="5040052" y="2167904"/>
              <a:ext cx="648072" cy="577976"/>
            </a:xfrm>
            <a:prstGeom prst="curvedConnector3">
              <a:avLst>
                <a:gd name="adj1" fmla="val 50000"/>
              </a:avLst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0" name="Rectangle 15"/>
            <p:cNvSpPr>
              <a:spLocks noChangeArrowheads="1"/>
            </p:cNvSpPr>
            <p:nvPr/>
          </p:nvSpPr>
          <p:spPr bwMode="auto">
            <a:xfrm rot="321021">
              <a:off x="4944528" y="2041332"/>
              <a:ext cx="432048" cy="2880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en-US" altLang="zh-CN" sz="1200" dirty="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+</a:t>
              </a:r>
              <a:endParaRPr lang="en-US" altLang="zh-CN" sz="12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</p:grpSp>
      <p:cxnSp>
        <p:nvCxnSpPr>
          <p:cNvPr id="352" name="曲线连接符 351"/>
          <p:cNvCxnSpPr>
            <a:stCxn id="424" idx="2"/>
            <a:endCxn id="16" idx="3"/>
          </p:cNvCxnSpPr>
          <p:nvPr/>
        </p:nvCxnSpPr>
        <p:spPr>
          <a:xfrm rot="10800000">
            <a:off x="2917728" y="3717032"/>
            <a:ext cx="3347416" cy="12700"/>
          </a:xfrm>
          <a:prstGeom prst="curvedConnector3">
            <a:avLst>
              <a:gd name="adj1" fmla="val 50000"/>
            </a:avLst>
          </a:prstGeom>
          <a:ln>
            <a:solidFill>
              <a:srgbClr val="00009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5" name="曲线连接符 354"/>
          <p:cNvCxnSpPr>
            <a:stCxn id="16" idx="0"/>
            <a:endCxn id="346" idx="2"/>
          </p:cNvCxnSpPr>
          <p:nvPr/>
        </p:nvCxnSpPr>
        <p:spPr>
          <a:xfrm rot="5400000" flipH="1" flipV="1">
            <a:off x="4428940" y="1484784"/>
            <a:ext cx="288032" cy="3744416"/>
          </a:xfrm>
          <a:prstGeom prst="curvedConnector3">
            <a:avLst>
              <a:gd name="adj1" fmla="val 50000"/>
            </a:avLst>
          </a:prstGeom>
          <a:ln>
            <a:solidFill>
              <a:srgbClr val="00009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8" name="曲线连接符 357"/>
          <p:cNvCxnSpPr>
            <a:stCxn id="465" idx="0"/>
            <a:endCxn id="96" idx="3"/>
          </p:cNvCxnSpPr>
          <p:nvPr/>
        </p:nvCxnSpPr>
        <p:spPr>
          <a:xfrm rot="16200000" flipH="1" flipV="1">
            <a:off x="3708860" y="1413732"/>
            <a:ext cx="648072" cy="6550816"/>
          </a:xfrm>
          <a:prstGeom prst="curvedConnector4">
            <a:avLst>
              <a:gd name="adj1" fmla="val -35274"/>
              <a:gd name="adj2" fmla="val 51649"/>
            </a:avLst>
          </a:prstGeom>
          <a:ln>
            <a:solidFill>
              <a:srgbClr val="00009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1" name="曲线连接符 360"/>
          <p:cNvCxnSpPr>
            <a:stCxn id="96" idx="0"/>
            <a:endCxn id="348" idx="2"/>
          </p:cNvCxnSpPr>
          <p:nvPr/>
        </p:nvCxnSpPr>
        <p:spPr>
          <a:xfrm rot="5400000" flipH="1" flipV="1">
            <a:off x="3132796" y="620688"/>
            <a:ext cx="1584176" cy="6768752"/>
          </a:xfrm>
          <a:prstGeom prst="curvedConnector3">
            <a:avLst>
              <a:gd name="adj1" fmla="val 50000"/>
            </a:avLst>
          </a:prstGeom>
          <a:ln>
            <a:solidFill>
              <a:srgbClr val="00009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29121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Footer Placeholder 3"/>
          <p:cNvSpPr>
            <a:spLocks noGrp="1"/>
          </p:cNvSpPr>
          <p:nvPr>
            <p:ph type="ftr" sz="quarter" idx="14"/>
          </p:nvPr>
        </p:nvSpPr>
        <p:spPr>
          <a:noFill/>
        </p:spPr>
        <p:txBody>
          <a:bodyPr/>
          <a:lstStyle/>
          <a:p>
            <a:r>
              <a:rPr lang="en-US" altLang="zh-CN" noProof="1" smtClean="0"/>
              <a:t>Faculty of Science</a:t>
            </a:r>
          </a:p>
        </p:txBody>
      </p:sp>
      <p:sp>
        <p:nvSpPr>
          <p:cNvPr id="10244" name="Slide Number Placeholder 5"/>
          <p:cNvSpPr>
            <a:spLocks noGrp="1"/>
          </p:cNvSpPr>
          <p:nvPr>
            <p:ph type="sldNum" sz="quarter" idx="16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AABF0D7A-581C-4D2D-9D06-0B18E6A46BA3}" type="slidenum">
              <a:rPr lang="en-US" altLang="zh-CN" noProof="1" dirty="0" smtClean="0"/>
              <a:pPr/>
              <a:t>32</a:t>
            </a:fld>
            <a:endParaRPr lang="en-US" altLang="zh-CN" noProof="1" smtClean="0"/>
          </a:p>
        </p:txBody>
      </p:sp>
      <p:sp>
        <p:nvSpPr>
          <p:cNvPr id="12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042988" y="460375"/>
            <a:ext cx="7921625" cy="736377"/>
          </a:xfrm>
        </p:spPr>
        <p:txBody>
          <a:bodyPr/>
          <a:lstStyle/>
          <a:p>
            <a:r>
              <a:rPr lang="en-US" altLang="zh-CN" sz="3200" noProof="1" smtClean="0">
                <a:sym typeface="Verdana" pitchFamily="34" charset="0"/>
              </a:rPr>
              <a:t>More Details</a:t>
            </a:r>
            <a:endParaRPr lang="en-US" altLang="zh-CN" sz="3200" noProof="1" smtClean="0">
              <a:solidFill>
                <a:srgbClr val="933027"/>
              </a:solidFill>
              <a:sym typeface="Verdana" pitchFamily="34" charset="0"/>
            </a:endParaRP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1042988" y="1700808"/>
            <a:ext cx="7921500" cy="38884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eaLnBrk="0" hangingPunct="0">
              <a:spcBef>
                <a:spcPts val="1200"/>
              </a:spcBef>
              <a:defRPr/>
            </a:pPr>
            <a:r>
              <a:rPr lang="en-US" altLang="zh-CN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The paper has details </a:t>
            </a:r>
            <a:r>
              <a:rPr lang="en-US" altLang="zh-CN" sz="2000" kern="0" noProof="1">
                <a:solidFill>
                  <a:srgbClr val="212121"/>
                </a:solidFill>
                <a:latin typeface="+mn-lt"/>
                <a:sym typeface="Verdana" pitchFamily="34" charset="0"/>
              </a:rPr>
              <a:t>of</a:t>
            </a:r>
          </a:p>
          <a:p>
            <a:pPr marL="342900" indent="-342900" eaLnBrk="0" hangingPunct="0">
              <a:spcBef>
                <a:spcPts val="1200"/>
              </a:spcBef>
              <a:buFontTx/>
              <a:buChar char="•"/>
              <a:defRPr/>
            </a:pPr>
            <a:endParaRPr lang="en-US" altLang="zh-CN" sz="2000" kern="0" noProof="1">
              <a:solidFill>
                <a:srgbClr val="212121"/>
              </a:solidFill>
              <a:latin typeface="+mn-lt"/>
              <a:sym typeface="Verdana" pitchFamily="34" charset="0"/>
            </a:endParaRPr>
          </a:p>
          <a:p>
            <a:pPr marL="457200" indent="-457200" eaLnBrk="0" hangingPunct="0">
              <a:spcBef>
                <a:spcPts val="1200"/>
              </a:spcBef>
              <a:buFont typeface="+mj-lt"/>
              <a:buAutoNum type="arabicParenBoth"/>
              <a:defRPr/>
            </a:pPr>
            <a:r>
              <a:rPr lang="en-US" altLang="zh-CN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How to decide </a:t>
            </a:r>
            <a:r>
              <a:rPr lang="en-US" altLang="zh-CN" sz="2000" kern="0" noProof="1" smtClean="0">
                <a:solidFill>
                  <a:srgbClr val="212121"/>
                </a:solidFill>
                <a:sym typeface="Verdana" pitchFamily="34" charset="0"/>
              </a:rPr>
              <a:t>auto</a:t>
            </a:r>
            <a:r>
              <a:rPr lang="en-US" altLang="zh-CN" sz="2000" kern="0" noProof="1">
                <a:solidFill>
                  <a:srgbClr val="212121"/>
                </a:solidFill>
                <a:sym typeface="Verdana" pitchFamily="34" charset="0"/>
              </a:rPr>
              <a:t>-</a:t>
            </a:r>
            <a:r>
              <a:rPr lang="en-US" altLang="zh-CN" sz="2000" kern="0" noProof="1" smtClean="0">
                <a:solidFill>
                  <a:srgbClr val="212121"/>
                </a:solidFill>
                <a:sym typeface="Verdana" pitchFamily="34" charset="0"/>
              </a:rPr>
              <a:t>tuned tile </a:t>
            </a:r>
            <a:r>
              <a:rPr lang="en-US" altLang="zh-CN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size, </a:t>
            </a:r>
          </a:p>
          <a:p>
            <a:pPr marL="457200" indent="-457200" eaLnBrk="0" hangingPunct="0">
              <a:spcBef>
                <a:spcPts val="1200"/>
              </a:spcBef>
              <a:buFont typeface="+mj-lt"/>
              <a:buAutoNum type="arabicParenBoth"/>
              <a:defRPr/>
            </a:pPr>
            <a:r>
              <a:rPr lang="en-US" altLang="zh-CN" sz="2000" kern="0" noProof="1" smtClean="0">
                <a:solidFill>
                  <a:srgbClr val="212121"/>
                </a:solidFill>
                <a:sym typeface="Verdana" pitchFamily="34" charset="0"/>
              </a:rPr>
              <a:t>How to correct indices in </a:t>
            </a:r>
            <a:r>
              <a:rPr lang="en-US" altLang="zh-CN" sz="2000" i="1" kern="0" noProof="1" smtClean="0">
                <a:solidFill>
                  <a:srgbClr val="212121"/>
                </a:solidFill>
                <a:sym typeface="Verdana" pitchFamily="34" charset="0"/>
              </a:rPr>
              <a:t>y</a:t>
            </a:r>
            <a:r>
              <a:rPr lang="en-US" altLang="zh-CN" sz="2000" kern="0" noProof="1" smtClean="0">
                <a:solidFill>
                  <a:srgbClr val="212121"/>
                </a:solidFill>
                <a:sym typeface="Verdana" pitchFamily="34" charset="0"/>
              </a:rPr>
              <a:t> for </a:t>
            </a:r>
            <a:r>
              <a:rPr lang="en-US" altLang="zh-CN" sz="2000" kern="0" noProof="1">
                <a:solidFill>
                  <a:srgbClr val="212121"/>
                </a:solidFill>
                <a:sym typeface="Verdana" pitchFamily="34" charset="0"/>
              </a:rPr>
              <a:t>tiles with empty </a:t>
            </a:r>
            <a:r>
              <a:rPr lang="en-US" altLang="zh-CN" sz="2000" kern="0" noProof="1" smtClean="0">
                <a:solidFill>
                  <a:srgbClr val="212121"/>
                </a:solidFill>
                <a:sym typeface="Verdana" pitchFamily="34" charset="0"/>
              </a:rPr>
              <a:t>rows,</a:t>
            </a:r>
          </a:p>
          <a:p>
            <a:pPr marL="457200" indent="-457200" eaLnBrk="0" hangingPunct="0">
              <a:spcBef>
                <a:spcPts val="1200"/>
              </a:spcBef>
              <a:buFont typeface="+mj-lt"/>
              <a:buAutoNum type="arabicParenBoth"/>
              <a:defRPr/>
            </a:pPr>
            <a:r>
              <a:rPr lang="en-US" altLang="zh-CN" sz="2000" kern="0" noProof="1" smtClean="0">
                <a:solidFill>
                  <a:srgbClr val="212121"/>
                </a:solidFill>
                <a:sym typeface="Verdana" pitchFamily="34" charset="0"/>
              </a:rPr>
              <a:t>How to generate tile pointer and tile descriptor in parallel.</a:t>
            </a:r>
            <a:endParaRPr lang="en-US" altLang="zh-CN" sz="2000" kern="0" noProof="1">
              <a:solidFill>
                <a:srgbClr val="212121"/>
              </a:solidFill>
              <a:sym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48710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042988" y="460375"/>
            <a:ext cx="7921500" cy="736377"/>
          </a:xfrm>
        </p:spPr>
        <p:txBody>
          <a:bodyPr/>
          <a:lstStyle/>
          <a:p>
            <a:r>
              <a:rPr lang="en-US" altLang="zh-CN" sz="3200" noProof="1" smtClean="0">
                <a:sym typeface="Verdana" pitchFamily="34" charset="0"/>
              </a:rPr>
              <a:t>Why it’s called CSR</a:t>
            </a:r>
            <a:r>
              <a:rPr lang="en-US" altLang="zh-CN" sz="3200" b="1" noProof="1" smtClean="0">
                <a:sym typeface="Verdana" pitchFamily="34" charset="0"/>
              </a:rPr>
              <a:t>5</a:t>
            </a:r>
            <a:r>
              <a:rPr lang="en-US" altLang="zh-CN" sz="3200" noProof="1" smtClean="0">
                <a:sym typeface="Verdana" pitchFamily="34" charset="0"/>
              </a:rPr>
              <a:t>?</a:t>
            </a:r>
            <a:endParaRPr lang="en-US" altLang="zh-CN" sz="3200" noProof="1" smtClean="0">
              <a:solidFill>
                <a:srgbClr val="933027"/>
              </a:solidFill>
              <a:sym typeface="Verdana" pitchFamily="34" charset="0"/>
            </a:endParaRPr>
          </a:p>
        </p:txBody>
      </p:sp>
      <p:sp>
        <p:nvSpPr>
          <p:cNvPr id="10243" name="Footer Placeholder 3"/>
          <p:cNvSpPr>
            <a:spLocks noGrp="1"/>
          </p:cNvSpPr>
          <p:nvPr>
            <p:ph type="ftr" sz="quarter" idx="14"/>
          </p:nvPr>
        </p:nvSpPr>
        <p:spPr>
          <a:noFill/>
        </p:spPr>
        <p:txBody>
          <a:bodyPr/>
          <a:lstStyle/>
          <a:p>
            <a:r>
              <a:rPr lang="en-US" altLang="zh-CN" noProof="1" smtClean="0"/>
              <a:t>Faculty of Science</a:t>
            </a:r>
          </a:p>
        </p:txBody>
      </p:sp>
      <p:sp>
        <p:nvSpPr>
          <p:cNvPr id="10244" name="Slide Number Placeholder 5"/>
          <p:cNvSpPr>
            <a:spLocks noGrp="1"/>
          </p:cNvSpPr>
          <p:nvPr>
            <p:ph type="sldNum" sz="quarter" idx="16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AABF0D7A-581C-4D2D-9D06-0B18E6A46BA3}" type="slidenum">
              <a:rPr lang="en-US" altLang="zh-CN" noProof="1" dirty="0" smtClean="0"/>
              <a:pPr/>
              <a:t>33</a:t>
            </a:fld>
            <a:endParaRPr lang="en-US" altLang="zh-CN" noProof="1" smtClean="0"/>
          </a:p>
        </p:txBody>
      </p:sp>
      <p:pic>
        <p:nvPicPr>
          <p:cNvPr id="6" name="图片 5" descr="csr5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0" t="34444" r="12615" b="42037"/>
          <a:stretch/>
        </p:blipFill>
        <p:spPr>
          <a:xfrm>
            <a:off x="72008" y="1700808"/>
            <a:ext cx="9036496" cy="3223694"/>
          </a:xfrm>
          <a:prstGeom prst="rect">
            <a:avLst/>
          </a:prstGeom>
        </p:spPr>
      </p:pic>
      <p:sp>
        <p:nvSpPr>
          <p:cNvPr id="7" name="椭圆 6"/>
          <p:cNvSpPr/>
          <p:nvPr/>
        </p:nvSpPr>
        <p:spPr>
          <a:xfrm>
            <a:off x="2411760" y="2204864"/>
            <a:ext cx="1008112" cy="216024"/>
          </a:xfrm>
          <a:prstGeom prst="ellipse">
            <a:avLst/>
          </a:prstGeom>
          <a:solidFill>
            <a:srgbClr val="000090">
              <a:alpha val="40000"/>
            </a:srgbClr>
          </a:solidFill>
          <a:ln w="19050" cmpd="sng"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文本框 10"/>
          <p:cNvSpPr txBox="1"/>
          <p:nvPr/>
        </p:nvSpPr>
        <p:spPr>
          <a:xfrm>
            <a:off x="1907704" y="5157192"/>
            <a:ext cx="49652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smtClean="0">
                <a:solidFill>
                  <a:srgbClr val="800000"/>
                </a:solidFill>
              </a:rPr>
              <a:t>Because this format is composed </a:t>
            </a:r>
          </a:p>
          <a:p>
            <a:r>
              <a:rPr lang="en-US" altLang="zh-CN" sz="2000" b="1" dirty="0" smtClean="0">
                <a:solidFill>
                  <a:srgbClr val="800000"/>
                </a:solidFill>
              </a:rPr>
              <a:t>of 5 groups of information.</a:t>
            </a:r>
            <a:endParaRPr lang="en-US" sz="2000" b="1" dirty="0">
              <a:solidFill>
                <a:srgbClr val="800000"/>
              </a:solidFill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3491880" y="2204864"/>
            <a:ext cx="1008112" cy="216024"/>
          </a:xfrm>
          <a:prstGeom prst="ellipse">
            <a:avLst/>
          </a:prstGeom>
          <a:solidFill>
            <a:srgbClr val="000090">
              <a:alpha val="40000"/>
            </a:srgbClr>
          </a:solidFill>
          <a:ln w="19050" cmpd="sng"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椭圆 18"/>
          <p:cNvSpPr/>
          <p:nvPr/>
        </p:nvSpPr>
        <p:spPr>
          <a:xfrm>
            <a:off x="3779912" y="1916832"/>
            <a:ext cx="1008112" cy="216024"/>
          </a:xfrm>
          <a:prstGeom prst="ellipse">
            <a:avLst/>
          </a:prstGeom>
          <a:solidFill>
            <a:srgbClr val="000090">
              <a:alpha val="40000"/>
            </a:srgbClr>
          </a:solidFill>
          <a:ln w="19050" cmpd="sng"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椭圆 19"/>
          <p:cNvSpPr/>
          <p:nvPr/>
        </p:nvSpPr>
        <p:spPr>
          <a:xfrm>
            <a:off x="6876256" y="1916832"/>
            <a:ext cx="1008112" cy="216024"/>
          </a:xfrm>
          <a:prstGeom prst="ellipse">
            <a:avLst/>
          </a:prstGeom>
          <a:solidFill>
            <a:srgbClr val="000090">
              <a:alpha val="40000"/>
            </a:srgbClr>
          </a:solidFill>
          <a:ln w="19050" cmpd="sng"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椭圆 20"/>
          <p:cNvSpPr/>
          <p:nvPr/>
        </p:nvSpPr>
        <p:spPr>
          <a:xfrm>
            <a:off x="5220072" y="4437112"/>
            <a:ext cx="1008112" cy="216024"/>
          </a:xfrm>
          <a:prstGeom prst="ellipse">
            <a:avLst/>
          </a:prstGeom>
          <a:solidFill>
            <a:srgbClr val="000090">
              <a:alpha val="40000"/>
            </a:srgbClr>
          </a:solidFill>
          <a:ln w="19050" cmpd="sng"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3894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" grpId="0"/>
      <p:bldP spid="18" grpId="0" animBg="1"/>
      <p:bldP spid="19" grpId="0" animBg="1"/>
      <p:bldP spid="20" grpId="0" animBg="1"/>
      <p:bldP spid="21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Footer Placeholder 3"/>
          <p:cNvSpPr>
            <a:spLocks noGrp="1"/>
          </p:cNvSpPr>
          <p:nvPr>
            <p:ph type="ftr" sz="quarter" idx="14"/>
          </p:nvPr>
        </p:nvSpPr>
        <p:spPr>
          <a:noFill/>
        </p:spPr>
        <p:txBody>
          <a:bodyPr/>
          <a:lstStyle/>
          <a:p>
            <a:r>
              <a:rPr lang="da-DK" altLang="zh-CN" smtClean="0"/>
              <a:t>Faculty of Science</a:t>
            </a:r>
          </a:p>
        </p:txBody>
      </p:sp>
      <p:sp>
        <p:nvSpPr>
          <p:cNvPr id="8195" name="Slide Number Placeholder 5"/>
          <p:cNvSpPr>
            <a:spLocks noGrp="1"/>
          </p:cNvSpPr>
          <p:nvPr>
            <p:ph type="sldNum" sz="quarter" idx="16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3790E484-8C28-4131-ACD0-A34A7F634A7A}" type="slidenum">
              <a:rPr lang="da-DK" altLang="zh-CN" smtClean="0"/>
              <a:pPr/>
              <a:t>34</a:t>
            </a:fld>
            <a:endParaRPr lang="da-DK" altLang="zh-CN" smtClean="0"/>
          </a:p>
        </p:txBody>
      </p:sp>
      <p:sp>
        <p:nvSpPr>
          <p:cNvPr id="8196" name="Footer Placeholder 3"/>
          <p:cNvSpPr txBox="1">
            <a:spLocks noGrp="1"/>
          </p:cNvSpPr>
          <p:nvPr/>
        </p:nvSpPr>
        <p:spPr bwMode="auto">
          <a:xfrm>
            <a:off x="2859088" y="-3175"/>
            <a:ext cx="6253162" cy="263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 eaLnBrk="0" hangingPunct="0">
              <a:buSzPct val="100000"/>
            </a:pPr>
            <a:r>
              <a:rPr lang="da-DK" altLang="zh-CN" sz="1000">
                <a:solidFill>
                  <a:srgbClr val="F8F8F8"/>
                </a:solidFill>
                <a:sym typeface="Verdana" pitchFamily="34" charset="0"/>
              </a:rPr>
              <a:t>Faculty of Science</a:t>
            </a:r>
          </a:p>
        </p:txBody>
      </p:sp>
      <p:sp>
        <p:nvSpPr>
          <p:cNvPr id="8197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07504" y="460374"/>
            <a:ext cx="8928992" cy="5992962"/>
          </a:xfrm>
        </p:spPr>
        <p:txBody>
          <a:bodyPr anchor="ctr"/>
          <a:lstStyle/>
          <a:p>
            <a:pPr algn="ctr"/>
            <a:r>
              <a:rPr lang="da-DK" altLang="zh-CN" sz="3200" dirty="0" smtClean="0">
                <a:solidFill>
                  <a:srgbClr val="933027"/>
                </a:solidFill>
                <a:sym typeface="Verdana" pitchFamily="34" charset="0"/>
              </a:rPr>
              <a:t>The CSR5-based </a:t>
            </a:r>
            <a:r>
              <a:rPr lang="da-DK" altLang="zh-CN" sz="3200" dirty="0" err="1" smtClean="0">
                <a:solidFill>
                  <a:srgbClr val="933027"/>
                </a:solidFill>
                <a:sym typeface="Verdana" pitchFamily="34" charset="0"/>
              </a:rPr>
              <a:t>SpMV</a:t>
            </a:r>
            <a:endParaRPr lang="da-DK" altLang="zh-CN" sz="3200" dirty="0" smtClean="0">
              <a:solidFill>
                <a:srgbClr val="933027"/>
              </a:solidFill>
              <a:sym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247949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042988" y="460375"/>
            <a:ext cx="7921500" cy="736377"/>
          </a:xfrm>
        </p:spPr>
        <p:txBody>
          <a:bodyPr/>
          <a:lstStyle/>
          <a:p>
            <a:r>
              <a:rPr lang="en-US" altLang="zh-CN" sz="3200" noProof="1" smtClean="0">
                <a:sym typeface="Verdana" pitchFamily="34" charset="0"/>
              </a:rPr>
              <a:t>CSR5-based</a:t>
            </a:r>
            <a:r>
              <a:rPr lang="zh-CN" altLang="en-US" sz="3200" noProof="1" smtClean="0">
                <a:sym typeface="Verdana" pitchFamily="34" charset="0"/>
              </a:rPr>
              <a:t> </a:t>
            </a:r>
            <a:r>
              <a:rPr lang="en-US" altLang="zh-CN" sz="3200" noProof="1" smtClean="0">
                <a:sym typeface="Verdana" pitchFamily="34" charset="0"/>
              </a:rPr>
              <a:t>SpMV (a tile example)</a:t>
            </a:r>
            <a:endParaRPr lang="en-US" altLang="zh-CN" sz="3200" noProof="1" smtClean="0">
              <a:solidFill>
                <a:srgbClr val="933027"/>
              </a:solidFill>
              <a:sym typeface="Verdana" pitchFamily="34" charset="0"/>
            </a:endParaRPr>
          </a:p>
        </p:txBody>
      </p:sp>
      <p:sp>
        <p:nvSpPr>
          <p:cNvPr id="10243" name="Footer Placeholder 3"/>
          <p:cNvSpPr>
            <a:spLocks noGrp="1"/>
          </p:cNvSpPr>
          <p:nvPr>
            <p:ph type="ftr" sz="quarter" idx="14"/>
          </p:nvPr>
        </p:nvSpPr>
        <p:spPr>
          <a:noFill/>
        </p:spPr>
        <p:txBody>
          <a:bodyPr/>
          <a:lstStyle/>
          <a:p>
            <a:r>
              <a:rPr lang="en-US" altLang="zh-CN" noProof="1" smtClean="0"/>
              <a:t>Faculty of Science</a:t>
            </a:r>
          </a:p>
        </p:txBody>
      </p:sp>
      <p:sp>
        <p:nvSpPr>
          <p:cNvPr id="10244" name="Slide Number Placeholder 5"/>
          <p:cNvSpPr>
            <a:spLocks noGrp="1"/>
          </p:cNvSpPr>
          <p:nvPr>
            <p:ph type="sldNum" sz="quarter" idx="16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AABF0D7A-581C-4D2D-9D06-0B18E6A46BA3}" type="slidenum">
              <a:rPr lang="en-US" altLang="zh-CN" noProof="1" dirty="0" smtClean="0"/>
              <a:pPr/>
              <a:t>35</a:t>
            </a:fld>
            <a:endParaRPr lang="en-US" altLang="zh-CN" noProof="1" smtClean="0"/>
          </a:p>
        </p:txBody>
      </p:sp>
      <p:sp>
        <p:nvSpPr>
          <p:cNvPr id="10" name="Rectangle 15"/>
          <p:cNvSpPr>
            <a:spLocks noChangeArrowheads="1"/>
          </p:cNvSpPr>
          <p:nvPr/>
        </p:nvSpPr>
        <p:spPr bwMode="auto">
          <a:xfrm>
            <a:off x="1403648" y="2276872"/>
            <a:ext cx="576064" cy="648072"/>
          </a:xfrm>
          <a:prstGeom prst="rect">
            <a:avLst/>
          </a:prstGeom>
          <a:solidFill>
            <a:srgbClr val="00800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r>
              <a:rPr lang="da-DK" altLang="zh-CN" sz="2000" b="1" dirty="0" smtClean="0">
                <a:solidFill>
                  <a:schemeClr val="bg1"/>
                </a:solidFill>
                <a:latin typeface="Arial"/>
                <a:cs typeface="Arial"/>
                <a:sym typeface="Verdana" pitchFamily="34" charset="0"/>
              </a:rPr>
              <a:t>G</a:t>
            </a:r>
            <a:endParaRPr lang="da-DK" altLang="zh-CN" sz="2000" b="1" baseline="-25000" dirty="0">
              <a:solidFill>
                <a:schemeClr val="bg1"/>
              </a:solidFill>
              <a:latin typeface="Arial"/>
              <a:cs typeface="Arial"/>
              <a:sym typeface="Verdana" pitchFamily="34" charset="0"/>
            </a:endParaRPr>
          </a:p>
        </p:txBody>
      </p:sp>
      <p:sp>
        <p:nvSpPr>
          <p:cNvPr id="11" name="Rectangle 15"/>
          <p:cNvSpPr>
            <a:spLocks noChangeArrowheads="1"/>
          </p:cNvSpPr>
          <p:nvPr/>
        </p:nvSpPr>
        <p:spPr bwMode="auto">
          <a:xfrm>
            <a:off x="1475656" y="2348880"/>
            <a:ext cx="432048" cy="504056"/>
          </a:xfrm>
          <a:prstGeom prst="rect">
            <a:avLst/>
          </a:prstGeom>
          <a:noFill/>
          <a:ln w="28575" cmpd="sng">
            <a:solidFill>
              <a:schemeClr val="bg1"/>
            </a:solidFill>
            <a:prstDash val="sysDash"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/>
              <a:cs typeface="Arial"/>
              <a:sym typeface="Verdana" pitchFamily="34" charset="0"/>
            </a:endParaRPr>
          </a:p>
        </p:txBody>
      </p:sp>
      <p:sp>
        <p:nvSpPr>
          <p:cNvPr id="12" name="Rectangle 15"/>
          <p:cNvSpPr>
            <a:spLocks noChangeArrowheads="1"/>
          </p:cNvSpPr>
          <p:nvPr/>
        </p:nvSpPr>
        <p:spPr bwMode="auto">
          <a:xfrm>
            <a:off x="5292080" y="2276872"/>
            <a:ext cx="936104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r>
              <a:rPr lang="da-DK" altLang="zh-CN" sz="2000" b="1" dirty="0" smtClean="0">
                <a:solidFill>
                  <a:srgbClr val="FF0000"/>
                </a:solidFill>
                <a:latin typeface="Arial"/>
                <a:cs typeface="Arial"/>
                <a:sym typeface="Verdana" pitchFamily="34" charset="0"/>
              </a:rPr>
              <a:t>R</a:t>
            </a:r>
            <a:r>
              <a:rPr lang="da-DK" altLang="zh-CN" sz="2000" b="1" baseline="-25000" dirty="0" smtClean="0">
                <a:solidFill>
                  <a:srgbClr val="FF0000"/>
                </a:solidFill>
                <a:latin typeface="Arial"/>
                <a:cs typeface="Arial"/>
                <a:sym typeface="Verdana" pitchFamily="34" charset="0"/>
              </a:rPr>
              <a:t>1</a:t>
            </a:r>
            <a:endParaRPr lang="da-DK" altLang="zh-CN" sz="2000" b="1" baseline="-25000" dirty="0">
              <a:solidFill>
                <a:srgbClr val="FF0000"/>
              </a:solidFill>
              <a:latin typeface="Arial"/>
              <a:cs typeface="Arial"/>
              <a:sym typeface="Verdana" pitchFamily="34" charset="0"/>
            </a:endParaRPr>
          </a:p>
        </p:txBody>
      </p:sp>
      <p:sp>
        <p:nvSpPr>
          <p:cNvPr id="14" name="Rectangle 15"/>
          <p:cNvSpPr>
            <a:spLocks noChangeArrowheads="1"/>
          </p:cNvSpPr>
          <p:nvPr/>
        </p:nvSpPr>
        <p:spPr bwMode="auto">
          <a:xfrm>
            <a:off x="1403648" y="2996952"/>
            <a:ext cx="576064" cy="504056"/>
          </a:xfrm>
          <a:prstGeom prst="rect">
            <a:avLst/>
          </a:prstGeom>
          <a:solidFill>
            <a:srgbClr val="00800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r>
              <a:rPr lang="da-DK" altLang="zh-CN" sz="2000" b="1" dirty="0" smtClean="0">
                <a:solidFill>
                  <a:schemeClr val="bg1"/>
                </a:solidFill>
                <a:latin typeface="Arial"/>
                <a:cs typeface="Arial"/>
                <a:sym typeface="Verdana" pitchFamily="34" charset="0"/>
              </a:rPr>
              <a:t>G</a:t>
            </a:r>
            <a:endParaRPr lang="da-DK" altLang="zh-CN" sz="2000" b="1" baseline="-25000" dirty="0">
              <a:solidFill>
                <a:schemeClr val="bg1"/>
              </a:solidFill>
              <a:latin typeface="Arial"/>
              <a:cs typeface="Arial"/>
              <a:sym typeface="Verdana" pitchFamily="34" charset="0"/>
            </a:endParaRPr>
          </a:p>
        </p:txBody>
      </p:sp>
      <p:sp>
        <p:nvSpPr>
          <p:cNvPr id="15" name="Rectangle 15"/>
          <p:cNvSpPr>
            <a:spLocks noChangeArrowheads="1"/>
          </p:cNvSpPr>
          <p:nvPr/>
        </p:nvSpPr>
        <p:spPr bwMode="auto">
          <a:xfrm>
            <a:off x="1403648" y="3573016"/>
            <a:ext cx="576064" cy="936104"/>
          </a:xfrm>
          <a:prstGeom prst="rect">
            <a:avLst/>
          </a:prstGeom>
          <a:solidFill>
            <a:srgbClr val="00800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r>
              <a:rPr lang="da-DK" altLang="zh-CN" sz="2000" b="1" dirty="0" smtClean="0">
                <a:solidFill>
                  <a:schemeClr val="bg1"/>
                </a:solidFill>
                <a:latin typeface="Arial"/>
                <a:cs typeface="Arial"/>
                <a:sym typeface="Verdana" pitchFamily="34" charset="0"/>
              </a:rPr>
              <a:t>G</a:t>
            </a:r>
            <a:endParaRPr lang="da-DK" altLang="zh-CN" sz="2000" b="1" baseline="-25000" dirty="0">
              <a:solidFill>
                <a:schemeClr val="bg1"/>
              </a:solidFill>
              <a:latin typeface="Arial"/>
              <a:cs typeface="Arial"/>
              <a:sym typeface="Verdana" pitchFamily="34" charset="0"/>
            </a:endParaRPr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1403648" y="4581128"/>
            <a:ext cx="576064" cy="936104"/>
          </a:xfrm>
          <a:prstGeom prst="rect">
            <a:avLst/>
          </a:prstGeom>
          <a:solidFill>
            <a:srgbClr val="3366FF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r>
              <a:rPr lang="da-DK" altLang="zh-CN" sz="2000" b="1" dirty="0">
                <a:solidFill>
                  <a:schemeClr val="bg1"/>
                </a:solidFill>
                <a:latin typeface="Arial"/>
                <a:cs typeface="Arial"/>
                <a:sym typeface="Verdana" pitchFamily="34" charset="0"/>
              </a:rPr>
              <a:t>B</a:t>
            </a:r>
            <a:r>
              <a:rPr lang="da-DK" altLang="zh-CN" sz="2000" b="1" baseline="-25000" dirty="0" smtClean="0">
                <a:solidFill>
                  <a:schemeClr val="bg1"/>
                </a:solidFill>
                <a:latin typeface="Arial"/>
                <a:cs typeface="Arial"/>
                <a:sym typeface="Verdana" pitchFamily="34" charset="0"/>
              </a:rPr>
              <a:t>1</a:t>
            </a:r>
            <a:endParaRPr lang="da-DK" altLang="zh-CN" sz="2000" b="1" baseline="-25000" dirty="0">
              <a:solidFill>
                <a:schemeClr val="bg1"/>
              </a:solidFill>
              <a:latin typeface="Arial"/>
              <a:cs typeface="Arial"/>
              <a:sym typeface="Verdana" pitchFamily="34" charset="0"/>
            </a:endParaRPr>
          </a:p>
        </p:txBody>
      </p:sp>
      <p:sp>
        <p:nvSpPr>
          <p:cNvPr id="17" name="Rectangle 15"/>
          <p:cNvSpPr>
            <a:spLocks noChangeArrowheads="1"/>
          </p:cNvSpPr>
          <p:nvPr/>
        </p:nvSpPr>
        <p:spPr bwMode="auto">
          <a:xfrm>
            <a:off x="1475656" y="3068960"/>
            <a:ext cx="432048" cy="360040"/>
          </a:xfrm>
          <a:prstGeom prst="rect">
            <a:avLst/>
          </a:prstGeom>
          <a:noFill/>
          <a:ln w="28575" cmpd="sng">
            <a:solidFill>
              <a:schemeClr val="bg1"/>
            </a:solidFill>
            <a:prstDash val="sysDash"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/>
              <a:cs typeface="Arial"/>
              <a:sym typeface="Verdana" pitchFamily="34" charset="0"/>
            </a:endParaRPr>
          </a:p>
        </p:txBody>
      </p:sp>
      <p:sp>
        <p:nvSpPr>
          <p:cNvPr id="18" name="Rectangle 15"/>
          <p:cNvSpPr>
            <a:spLocks noChangeArrowheads="1"/>
          </p:cNvSpPr>
          <p:nvPr/>
        </p:nvSpPr>
        <p:spPr bwMode="auto">
          <a:xfrm>
            <a:off x="1475656" y="3645024"/>
            <a:ext cx="432048" cy="792088"/>
          </a:xfrm>
          <a:prstGeom prst="rect">
            <a:avLst/>
          </a:prstGeom>
          <a:noFill/>
          <a:ln w="28575" cmpd="sng">
            <a:solidFill>
              <a:schemeClr val="bg1"/>
            </a:solidFill>
            <a:prstDash val="sysDash"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/>
              <a:cs typeface="Arial"/>
              <a:sym typeface="Verdana" pitchFamily="34" charset="0"/>
            </a:endParaRPr>
          </a:p>
        </p:txBody>
      </p:sp>
      <p:sp>
        <p:nvSpPr>
          <p:cNvPr id="19" name="Rectangle 15"/>
          <p:cNvSpPr>
            <a:spLocks noChangeArrowheads="1"/>
          </p:cNvSpPr>
          <p:nvPr/>
        </p:nvSpPr>
        <p:spPr bwMode="auto">
          <a:xfrm>
            <a:off x="1475656" y="4653136"/>
            <a:ext cx="432048" cy="1008112"/>
          </a:xfrm>
          <a:prstGeom prst="rect">
            <a:avLst/>
          </a:prstGeom>
          <a:noFill/>
          <a:ln w="28575" cmpd="sng">
            <a:solidFill>
              <a:schemeClr val="bg1"/>
            </a:solidFill>
            <a:prstDash val="sysDash"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/>
              <a:cs typeface="Arial"/>
              <a:sym typeface="Verdana" pitchFamily="34" charset="0"/>
            </a:endParaRPr>
          </a:p>
        </p:txBody>
      </p:sp>
      <p:sp>
        <p:nvSpPr>
          <p:cNvPr id="20" name="Rectangle 15"/>
          <p:cNvSpPr>
            <a:spLocks noChangeArrowheads="1"/>
          </p:cNvSpPr>
          <p:nvPr/>
        </p:nvSpPr>
        <p:spPr bwMode="auto">
          <a:xfrm>
            <a:off x="2267744" y="2276872"/>
            <a:ext cx="576064" cy="648072"/>
          </a:xfrm>
          <a:prstGeom prst="rect">
            <a:avLst/>
          </a:prstGeom>
          <a:solidFill>
            <a:srgbClr val="FF000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r>
              <a:rPr lang="da-DK" altLang="zh-CN" sz="2000" b="1" dirty="0" smtClean="0">
                <a:solidFill>
                  <a:schemeClr val="bg1"/>
                </a:solidFill>
                <a:latin typeface="Arial"/>
                <a:cs typeface="Arial"/>
                <a:sym typeface="Verdana" pitchFamily="34" charset="0"/>
              </a:rPr>
              <a:t>R</a:t>
            </a:r>
            <a:r>
              <a:rPr lang="da-DK" altLang="zh-CN" sz="2000" b="1" baseline="-25000" dirty="0" smtClean="0">
                <a:solidFill>
                  <a:schemeClr val="bg1"/>
                </a:solidFill>
                <a:latin typeface="Arial"/>
                <a:cs typeface="Arial"/>
                <a:sym typeface="Verdana" pitchFamily="34" charset="0"/>
              </a:rPr>
              <a:t>1</a:t>
            </a:r>
            <a:endParaRPr lang="da-DK" altLang="zh-CN" sz="2000" b="1" baseline="-25000" dirty="0">
              <a:solidFill>
                <a:schemeClr val="bg1"/>
              </a:solidFill>
              <a:latin typeface="Arial"/>
              <a:cs typeface="Arial"/>
              <a:sym typeface="Verdana" pitchFamily="34" charset="0"/>
            </a:endParaRPr>
          </a:p>
        </p:txBody>
      </p:sp>
      <p:sp>
        <p:nvSpPr>
          <p:cNvPr id="21" name="Rectangle 15"/>
          <p:cNvSpPr>
            <a:spLocks noChangeArrowheads="1"/>
          </p:cNvSpPr>
          <p:nvPr/>
        </p:nvSpPr>
        <p:spPr bwMode="auto">
          <a:xfrm>
            <a:off x="2339752" y="2204864"/>
            <a:ext cx="432048" cy="648072"/>
          </a:xfrm>
          <a:prstGeom prst="rect">
            <a:avLst/>
          </a:prstGeom>
          <a:noFill/>
          <a:ln w="28575" cmpd="sng">
            <a:solidFill>
              <a:schemeClr val="bg1"/>
            </a:solidFill>
            <a:prstDash val="sysDash"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/>
              <a:cs typeface="Arial"/>
              <a:sym typeface="Verdana" pitchFamily="34" charset="0"/>
            </a:endParaRPr>
          </a:p>
        </p:txBody>
      </p:sp>
      <p:sp>
        <p:nvSpPr>
          <p:cNvPr id="23" name="Rectangle 15"/>
          <p:cNvSpPr>
            <a:spLocks noChangeArrowheads="1"/>
          </p:cNvSpPr>
          <p:nvPr/>
        </p:nvSpPr>
        <p:spPr bwMode="auto">
          <a:xfrm>
            <a:off x="3131840" y="2276872"/>
            <a:ext cx="576064" cy="3240360"/>
          </a:xfrm>
          <a:prstGeom prst="rect">
            <a:avLst/>
          </a:prstGeom>
          <a:solidFill>
            <a:srgbClr val="FF000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r>
              <a:rPr lang="da-DK" altLang="zh-CN" sz="2000" b="1" dirty="0" smtClean="0">
                <a:solidFill>
                  <a:schemeClr val="bg1"/>
                </a:solidFill>
                <a:latin typeface="Arial"/>
                <a:cs typeface="Arial"/>
                <a:sym typeface="Verdana" pitchFamily="34" charset="0"/>
              </a:rPr>
              <a:t>R</a:t>
            </a:r>
            <a:r>
              <a:rPr lang="da-DK" altLang="zh-CN" sz="2000" b="1" baseline="-25000" dirty="0" smtClean="0">
                <a:solidFill>
                  <a:schemeClr val="bg1"/>
                </a:solidFill>
                <a:latin typeface="Arial"/>
                <a:cs typeface="Arial"/>
                <a:sym typeface="Verdana" pitchFamily="34" charset="0"/>
              </a:rPr>
              <a:t>2</a:t>
            </a:r>
            <a:endParaRPr lang="da-DK" altLang="zh-CN" sz="2000" b="1" baseline="-25000" dirty="0">
              <a:solidFill>
                <a:schemeClr val="bg1"/>
              </a:solidFill>
              <a:latin typeface="Arial"/>
              <a:cs typeface="Arial"/>
              <a:sym typeface="Verdana" pitchFamily="34" charset="0"/>
            </a:endParaRPr>
          </a:p>
        </p:txBody>
      </p:sp>
      <p:sp>
        <p:nvSpPr>
          <p:cNvPr id="24" name="Rectangle 15"/>
          <p:cNvSpPr>
            <a:spLocks noChangeArrowheads="1"/>
          </p:cNvSpPr>
          <p:nvPr/>
        </p:nvSpPr>
        <p:spPr bwMode="auto">
          <a:xfrm>
            <a:off x="3203848" y="2132856"/>
            <a:ext cx="432048" cy="3528392"/>
          </a:xfrm>
          <a:prstGeom prst="rect">
            <a:avLst/>
          </a:prstGeom>
          <a:noFill/>
          <a:ln w="28575" cmpd="sng">
            <a:solidFill>
              <a:schemeClr val="bg1"/>
            </a:solidFill>
            <a:prstDash val="sysDash"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/>
              <a:cs typeface="Arial"/>
              <a:sym typeface="Verdana" pitchFamily="34" charset="0"/>
            </a:endParaRPr>
          </a:p>
        </p:txBody>
      </p:sp>
      <p:sp>
        <p:nvSpPr>
          <p:cNvPr id="25" name="Rectangle 15"/>
          <p:cNvSpPr>
            <a:spLocks noChangeArrowheads="1"/>
          </p:cNvSpPr>
          <p:nvPr/>
        </p:nvSpPr>
        <p:spPr bwMode="auto">
          <a:xfrm>
            <a:off x="3995936" y="2276872"/>
            <a:ext cx="576064" cy="504056"/>
          </a:xfrm>
          <a:prstGeom prst="rect">
            <a:avLst/>
          </a:prstGeom>
          <a:solidFill>
            <a:srgbClr val="FF000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r>
              <a:rPr lang="da-DK" altLang="zh-CN" sz="2000" b="1" dirty="0" smtClean="0">
                <a:solidFill>
                  <a:schemeClr val="bg1"/>
                </a:solidFill>
                <a:latin typeface="Arial"/>
                <a:cs typeface="Arial"/>
                <a:sym typeface="Verdana" pitchFamily="34" charset="0"/>
              </a:rPr>
              <a:t>R</a:t>
            </a:r>
            <a:r>
              <a:rPr lang="da-DK" altLang="zh-CN" sz="2000" b="1" baseline="-25000" dirty="0" smtClean="0">
                <a:solidFill>
                  <a:schemeClr val="bg1"/>
                </a:solidFill>
                <a:latin typeface="Arial"/>
                <a:cs typeface="Arial"/>
                <a:sym typeface="Verdana" pitchFamily="34" charset="0"/>
              </a:rPr>
              <a:t>3</a:t>
            </a:r>
            <a:endParaRPr lang="da-DK" altLang="zh-CN" sz="2000" b="1" baseline="-25000" dirty="0">
              <a:solidFill>
                <a:schemeClr val="bg1"/>
              </a:solidFill>
              <a:latin typeface="Arial"/>
              <a:cs typeface="Arial"/>
              <a:sym typeface="Verdana" pitchFamily="34" charset="0"/>
            </a:endParaRPr>
          </a:p>
        </p:txBody>
      </p:sp>
      <p:sp>
        <p:nvSpPr>
          <p:cNvPr id="26" name="Rectangle 15"/>
          <p:cNvSpPr>
            <a:spLocks noChangeArrowheads="1"/>
          </p:cNvSpPr>
          <p:nvPr/>
        </p:nvSpPr>
        <p:spPr bwMode="auto">
          <a:xfrm>
            <a:off x="4067944" y="2060848"/>
            <a:ext cx="432048" cy="648072"/>
          </a:xfrm>
          <a:prstGeom prst="rect">
            <a:avLst/>
          </a:prstGeom>
          <a:noFill/>
          <a:ln w="28575" cmpd="sng">
            <a:solidFill>
              <a:schemeClr val="bg1"/>
            </a:solidFill>
            <a:prstDash val="sysDash"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/>
              <a:cs typeface="Arial"/>
              <a:sym typeface="Verdana" pitchFamily="34" charset="0"/>
            </a:endParaRPr>
          </a:p>
        </p:txBody>
      </p:sp>
      <p:sp>
        <p:nvSpPr>
          <p:cNvPr id="27" name="Rectangle 15"/>
          <p:cNvSpPr>
            <a:spLocks noChangeArrowheads="1"/>
          </p:cNvSpPr>
          <p:nvPr/>
        </p:nvSpPr>
        <p:spPr bwMode="auto">
          <a:xfrm>
            <a:off x="2267744" y="2996952"/>
            <a:ext cx="576064" cy="504056"/>
          </a:xfrm>
          <a:prstGeom prst="rect">
            <a:avLst/>
          </a:prstGeom>
          <a:solidFill>
            <a:srgbClr val="00800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r>
              <a:rPr lang="da-DK" altLang="zh-CN" sz="2000" b="1" dirty="0" smtClean="0">
                <a:solidFill>
                  <a:schemeClr val="bg1"/>
                </a:solidFill>
                <a:latin typeface="Arial"/>
                <a:cs typeface="Arial"/>
                <a:sym typeface="Verdana" pitchFamily="34" charset="0"/>
              </a:rPr>
              <a:t>G</a:t>
            </a:r>
            <a:endParaRPr lang="da-DK" altLang="zh-CN" sz="2000" b="1" baseline="-25000" dirty="0">
              <a:solidFill>
                <a:schemeClr val="bg1"/>
              </a:solidFill>
              <a:latin typeface="Arial"/>
              <a:cs typeface="Arial"/>
              <a:sym typeface="Verdana" pitchFamily="34" charset="0"/>
            </a:endParaRPr>
          </a:p>
        </p:txBody>
      </p:sp>
      <p:sp>
        <p:nvSpPr>
          <p:cNvPr id="28" name="Rectangle 15"/>
          <p:cNvSpPr>
            <a:spLocks noChangeArrowheads="1"/>
          </p:cNvSpPr>
          <p:nvPr/>
        </p:nvSpPr>
        <p:spPr bwMode="auto">
          <a:xfrm>
            <a:off x="2339752" y="3068960"/>
            <a:ext cx="432048" cy="360040"/>
          </a:xfrm>
          <a:prstGeom prst="rect">
            <a:avLst/>
          </a:prstGeom>
          <a:noFill/>
          <a:ln w="28575" cmpd="sng">
            <a:solidFill>
              <a:schemeClr val="bg1"/>
            </a:solidFill>
            <a:prstDash val="sysDash"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/>
              <a:cs typeface="Arial"/>
              <a:sym typeface="Verdana" pitchFamily="34" charset="0"/>
            </a:endParaRPr>
          </a:p>
        </p:txBody>
      </p:sp>
      <p:sp>
        <p:nvSpPr>
          <p:cNvPr id="29" name="Rectangle 15"/>
          <p:cNvSpPr>
            <a:spLocks noChangeArrowheads="1"/>
          </p:cNvSpPr>
          <p:nvPr/>
        </p:nvSpPr>
        <p:spPr bwMode="auto">
          <a:xfrm>
            <a:off x="2267744" y="3573016"/>
            <a:ext cx="576064" cy="1368152"/>
          </a:xfrm>
          <a:prstGeom prst="rect">
            <a:avLst/>
          </a:prstGeom>
          <a:solidFill>
            <a:srgbClr val="00800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r>
              <a:rPr lang="da-DK" altLang="zh-CN" sz="2000" b="1" dirty="0" smtClean="0">
                <a:solidFill>
                  <a:schemeClr val="bg1"/>
                </a:solidFill>
                <a:latin typeface="Arial"/>
                <a:cs typeface="Arial"/>
                <a:sym typeface="Verdana" pitchFamily="34" charset="0"/>
              </a:rPr>
              <a:t>G</a:t>
            </a:r>
            <a:endParaRPr lang="da-DK" altLang="zh-CN" sz="2000" b="1" baseline="-25000" dirty="0">
              <a:solidFill>
                <a:schemeClr val="bg1"/>
              </a:solidFill>
              <a:latin typeface="Arial"/>
              <a:cs typeface="Arial"/>
              <a:sym typeface="Verdana" pitchFamily="34" charset="0"/>
            </a:endParaRPr>
          </a:p>
        </p:txBody>
      </p:sp>
      <p:sp>
        <p:nvSpPr>
          <p:cNvPr id="30" name="Rectangle 15"/>
          <p:cNvSpPr>
            <a:spLocks noChangeArrowheads="1"/>
          </p:cNvSpPr>
          <p:nvPr/>
        </p:nvSpPr>
        <p:spPr bwMode="auto">
          <a:xfrm>
            <a:off x="2339752" y="3645024"/>
            <a:ext cx="432048" cy="1224136"/>
          </a:xfrm>
          <a:prstGeom prst="rect">
            <a:avLst/>
          </a:prstGeom>
          <a:noFill/>
          <a:ln w="28575" cmpd="sng">
            <a:solidFill>
              <a:schemeClr val="bg1"/>
            </a:solidFill>
            <a:prstDash val="sysDash"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/>
              <a:cs typeface="Arial"/>
              <a:sym typeface="Verdana" pitchFamily="34" charset="0"/>
            </a:endParaRPr>
          </a:p>
        </p:txBody>
      </p:sp>
      <p:sp>
        <p:nvSpPr>
          <p:cNvPr id="31" name="Rectangle 15"/>
          <p:cNvSpPr>
            <a:spLocks noChangeArrowheads="1"/>
          </p:cNvSpPr>
          <p:nvPr/>
        </p:nvSpPr>
        <p:spPr bwMode="auto">
          <a:xfrm>
            <a:off x="2267744" y="5013176"/>
            <a:ext cx="576064" cy="504056"/>
          </a:xfrm>
          <a:prstGeom prst="rect">
            <a:avLst/>
          </a:prstGeom>
          <a:solidFill>
            <a:srgbClr val="3366FF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r>
              <a:rPr lang="da-DK" altLang="zh-CN" sz="2000" b="1" dirty="0" smtClean="0">
                <a:solidFill>
                  <a:schemeClr val="bg1"/>
                </a:solidFill>
                <a:latin typeface="Arial"/>
                <a:cs typeface="Arial"/>
                <a:sym typeface="Verdana" pitchFamily="34" charset="0"/>
              </a:rPr>
              <a:t>B</a:t>
            </a:r>
            <a:r>
              <a:rPr lang="da-DK" altLang="zh-CN" sz="2000" b="1" baseline="-25000" dirty="0" smtClean="0">
                <a:solidFill>
                  <a:schemeClr val="bg1"/>
                </a:solidFill>
                <a:latin typeface="Arial"/>
                <a:cs typeface="Arial"/>
                <a:sym typeface="Verdana" pitchFamily="34" charset="0"/>
              </a:rPr>
              <a:t>2</a:t>
            </a:r>
            <a:endParaRPr lang="da-DK" altLang="zh-CN" sz="2000" b="1" baseline="-25000" dirty="0">
              <a:solidFill>
                <a:schemeClr val="bg1"/>
              </a:solidFill>
              <a:latin typeface="Arial"/>
              <a:cs typeface="Arial"/>
              <a:sym typeface="Verdana" pitchFamily="34" charset="0"/>
            </a:endParaRPr>
          </a:p>
        </p:txBody>
      </p:sp>
      <p:sp>
        <p:nvSpPr>
          <p:cNvPr id="32" name="Rectangle 15"/>
          <p:cNvSpPr>
            <a:spLocks noChangeArrowheads="1"/>
          </p:cNvSpPr>
          <p:nvPr/>
        </p:nvSpPr>
        <p:spPr bwMode="auto">
          <a:xfrm>
            <a:off x="2339752" y="5085184"/>
            <a:ext cx="432048" cy="1008112"/>
          </a:xfrm>
          <a:prstGeom prst="rect">
            <a:avLst/>
          </a:prstGeom>
          <a:noFill/>
          <a:ln w="28575" cmpd="sng">
            <a:solidFill>
              <a:schemeClr val="bg1"/>
            </a:solidFill>
            <a:prstDash val="sysDash"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/>
              <a:cs typeface="Arial"/>
              <a:sym typeface="Verdana" pitchFamily="34" charset="0"/>
            </a:endParaRPr>
          </a:p>
        </p:txBody>
      </p:sp>
      <p:sp>
        <p:nvSpPr>
          <p:cNvPr id="33" name="Rectangle 15"/>
          <p:cNvSpPr>
            <a:spLocks noChangeArrowheads="1"/>
          </p:cNvSpPr>
          <p:nvPr/>
        </p:nvSpPr>
        <p:spPr bwMode="auto">
          <a:xfrm>
            <a:off x="3995936" y="4149080"/>
            <a:ext cx="576064" cy="1368152"/>
          </a:xfrm>
          <a:prstGeom prst="rect">
            <a:avLst/>
          </a:prstGeom>
          <a:solidFill>
            <a:srgbClr val="3366FF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r>
              <a:rPr lang="da-DK" altLang="zh-CN" sz="2000" b="1" dirty="0" smtClean="0">
                <a:solidFill>
                  <a:schemeClr val="bg1"/>
                </a:solidFill>
                <a:latin typeface="Arial"/>
                <a:cs typeface="Arial"/>
                <a:sym typeface="Verdana" pitchFamily="34" charset="0"/>
              </a:rPr>
              <a:t>B</a:t>
            </a:r>
            <a:r>
              <a:rPr lang="da-DK" altLang="zh-CN" sz="2000" b="1" baseline="-25000" dirty="0" smtClean="0">
                <a:solidFill>
                  <a:schemeClr val="bg1"/>
                </a:solidFill>
                <a:latin typeface="Arial"/>
                <a:cs typeface="Arial"/>
                <a:sym typeface="Verdana" pitchFamily="34" charset="0"/>
              </a:rPr>
              <a:t>3</a:t>
            </a:r>
            <a:endParaRPr lang="da-DK" altLang="zh-CN" sz="2000" b="1" baseline="-25000" dirty="0">
              <a:solidFill>
                <a:schemeClr val="bg1"/>
              </a:solidFill>
              <a:latin typeface="Arial"/>
              <a:cs typeface="Arial"/>
              <a:sym typeface="Verdana" pitchFamily="34" charset="0"/>
            </a:endParaRPr>
          </a:p>
        </p:txBody>
      </p:sp>
      <p:sp>
        <p:nvSpPr>
          <p:cNvPr id="34" name="Rectangle 15"/>
          <p:cNvSpPr>
            <a:spLocks noChangeArrowheads="1"/>
          </p:cNvSpPr>
          <p:nvPr/>
        </p:nvSpPr>
        <p:spPr bwMode="auto">
          <a:xfrm>
            <a:off x="4067944" y="4221088"/>
            <a:ext cx="432048" cy="1440160"/>
          </a:xfrm>
          <a:prstGeom prst="rect">
            <a:avLst/>
          </a:prstGeom>
          <a:noFill/>
          <a:ln w="28575" cmpd="sng">
            <a:solidFill>
              <a:schemeClr val="bg1"/>
            </a:solidFill>
            <a:prstDash val="sysDash"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/>
              <a:cs typeface="Arial"/>
              <a:sym typeface="Verdana" pitchFamily="34" charset="0"/>
            </a:endParaRPr>
          </a:p>
        </p:txBody>
      </p:sp>
      <p:sp>
        <p:nvSpPr>
          <p:cNvPr id="35" name="Rectangle 15"/>
          <p:cNvSpPr>
            <a:spLocks noChangeArrowheads="1"/>
          </p:cNvSpPr>
          <p:nvPr/>
        </p:nvSpPr>
        <p:spPr bwMode="auto">
          <a:xfrm>
            <a:off x="3995936" y="2852936"/>
            <a:ext cx="576064" cy="648072"/>
          </a:xfrm>
          <a:prstGeom prst="rect">
            <a:avLst/>
          </a:prstGeom>
          <a:solidFill>
            <a:srgbClr val="00800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r>
              <a:rPr lang="da-DK" altLang="zh-CN" sz="2000" b="1" dirty="0" smtClean="0">
                <a:solidFill>
                  <a:schemeClr val="bg1"/>
                </a:solidFill>
                <a:latin typeface="Arial"/>
                <a:cs typeface="Arial"/>
                <a:sym typeface="Verdana" pitchFamily="34" charset="0"/>
              </a:rPr>
              <a:t>G</a:t>
            </a:r>
            <a:endParaRPr lang="da-DK" altLang="zh-CN" sz="2000" b="1" baseline="-25000" dirty="0">
              <a:solidFill>
                <a:schemeClr val="bg1"/>
              </a:solidFill>
              <a:latin typeface="Arial"/>
              <a:cs typeface="Arial"/>
              <a:sym typeface="Verdana" pitchFamily="34" charset="0"/>
            </a:endParaRPr>
          </a:p>
        </p:txBody>
      </p:sp>
      <p:sp>
        <p:nvSpPr>
          <p:cNvPr id="36" name="Rectangle 15"/>
          <p:cNvSpPr>
            <a:spLocks noChangeArrowheads="1"/>
          </p:cNvSpPr>
          <p:nvPr/>
        </p:nvSpPr>
        <p:spPr bwMode="auto">
          <a:xfrm>
            <a:off x="4067944" y="2924944"/>
            <a:ext cx="432048" cy="504056"/>
          </a:xfrm>
          <a:prstGeom prst="rect">
            <a:avLst/>
          </a:prstGeom>
          <a:noFill/>
          <a:ln w="28575" cmpd="sng">
            <a:solidFill>
              <a:schemeClr val="bg1"/>
            </a:solidFill>
            <a:prstDash val="sysDash"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/>
              <a:cs typeface="Arial"/>
              <a:sym typeface="Verdana" pitchFamily="34" charset="0"/>
            </a:endParaRPr>
          </a:p>
        </p:txBody>
      </p:sp>
      <p:sp>
        <p:nvSpPr>
          <p:cNvPr id="37" name="Rectangle 15"/>
          <p:cNvSpPr>
            <a:spLocks noChangeArrowheads="1"/>
          </p:cNvSpPr>
          <p:nvPr/>
        </p:nvSpPr>
        <p:spPr bwMode="auto">
          <a:xfrm>
            <a:off x="3995936" y="3573016"/>
            <a:ext cx="576064" cy="504056"/>
          </a:xfrm>
          <a:prstGeom prst="rect">
            <a:avLst/>
          </a:prstGeom>
          <a:solidFill>
            <a:srgbClr val="00800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r>
              <a:rPr lang="da-DK" altLang="zh-CN" sz="2000" b="1" dirty="0" smtClean="0">
                <a:solidFill>
                  <a:schemeClr val="bg1"/>
                </a:solidFill>
                <a:latin typeface="Arial"/>
                <a:cs typeface="Arial"/>
                <a:sym typeface="Verdana" pitchFamily="34" charset="0"/>
              </a:rPr>
              <a:t>G</a:t>
            </a:r>
            <a:endParaRPr lang="da-DK" altLang="zh-CN" sz="2000" b="1" baseline="-25000" dirty="0">
              <a:solidFill>
                <a:schemeClr val="bg1"/>
              </a:solidFill>
              <a:latin typeface="Arial"/>
              <a:cs typeface="Arial"/>
              <a:sym typeface="Verdana" pitchFamily="34" charset="0"/>
            </a:endParaRPr>
          </a:p>
        </p:txBody>
      </p:sp>
      <p:sp>
        <p:nvSpPr>
          <p:cNvPr id="38" name="Rectangle 15"/>
          <p:cNvSpPr>
            <a:spLocks noChangeArrowheads="1"/>
          </p:cNvSpPr>
          <p:nvPr/>
        </p:nvSpPr>
        <p:spPr bwMode="auto">
          <a:xfrm>
            <a:off x="4067944" y="3645024"/>
            <a:ext cx="432048" cy="360040"/>
          </a:xfrm>
          <a:prstGeom prst="rect">
            <a:avLst/>
          </a:prstGeom>
          <a:noFill/>
          <a:ln w="28575" cmpd="sng">
            <a:solidFill>
              <a:schemeClr val="bg1"/>
            </a:solidFill>
            <a:prstDash val="sysDash"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/>
              <a:cs typeface="Arial"/>
              <a:sym typeface="Verdana" pitchFamily="34" charset="0"/>
            </a:endParaRPr>
          </a:p>
        </p:txBody>
      </p:sp>
      <p:sp>
        <p:nvSpPr>
          <p:cNvPr id="39" name="Rectangle 15"/>
          <p:cNvSpPr>
            <a:spLocks noChangeArrowheads="1"/>
          </p:cNvSpPr>
          <p:nvPr/>
        </p:nvSpPr>
        <p:spPr bwMode="auto">
          <a:xfrm>
            <a:off x="825672" y="6093296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r>
              <a:rPr lang="da-DK" altLang="zh-CN" sz="2000" dirty="0" smtClean="0">
                <a:solidFill>
                  <a:srgbClr val="000000"/>
                </a:solidFill>
                <a:latin typeface="Arial"/>
                <a:cs typeface="Arial"/>
                <a:sym typeface="Verdana" pitchFamily="34" charset="0"/>
              </a:rPr>
              <a:t>...</a:t>
            </a:r>
            <a:endParaRPr lang="da-DK" altLang="zh-CN" sz="2000" dirty="0">
              <a:solidFill>
                <a:srgbClr val="000000"/>
              </a:solidFill>
              <a:latin typeface="Arial"/>
              <a:cs typeface="Arial"/>
              <a:sym typeface="Verdana" pitchFamily="34" charset="0"/>
            </a:endParaRPr>
          </a:p>
        </p:txBody>
      </p:sp>
      <p:sp>
        <p:nvSpPr>
          <p:cNvPr id="40" name="Rectangle 15"/>
          <p:cNvSpPr>
            <a:spLocks noChangeArrowheads="1"/>
          </p:cNvSpPr>
          <p:nvPr/>
        </p:nvSpPr>
        <p:spPr bwMode="auto">
          <a:xfrm>
            <a:off x="1257720" y="6093296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/>
              <a:cs typeface="Arial"/>
              <a:sym typeface="Verdana" pitchFamily="34" charset="0"/>
            </a:endParaRPr>
          </a:p>
        </p:txBody>
      </p:sp>
      <p:sp>
        <p:nvSpPr>
          <p:cNvPr id="41" name="Rectangle 15"/>
          <p:cNvSpPr>
            <a:spLocks noChangeArrowheads="1"/>
          </p:cNvSpPr>
          <p:nvPr/>
        </p:nvSpPr>
        <p:spPr bwMode="auto">
          <a:xfrm>
            <a:off x="1689768" y="6093296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/>
              <a:cs typeface="Arial"/>
              <a:sym typeface="Verdana" pitchFamily="34" charset="0"/>
            </a:endParaRPr>
          </a:p>
        </p:txBody>
      </p:sp>
      <p:sp>
        <p:nvSpPr>
          <p:cNvPr id="42" name="Rectangle 15"/>
          <p:cNvSpPr>
            <a:spLocks noChangeArrowheads="1"/>
          </p:cNvSpPr>
          <p:nvPr/>
        </p:nvSpPr>
        <p:spPr bwMode="auto">
          <a:xfrm>
            <a:off x="2121816" y="6093296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/>
              <a:cs typeface="Arial"/>
              <a:sym typeface="Verdana" pitchFamily="34" charset="0"/>
            </a:endParaRPr>
          </a:p>
        </p:txBody>
      </p:sp>
      <p:sp>
        <p:nvSpPr>
          <p:cNvPr id="43" name="Rectangle 15"/>
          <p:cNvSpPr>
            <a:spLocks noChangeArrowheads="1"/>
          </p:cNvSpPr>
          <p:nvPr/>
        </p:nvSpPr>
        <p:spPr bwMode="auto">
          <a:xfrm>
            <a:off x="2553864" y="6093296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/>
              <a:cs typeface="Arial"/>
              <a:sym typeface="Verdana" pitchFamily="34" charset="0"/>
            </a:endParaRPr>
          </a:p>
        </p:txBody>
      </p:sp>
      <p:sp>
        <p:nvSpPr>
          <p:cNvPr id="44" name="Rectangle 15"/>
          <p:cNvSpPr>
            <a:spLocks noChangeArrowheads="1"/>
          </p:cNvSpPr>
          <p:nvPr/>
        </p:nvSpPr>
        <p:spPr bwMode="auto">
          <a:xfrm>
            <a:off x="2985912" y="6093296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/>
              <a:cs typeface="Arial"/>
              <a:sym typeface="Verdana" pitchFamily="34" charset="0"/>
            </a:endParaRPr>
          </a:p>
        </p:txBody>
      </p:sp>
      <p:sp>
        <p:nvSpPr>
          <p:cNvPr id="45" name="Rectangle 15"/>
          <p:cNvSpPr>
            <a:spLocks noChangeArrowheads="1"/>
          </p:cNvSpPr>
          <p:nvPr/>
        </p:nvSpPr>
        <p:spPr bwMode="auto">
          <a:xfrm>
            <a:off x="3417960" y="6093296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/>
              <a:cs typeface="Arial"/>
              <a:sym typeface="Verdana" pitchFamily="34" charset="0"/>
            </a:endParaRPr>
          </a:p>
        </p:txBody>
      </p:sp>
      <p:sp>
        <p:nvSpPr>
          <p:cNvPr id="46" name="Rectangle 15"/>
          <p:cNvSpPr>
            <a:spLocks noChangeArrowheads="1"/>
          </p:cNvSpPr>
          <p:nvPr/>
        </p:nvSpPr>
        <p:spPr bwMode="auto">
          <a:xfrm>
            <a:off x="3850008" y="6093296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/>
              <a:cs typeface="Arial"/>
              <a:sym typeface="Verdana" pitchFamily="34" charset="0"/>
            </a:endParaRPr>
          </a:p>
        </p:txBody>
      </p:sp>
      <p:sp>
        <p:nvSpPr>
          <p:cNvPr id="47" name="Rectangle 15"/>
          <p:cNvSpPr>
            <a:spLocks noChangeArrowheads="1"/>
          </p:cNvSpPr>
          <p:nvPr/>
        </p:nvSpPr>
        <p:spPr bwMode="auto">
          <a:xfrm>
            <a:off x="4282056" y="6093296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/>
              <a:cs typeface="Arial"/>
              <a:sym typeface="Verdana" pitchFamily="34" charset="0"/>
            </a:endParaRPr>
          </a:p>
        </p:txBody>
      </p:sp>
      <p:sp>
        <p:nvSpPr>
          <p:cNvPr id="48" name="Rectangle 15"/>
          <p:cNvSpPr>
            <a:spLocks noChangeArrowheads="1"/>
          </p:cNvSpPr>
          <p:nvPr/>
        </p:nvSpPr>
        <p:spPr bwMode="auto">
          <a:xfrm>
            <a:off x="4714104" y="6093296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/>
              <a:cs typeface="Arial"/>
              <a:sym typeface="Verdana" pitchFamily="34" charset="0"/>
            </a:endParaRPr>
          </a:p>
        </p:txBody>
      </p:sp>
      <p:sp>
        <p:nvSpPr>
          <p:cNvPr id="49" name="Rectangle 15"/>
          <p:cNvSpPr>
            <a:spLocks noChangeArrowheads="1"/>
          </p:cNvSpPr>
          <p:nvPr/>
        </p:nvSpPr>
        <p:spPr bwMode="auto">
          <a:xfrm>
            <a:off x="5146152" y="6093296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/>
              <a:cs typeface="Arial"/>
              <a:sym typeface="Verdana" pitchFamily="34" charset="0"/>
            </a:endParaRPr>
          </a:p>
        </p:txBody>
      </p:sp>
      <p:sp>
        <p:nvSpPr>
          <p:cNvPr id="50" name="Rectangle 15"/>
          <p:cNvSpPr>
            <a:spLocks noChangeArrowheads="1"/>
          </p:cNvSpPr>
          <p:nvPr/>
        </p:nvSpPr>
        <p:spPr bwMode="auto">
          <a:xfrm>
            <a:off x="5578200" y="6093296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r>
              <a:rPr lang="zh-CN" altLang="en-US" sz="2000" dirty="0" smtClean="0">
                <a:solidFill>
                  <a:srgbClr val="000000"/>
                </a:solidFill>
                <a:latin typeface="Arial"/>
                <a:cs typeface="Arial"/>
                <a:sym typeface="Verdana" pitchFamily="34" charset="0"/>
              </a:rPr>
              <a:t>.</a:t>
            </a:r>
            <a:r>
              <a:rPr lang="en-US" altLang="zh-CN" sz="2000" dirty="0" smtClean="0">
                <a:solidFill>
                  <a:srgbClr val="000000"/>
                </a:solidFill>
                <a:latin typeface="Arial"/>
                <a:cs typeface="Arial"/>
                <a:sym typeface="Verdana" pitchFamily="34" charset="0"/>
              </a:rPr>
              <a:t>..</a:t>
            </a:r>
            <a:endParaRPr lang="da-DK" altLang="zh-CN" sz="2000" dirty="0">
              <a:solidFill>
                <a:srgbClr val="000000"/>
              </a:solidFill>
              <a:latin typeface="Arial"/>
              <a:cs typeface="Arial"/>
              <a:sym typeface="Verdana" pitchFamily="34" charset="0"/>
            </a:endParaRPr>
          </a:p>
        </p:txBody>
      </p:sp>
      <p:sp>
        <p:nvSpPr>
          <p:cNvPr id="54" name="Rectangle 15"/>
          <p:cNvSpPr>
            <a:spLocks noChangeArrowheads="1"/>
          </p:cNvSpPr>
          <p:nvPr/>
        </p:nvSpPr>
        <p:spPr bwMode="auto">
          <a:xfrm>
            <a:off x="321616" y="6165304"/>
            <a:ext cx="432048" cy="288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0" hangingPunct="0">
              <a:buSzPct val="100000"/>
            </a:pPr>
            <a:r>
              <a:rPr lang="da-DK" altLang="zh-CN" sz="1600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y =</a:t>
            </a:r>
            <a:endParaRPr lang="da-DK" altLang="zh-CN" sz="16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cxnSp>
        <p:nvCxnSpPr>
          <p:cNvPr id="55" name="曲线连接符 54"/>
          <p:cNvCxnSpPr>
            <a:stCxn id="10" idx="1"/>
            <a:endCxn id="40" idx="0"/>
          </p:cNvCxnSpPr>
          <p:nvPr/>
        </p:nvCxnSpPr>
        <p:spPr>
          <a:xfrm rot="10800000" flipH="1" flipV="1">
            <a:off x="1403648" y="2600908"/>
            <a:ext cx="71052" cy="3492388"/>
          </a:xfrm>
          <a:prstGeom prst="curvedConnector4">
            <a:avLst>
              <a:gd name="adj1" fmla="val -1408246"/>
              <a:gd name="adj2" fmla="val 93147"/>
            </a:avLst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曲线连接符 59"/>
          <p:cNvCxnSpPr>
            <a:stCxn id="14" idx="1"/>
            <a:endCxn id="41" idx="0"/>
          </p:cNvCxnSpPr>
          <p:nvPr/>
        </p:nvCxnSpPr>
        <p:spPr>
          <a:xfrm rot="10800000" flipH="1" flipV="1">
            <a:off x="1403648" y="3248980"/>
            <a:ext cx="503100" cy="2844316"/>
          </a:xfrm>
          <a:prstGeom prst="curvedConnector4">
            <a:avLst>
              <a:gd name="adj1" fmla="val -166710"/>
              <a:gd name="adj2" fmla="val 89454"/>
            </a:avLst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曲线连接符 63"/>
          <p:cNvCxnSpPr>
            <a:stCxn id="15" idx="1"/>
            <a:endCxn id="42" idx="0"/>
          </p:cNvCxnSpPr>
          <p:nvPr/>
        </p:nvCxnSpPr>
        <p:spPr>
          <a:xfrm rot="10800000" flipH="1" flipV="1">
            <a:off x="1403648" y="4041068"/>
            <a:ext cx="935148" cy="2052228"/>
          </a:xfrm>
          <a:prstGeom prst="curvedConnector4">
            <a:avLst>
              <a:gd name="adj1" fmla="val -67053"/>
              <a:gd name="adj2" fmla="val 82034"/>
            </a:avLst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曲线连接符 75"/>
          <p:cNvCxnSpPr>
            <a:stCxn id="27" idx="3"/>
            <a:endCxn id="44" idx="0"/>
          </p:cNvCxnSpPr>
          <p:nvPr/>
        </p:nvCxnSpPr>
        <p:spPr>
          <a:xfrm>
            <a:off x="2843808" y="3248980"/>
            <a:ext cx="359084" cy="2844316"/>
          </a:xfrm>
          <a:prstGeom prst="curvedConnector2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曲线连接符 78"/>
          <p:cNvCxnSpPr>
            <a:stCxn id="29" idx="3"/>
            <a:endCxn id="45" idx="0"/>
          </p:cNvCxnSpPr>
          <p:nvPr/>
        </p:nvCxnSpPr>
        <p:spPr>
          <a:xfrm>
            <a:off x="2843808" y="4257092"/>
            <a:ext cx="791132" cy="1836204"/>
          </a:xfrm>
          <a:prstGeom prst="curvedConnector2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曲线连接符 81"/>
          <p:cNvCxnSpPr>
            <a:stCxn id="35" idx="3"/>
            <a:endCxn id="47" idx="0"/>
          </p:cNvCxnSpPr>
          <p:nvPr/>
        </p:nvCxnSpPr>
        <p:spPr>
          <a:xfrm flipH="1">
            <a:off x="4499036" y="3176972"/>
            <a:ext cx="72964" cy="2916324"/>
          </a:xfrm>
          <a:prstGeom prst="curvedConnector4">
            <a:avLst>
              <a:gd name="adj1" fmla="val -313305"/>
              <a:gd name="adj2" fmla="val 55556"/>
            </a:avLst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曲线连接符 84"/>
          <p:cNvCxnSpPr>
            <a:stCxn id="37" idx="3"/>
            <a:endCxn id="48" idx="0"/>
          </p:cNvCxnSpPr>
          <p:nvPr/>
        </p:nvCxnSpPr>
        <p:spPr>
          <a:xfrm>
            <a:off x="4572000" y="3825044"/>
            <a:ext cx="359084" cy="2268252"/>
          </a:xfrm>
          <a:prstGeom prst="curvedConnector2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8" name="Rectangle 15"/>
          <p:cNvSpPr>
            <a:spLocks noChangeArrowheads="1"/>
          </p:cNvSpPr>
          <p:nvPr/>
        </p:nvSpPr>
        <p:spPr bwMode="auto">
          <a:xfrm>
            <a:off x="6228184" y="2276872"/>
            <a:ext cx="936104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r>
              <a:rPr lang="da-DK" altLang="zh-CN" sz="2000" b="1" dirty="0" smtClean="0">
                <a:solidFill>
                  <a:srgbClr val="FF0000"/>
                </a:solidFill>
                <a:latin typeface="Arial"/>
                <a:cs typeface="Arial"/>
                <a:sym typeface="Verdana" pitchFamily="34" charset="0"/>
              </a:rPr>
              <a:t>R</a:t>
            </a:r>
            <a:r>
              <a:rPr lang="en-US" altLang="zh-CN" sz="2000" b="1" baseline="-25000" dirty="0" smtClean="0">
                <a:solidFill>
                  <a:srgbClr val="FF0000"/>
                </a:solidFill>
                <a:latin typeface="Arial"/>
                <a:cs typeface="Arial"/>
                <a:sym typeface="Verdana" pitchFamily="34" charset="0"/>
              </a:rPr>
              <a:t>2</a:t>
            </a:r>
            <a:endParaRPr lang="da-DK" altLang="zh-CN" sz="2000" b="1" baseline="-25000" dirty="0">
              <a:solidFill>
                <a:srgbClr val="FF0000"/>
              </a:solidFill>
              <a:latin typeface="Arial"/>
              <a:cs typeface="Arial"/>
              <a:sym typeface="Verdana" pitchFamily="34" charset="0"/>
            </a:endParaRPr>
          </a:p>
        </p:txBody>
      </p:sp>
      <p:sp>
        <p:nvSpPr>
          <p:cNvPr id="89" name="Rectangle 15"/>
          <p:cNvSpPr>
            <a:spLocks noChangeArrowheads="1"/>
          </p:cNvSpPr>
          <p:nvPr/>
        </p:nvSpPr>
        <p:spPr bwMode="auto">
          <a:xfrm>
            <a:off x="7164288" y="2276872"/>
            <a:ext cx="936104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r>
              <a:rPr lang="da-DK" altLang="zh-CN" sz="2000" b="1" dirty="0" smtClean="0">
                <a:solidFill>
                  <a:srgbClr val="FF0000"/>
                </a:solidFill>
                <a:latin typeface="Arial"/>
                <a:cs typeface="Arial"/>
                <a:sym typeface="Verdana" pitchFamily="34" charset="0"/>
              </a:rPr>
              <a:t>R</a:t>
            </a:r>
            <a:r>
              <a:rPr lang="en-US" altLang="zh-CN" sz="2000" b="1" baseline="-25000" dirty="0" smtClean="0">
                <a:solidFill>
                  <a:srgbClr val="FF0000"/>
                </a:solidFill>
                <a:latin typeface="Arial"/>
                <a:cs typeface="Arial"/>
                <a:sym typeface="Verdana" pitchFamily="34" charset="0"/>
              </a:rPr>
              <a:t>3</a:t>
            </a:r>
            <a:endParaRPr lang="da-DK" altLang="zh-CN" sz="2000" b="1" baseline="-25000" dirty="0">
              <a:solidFill>
                <a:srgbClr val="FF0000"/>
              </a:solidFill>
              <a:latin typeface="Arial"/>
              <a:cs typeface="Arial"/>
              <a:sym typeface="Verdana" pitchFamily="34" charset="0"/>
            </a:endParaRPr>
          </a:p>
        </p:txBody>
      </p:sp>
      <p:sp>
        <p:nvSpPr>
          <p:cNvPr id="90" name="Rectangle 15"/>
          <p:cNvSpPr>
            <a:spLocks noChangeArrowheads="1"/>
          </p:cNvSpPr>
          <p:nvPr/>
        </p:nvSpPr>
        <p:spPr bwMode="auto">
          <a:xfrm>
            <a:off x="8100392" y="2276872"/>
            <a:ext cx="936104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r>
              <a:rPr lang="zh-CN" altLang="zh-CN" sz="2000" b="1" dirty="0">
                <a:solidFill>
                  <a:srgbClr val="000000"/>
                </a:solidFill>
                <a:latin typeface="Arial"/>
                <a:cs typeface="Arial"/>
                <a:sym typeface="Verdana" pitchFamily="34" charset="0"/>
              </a:rPr>
              <a:t>0</a:t>
            </a:r>
            <a:endParaRPr lang="da-DK" altLang="zh-CN" sz="2000" b="1" dirty="0">
              <a:solidFill>
                <a:srgbClr val="000000"/>
              </a:solidFill>
              <a:latin typeface="Arial"/>
              <a:cs typeface="Arial"/>
              <a:sym typeface="Verdana" pitchFamily="34" charset="0"/>
            </a:endParaRPr>
          </a:p>
        </p:txBody>
      </p:sp>
      <p:grpSp>
        <p:nvGrpSpPr>
          <p:cNvPr id="10247" name="组 10246"/>
          <p:cNvGrpSpPr/>
          <p:nvPr/>
        </p:nvGrpSpPr>
        <p:grpSpPr>
          <a:xfrm>
            <a:off x="5292080" y="3284984"/>
            <a:ext cx="3744416" cy="432048"/>
            <a:chOff x="5292080" y="3284984"/>
            <a:chExt cx="3744416" cy="432048"/>
          </a:xfrm>
        </p:grpSpPr>
        <p:sp>
          <p:nvSpPr>
            <p:cNvPr id="91" name="Rectangle 15"/>
            <p:cNvSpPr>
              <a:spLocks noChangeArrowheads="1"/>
            </p:cNvSpPr>
            <p:nvPr/>
          </p:nvSpPr>
          <p:spPr bwMode="auto">
            <a:xfrm>
              <a:off x="5292080" y="3284984"/>
              <a:ext cx="936104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2000" b="1" dirty="0" smtClean="0">
                  <a:solidFill>
                    <a:srgbClr val="FF0000"/>
                  </a:solidFill>
                  <a:latin typeface="Arial"/>
                  <a:cs typeface="Arial"/>
                  <a:sym typeface="Verdana" pitchFamily="34" charset="0"/>
                </a:rPr>
                <a:t>R</a:t>
              </a:r>
              <a:r>
                <a:rPr lang="da-DK" altLang="zh-CN" sz="2000" b="1" baseline="-25000" dirty="0" smtClean="0">
                  <a:solidFill>
                    <a:srgbClr val="FF0000"/>
                  </a:solidFill>
                  <a:latin typeface="Arial"/>
                  <a:cs typeface="Arial"/>
                  <a:sym typeface="Verdana" pitchFamily="34" charset="0"/>
                </a:rPr>
                <a:t>1</a:t>
              </a:r>
              <a:endParaRPr lang="da-DK" altLang="zh-CN" sz="2000" b="1" baseline="-25000" dirty="0">
                <a:solidFill>
                  <a:srgbClr val="FF0000"/>
                </a:solidFill>
                <a:latin typeface="Arial"/>
                <a:cs typeface="Arial"/>
                <a:sym typeface="Verdana" pitchFamily="34" charset="0"/>
              </a:endParaRPr>
            </a:p>
          </p:txBody>
        </p:sp>
        <p:sp>
          <p:nvSpPr>
            <p:cNvPr id="92" name="Rectangle 15"/>
            <p:cNvSpPr>
              <a:spLocks noChangeArrowheads="1"/>
            </p:cNvSpPr>
            <p:nvPr/>
          </p:nvSpPr>
          <p:spPr bwMode="auto">
            <a:xfrm>
              <a:off x="6228184" y="3284984"/>
              <a:ext cx="936104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2000" b="1" dirty="0" smtClean="0">
                  <a:solidFill>
                    <a:srgbClr val="FF0000"/>
                  </a:solidFill>
                  <a:latin typeface="Arial"/>
                  <a:cs typeface="Arial"/>
                  <a:sym typeface="Verdana" pitchFamily="34" charset="0"/>
                </a:rPr>
                <a:t>R</a:t>
              </a:r>
              <a:r>
                <a:rPr lang="en-US" altLang="zh-CN" sz="2000" b="1" baseline="-25000" dirty="0" smtClean="0">
                  <a:solidFill>
                    <a:srgbClr val="FF0000"/>
                  </a:solidFill>
                  <a:latin typeface="Arial"/>
                  <a:cs typeface="Arial"/>
                  <a:sym typeface="Verdana" pitchFamily="34" charset="0"/>
                </a:rPr>
                <a:t>2</a:t>
              </a:r>
              <a:r>
                <a:rPr lang="en-US" altLang="zh-CN" sz="2000" b="1" dirty="0" smtClean="0">
                  <a:solidFill>
                    <a:srgbClr val="000000"/>
                  </a:solidFill>
                  <a:latin typeface="Arial"/>
                  <a:cs typeface="Arial"/>
                  <a:sym typeface="Verdana" pitchFamily="34" charset="0"/>
                </a:rPr>
                <a:t>+</a:t>
              </a:r>
              <a:r>
                <a:rPr lang="da-DK" altLang="zh-CN" sz="2000" b="1" dirty="0" smtClean="0">
                  <a:solidFill>
                    <a:srgbClr val="FF0000"/>
                  </a:solidFill>
                  <a:latin typeface="Arial"/>
                  <a:cs typeface="Arial"/>
                  <a:sym typeface="Verdana" pitchFamily="34" charset="0"/>
                </a:rPr>
                <a:t>R</a:t>
              </a:r>
              <a:r>
                <a:rPr lang="en-US" altLang="zh-CN" sz="2000" b="1" baseline="-25000" dirty="0" smtClean="0">
                  <a:solidFill>
                    <a:srgbClr val="FF0000"/>
                  </a:solidFill>
                  <a:latin typeface="Arial"/>
                  <a:cs typeface="Arial"/>
                  <a:sym typeface="Verdana" pitchFamily="34" charset="0"/>
                </a:rPr>
                <a:t>3</a:t>
              </a:r>
              <a:endParaRPr lang="da-DK" altLang="zh-CN" sz="2000" b="1" baseline="-25000" dirty="0">
                <a:solidFill>
                  <a:srgbClr val="FF0000"/>
                </a:solidFill>
                <a:latin typeface="Arial"/>
                <a:cs typeface="Arial"/>
                <a:sym typeface="Verdana" pitchFamily="34" charset="0"/>
              </a:endParaRPr>
            </a:p>
          </p:txBody>
        </p:sp>
        <p:sp>
          <p:nvSpPr>
            <p:cNvPr id="93" name="Rectangle 15"/>
            <p:cNvSpPr>
              <a:spLocks noChangeArrowheads="1"/>
            </p:cNvSpPr>
            <p:nvPr/>
          </p:nvSpPr>
          <p:spPr bwMode="auto">
            <a:xfrm>
              <a:off x="7164288" y="3284984"/>
              <a:ext cx="936104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2000" b="1" dirty="0" smtClean="0">
                  <a:solidFill>
                    <a:srgbClr val="FF0000"/>
                  </a:solidFill>
                  <a:latin typeface="Arial"/>
                  <a:cs typeface="Arial"/>
                  <a:sym typeface="Verdana" pitchFamily="34" charset="0"/>
                </a:rPr>
                <a:t>R</a:t>
              </a:r>
              <a:r>
                <a:rPr lang="en-US" altLang="zh-CN" sz="2000" b="1" baseline="-25000" dirty="0" smtClean="0">
                  <a:solidFill>
                    <a:srgbClr val="FF0000"/>
                  </a:solidFill>
                  <a:latin typeface="Arial"/>
                  <a:cs typeface="Arial"/>
                  <a:sym typeface="Verdana" pitchFamily="34" charset="0"/>
                </a:rPr>
                <a:t>3</a:t>
              </a:r>
              <a:endParaRPr lang="da-DK" altLang="zh-CN" sz="2000" b="1" baseline="-25000" dirty="0">
                <a:solidFill>
                  <a:srgbClr val="FF0000"/>
                </a:solidFill>
                <a:latin typeface="Arial"/>
                <a:cs typeface="Arial"/>
                <a:sym typeface="Verdana" pitchFamily="34" charset="0"/>
              </a:endParaRPr>
            </a:p>
          </p:txBody>
        </p:sp>
        <p:sp>
          <p:nvSpPr>
            <p:cNvPr id="94" name="Rectangle 15"/>
            <p:cNvSpPr>
              <a:spLocks noChangeArrowheads="1"/>
            </p:cNvSpPr>
            <p:nvPr/>
          </p:nvSpPr>
          <p:spPr bwMode="auto">
            <a:xfrm>
              <a:off x="8100392" y="3284984"/>
              <a:ext cx="936104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zh-CN" altLang="zh-CN" sz="2000" b="1" dirty="0">
                  <a:solidFill>
                    <a:srgbClr val="000000"/>
                  </a:solidFill>
                  <a:latin typeface="Arial"/>
                  <a:cs typeface="Arial"/>
                  <a:sym typeface="Verdana" pitchFamily="34" charset="0"/>
                </a:rPr>
                <a:t>0</a:t>
              </a:r>
              <a:endParaRPr lang="da-DK" altLang="zh-CN" sz="2000" b="1" dirty="0">
                <a:solidFill>
                  <a:srgbClr val="000000"/>
                </a:solidFill>
                <a:latin typeface="Arial"/>
                <a:cs typeface="Arial"/>
                <a:sym typeface="Verdana" pitchFamily="34" charset="0"/>
              </a:endParaRPr>
            </a:p>
          </p:txBody>
        </p:sp>
      </p:grpSp>
      <p:sp>
        <p:nvSpPr>
          <p:cNvPr id="95" name="Rectangle 15"/>
          <p:cNvSpPr>
            <a:spLocks noChangeArrowheads="1"/>
          </p:cNvSpPr>
          <p:nvPr/>
        </p:nvSpPr>
        <p:spPr bwMode="auto">
          <a:xfrm>
            <a:off x="5292080" y="5085184"/>
            <a:ext cx="936104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r>
              <a:rPr lang="da-DK" altLang="zh-CN" sz="2000" b="1" dirty="0" smtClean="0">
                <a:solidFill>
                  <a:srgbClr val="3366FF"/>
                </a:solidFill>
                <a:latin typeface="Arial"/>
                <a:cs typeface="Arial"/>
                <a:sym typeface="Verdana" pitchFamily="34" charset="0"/>
              </a:rPr>
              <a:t>B</a:t>
            </a:r>
            <a:r>
              <a:rPr lang="da-DK" altLang="zh-CN" sz="2000" b="1" baseline="-25000" dirty="0" smtClean="0">
                <a:solidFill>
                  <a:srgbClr val="3366FF"/>
                </a:solidFill>
                <a:latin typeface="Arial"/>
                <a:cs typeface="Arial"/>
                <a:sym typeface="Verdana" pitchFamily="34" charset="0"/>
              </a:rPr>
              <a:t>1</a:t>
            </a:r>
            <a:endParaRPr lang="da-DK" altLang="zh-CN" sz="2000" b="1" baseline="-25000" dirty="0">
              <a:solidFill>
                <a:srgbClr val="3366FF"/>
              </a:solidFill>
              <a:latin typeface="Arial"/>
              <a:cs typeface="Arial"/>
              <a:sym typeface="Verdana" pitchFamily="34" charset="0"/>
            </a:endParaRPr>
          </a:p>
        </p:txBody>
      </p:sp>
      <p:sp>
        <p:nvSpPr>
          <p:cNvPr id="96" name="Rectangle 15"/>
          <p:cNvSpPr>
            <a:spLocks noChangeArrowheads="1"/>
          </p:cNvSpPr>
          <p:nvPr/>
        </p:nvSpPr>
        <p:spPr bwMode="auto">
          <a:xfrm>
            <a:off x="6228184" y="5085184"/>
            <a:ext cx="936104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r>
              <a:rPr lang="da-DK" altLang="zh-CN" sz="2000" b="1" dirty="0" smtClean="0">
                <a:solidFill>
                  <a:srgbClr val="3366FF"/>
                </a:solidFill>
                <a:latin typeface="Arial"/>
                <a:cs typeface="Arial"/>
                <a:sym typeface="Verdana" pitchFamily="34" charset="0"/>
              </a:rPr>
              <a:t>B</a:t>
            </a:r>
            <a:r>
              <a:rPr lang="en-US" altLang="zh-CN" sz="2000" b="1" baseline="-25000" dirty="0" smtClean="0">
                <a:solidFill>
                  <a:srgbClr val="3366FF"/>
                </a:solidFill>
                <a:latin typeface="Arial"/>
                <a:cs typeface="Arial"/>
                <a:sym typeface="Verdana" pitchFamily="34" charset="0"/>
              </a:rPr>
              <a:t>2</a:t>
            </a:r>
            <a:endParaRPr lang="da-DK" altLang="zh-CN" sz="2000" b="1" baseline="-25000" dirty="0">
              <a:solidFill>
                <a:srgbClr val="3366FF"/>
              </a:solidFill>
              <a:latin typeface="Arial"/>
              <a:cs typeface="Arial"/>
              <a:sym typeface="Verdana" pitchFamily="34" charset="0"/>
            </a:endParaRPr>
          </a:p>
        </p:txBody>
      </p:sp>
      <p:sp>
        <p:nvSpPr>
          <p:cNvPr id="97" name="Rectangle 15"/>
          <p:cNvSpPr>
            <a:spLocks noChangeArrowheads="1"/>
          </p:cNvSpPr>
          <p:nvPr/>
        </p:nvSpPr>
        <p:spPr bwMode="auto">
          <a:xfrm>
            <a:off x="8100392" y="5085184"/>
            <a:ext cx="936104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r>
              <a:rPr lang="da-DK" altLang="zh-CN" sz="2000" b="1" dirty="0" smtClean="0">
                <a:solidFill>
                  <a:srgbClr val="3366FF"/>
                </a:solidFill>
                <a:latin typeface="Arial"/>
                <a:cs typeface="Arial"/>
                <a:sym typeface="Verdana" pitchFamily="34" charset="0"/>
              </a:rPr>
              <a:t>B</a:t>
            </a:r>
            <a:r>
              <a:rPr lang="en-US" altLang="zh-CN" sz="2000" b="1" baseline="-25000" dirty="0" smtClean="0">
                <a:solidFill>
                  <a:srgbClr val="3366FF"/>
                </a:solidFill>
                <a:latin typeface="Arial"/>
                <a:cs typeface="Arial"/>
                <a:sym typeface="Verdana" pitchFamily="34" charset="0"/>
              </a:rPr>
              <a:t>3</a:t>
            </a:r>
            <a:endParaRPr lang="da-DK" altLang="zh-CN" sz="2000" b="1" baseline="-25000" dirty="0">
              <a:solidFill>
                <a:srgbClr val="3366FF"/>
              </a:solidFill>
              <a:latin typeface="Arial"/>
              <a:cs typeface="Arial"/>
              <a:sym typeface="Verdana" pitchFamily="34" charset="0"/>
            </a:endParaRPr>
          </a:p>
        </p:txBody>
      </p:sp>
      <p:sp>
        <p:nvSpPr>
          <p:cNvPr id="98" name="Rectangle 15"/>
          <p:cNvSpPr>
            <a:spLocks noChangeArrowheads="1"/>
          </p:cNvSpPr>
          <p:nvPr/>
        </p:nvSpPr>
        <p:spPr bwMode="auto">
          <a:xfrm>
            <a:off x="7164288" y="5085184"/>
            <a:ext cx="936104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r>
              <a:rPr lang="zh-CN" altLang="zh-CN" sz="2000" b="1" dirty="0">
                <a:solidFill>
                  <a:srgbClr val="000000"/>
                </a:solidFill>
                <a:latin typeface="Arial"/>
                <a:cs typeface="Arial"/>
                <a:sym typeface="Verdana" pitchFamily="34" charset="0"/>
              </a:rPr>
              <a:t>0</a:t>
            </a:r>
            <a:endParaRPr lang="da-DK" altLang="zh-CN" sz="2000" b="1" dirty="0">
              <a:solidFill>
                <a:srgbClr val="000000"/>
              </a:solidFill>
              <a:latin typeface="Arial"/>
              <a:cs typeface="Arial"/>
              <a:sym typeface="Verdana" pitchFamily="34" charset="0"/>
            </a:endParaRPr>
          </a:p>
        </p:txBody>
      </p:sp>
      <p:grpSp>
        <p:nvGrpSpPr>
          <p:cNvPr id="10250" name="组 10249"/>
          <p:cNvGrpSpPr/>
          <p:nvPr/>
        </p:nvGrpSpPr>
        <p:grpSpPr>
          <a:xfrm>
            <a:off x="5292080" y="4221088"/>
            <a:ext cx="3744416" cy="432048"/>
            <a:chOff x="5292080" y="4221088"/>
            <a:chExt cx="3744416" cy="432048"/>
          </a:xfrm>
        </p:grpSpPr>
        <p:sp>
          <p:nvSpPr>
            <p:cNvPr id="99" name="Rectangle 15"/>
            <p:cNvSpPr>
              <a:spLocks noChangeArrowheads="1"/>
            </p:cNvSpPr>
            <p:nvPr/>
          </p:nvSpPr>
          <p:spPr bwMode="auto">
            <a:xfrm>
              <a:off x="5292080" y="4221088"/>
              <a:ext cx="936104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2000" b="1" dirty="0" smtClean="0">
                  <a:solidFill>
                    <a:srgbClr val="3366FF"/>
                  </a:solidFill>
                  <a:latin typeface="Arial"/>
                  <a:cs typeface="Arial"/>
                  <a:sym typeface="Verdana" pitchFamily="34" charset="0"/>
                </a:rPr>
                <a:t>B</a:t>
              </a:r>
              <a:r>
                <a:rPr lang="da-DK" altLang="zh-CN" sz="2000" b="1" baseline="-25000" dirty="0" smtClean="0">
                  <a:solidFill>
                    <a:srgbClr val="3366FF"/>
                  </a:solidFill>
                  <a:latin typeface="Arial"/>
                  <a:cs typeface="Arial"/>
                  <a:sym typeface="Verdana" pitchFamily="34" charset="0"/>
                </a:rPr>
                <a:t>1</a:t>
              </a:r>
              <a:r>
                <a:rPr lang="en-US" altLang="zh-CN" sz="2000" b="1" dirty="0">
                  <a:solidFill>
                    <a:srgbClr val="000000"/>
                  </a:solidFill>
                  <a:latin typeface="Arial"/>
                  <a:cs typeface="Arial"/>
                  <a:sym typeface="Verdana" pitchFamily="34" charset="0"/>
                </a:rPr>
                <a:t>+</a:t>
              </a:r>
              <a:r>
                <a:rPr lang="da-DK" altLang="zh-CN" sz="2000" b="1" dirty="0" smtClean="0">
                  <a:solidFill>
                    <a:srgbClr val="FF0000"/>
                  </a:solidFill>
                  <a:latin typeface="Arial"/>
                  <a:cs typeface="Arial"/>
                  <a:sym typeface="Verdana" pitchFamily="34" charset="0"/>
                </a:rPr>
                <a:t>R</a:t>
              </a:r>
              <a:r>
                <a:rPr lang="da-DK" altLang="zh-CN" sz="2000" b="1" baseline="-25000" dirty="0" smtClean="0">
                  <a:solidFill>
                    <a:srgbClr val="FF0000"/>
                  </a:solidFill>
                  <a:latin typeface="Arial"/>
                  <a:cs typeface="Arial"/>
                  <a:sym typeface="Verdana" pitchFamily="34" charset="0"/>
                </a:rPr>
                <a:t>1</a:t>
              </a:r>
              <a:endParaRPr lang="da-DK" altLang="zh-CN" sz="2000" b="1" baseline="-25000" dirty="0">
                <a:solidFill>
                  <a:srgbClr val="FF0000"/>
                </a:solidFill>
                <a:latin typeface="Arial"/>
                <a:cs typeface="Arial"/>
                <a:sym typeface="Verdana" pitchFamily="34" charset="0"/>
              </a:endParaRPr>
            </a:p>
          </p:txBody>
        </p:sp>
        <p:sp>
          <p:nvSpPr>
            <p:cNvPr id="100" name="Rectangle 15"/>
            <p:cNvSpPr>
              <a:spLocks noChangeArrowheads="1"/>
            </p:cNvSpPr>
            <p:nvPr/>
          </p:nvSpPr>
          <p:spPr bwMode="auto">
            <a:xfrm>
              <a:off x="6228184" y="4221088"/>
              <a:ext cx="936104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1600" b="1" dirty="0">
                  <a:solidFill>
                    <a:srgbClr val="3366FF"/>
                  </a:solidFill>
                  <a:latin typeface="Arial"/>
                  <a:cs typeface="Arial"/>
                  <a:sym typeface="Verdana" pitchFamily="34" charset="0"/>
                </a:rPr>
                <a:t>B</a:t>
              </a:r>
              <a:r>
                <a:rPr lang="en-US" altLang="zh-CN" sz="1600" b="1" baseline="-25000" dirty="0">
                  <a:solidFill>
                    <a:srgbClr val="3366FF"/>
                  </a:solidFill>
                  <a:latin typeface="Arial"/>
                  <a:cs typeface="Arial"/>
                  <a:sym typeface="Verdana" pitchFamily="34" charset="0"/>
                </a:rPr>
                <a:t>2</a:t>
              </a:r>
              <a:r>
                <a:rPr lang="en-US" altLang="zh-CN" sz="1600" b="1" dirty="0" smtClean="0">
                  <a:solidFill>
                    <a:srgbClr val="000000"/>
                  </a:solidFill>
                  <a:latin typeface="Arial"/>
                  <a:cs typeface="Arial"/>
                  <a:sym typeface="Verdana" pitchFamily="34" charset="0"/>
                </a:rPr>
                <a:t>+</a:t>
              </a:r>
              <a:r>
                <a:rPr lang="da-DK" altLang="zh-CN" sz="1600" b="1" dirty="0" smtClean="0">
                  <a:solidFill>
                    <a:srgbClr val="FF0000"/>
                  </a:solidFill>
                  <a:latin typeface="Arial"/>
                  <a:cs typeface="Arial"/>
                  <a:sym typeface="Verdana" pitchFamily="34" charset="0"/>
                </a:rPr>
                <a:t>R</a:t>
              </a:r>
              <a:r>
                <a:rPr lang="en-US" altLang="zh-CN" sz="1600" b="1" baseline="-25000" dirty="0" smtClean="0">
                  <a:solidFill>
                    <a:srgbClr val="FF0000"/>
                  </a:solidFill>
                  <a:latin typeface="Arial"/>
                  <a:cs typeface="Arial"/>
                  <a:sym typeface="Verdana" pitchFamily="34" charset="0"/>
                </a:rPr>
                <a:t>2</a:t>
              </a:r>
              <a:r>
                <a:rPr lang="en-US" altLang="zh-CN" sz="1600" b="1" dirty="0" smtClean="0">
                  <a:solidFill>
                    <a:srgbClr val="000000"/>
                  </a:solidFill>
                  <a:latin typeface="Arial"/>
                  <a:cs typeface="Arial"/>
                  <a:sym typeface="Verdana" pitchFamily="34" charset="0"/>
                </a:rPr>
                <a:t>+</a:t>
              </a:r>
              <a:r>
                <a:rPr lang="da-DK" altLang="zh-CN" sz="1600" b="1" dirty="0" smtClean="0">
                  <a:solidFill>
                    <a:srgbClr val="FF0000"/>
                  </a:solidFill>
                  <a:latin typeface="Arial"/>
                  <a:cs typeface="Arial"/>
                  <a:sym typeface="Verdana" pitchFamily="34" charset="0"/>
                </a:rPr>
                <a:t>R</a:t>
              </a:r>
              <a:r>
                <a:rPr lang="en-US" altLang="zh-CN" sz="1600" b="1" baseline="-25000" dirty="0" smtClean="0">
                  <a:solidFill>
                    <a:srgbClr val="FF0000"/>
                  </a:solidFill>
                  <a:latin typeface="Arial"/>
                  <a:cs typeface="Arial"/>
                  <a:sym typeface="Verdana" pitchFamily="34" charset="0"/>
                </a:rPr>
                <a:t>3</a:t>
              </a:r>
              <a:endParaRPr lang="da-DK" altLang="zh-CN" sz="1600" b="1" baseline="-25000" dirty="0">
                <a:solidFill>
                  <a:srgbClr val="FF0000"/>
                </a:solidFill>
                <a:latin typeface="Arial"/>
                <a:cs typeface="Arial"/>
                <a:sym typeface="Verdana" pitchFamily="34" charset="0"/>
              </a:endParaRPr>
            </a:p>
          </p:txBody>
        </p:sp>
        <p:sp>
          <p:nvSpPr>
            <p:cNvPr id="101" name="Rectangle 15"/>
            <p:cNvSpPr>
              <a:spLocks noChangeArrowheads="1"/>
            </p:cNvSpPr>
            <p:nvPr/>
          </p:nvSpPr>
          <p:spPr bwMode="auto">
            <a:xfrm>
              <a:off x="7164288" y="4221088"/>
              <a:ext cx="936104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2000" b="1" dirty="0" smtClean="0">
                  <a:solidFill>
                    <a:srgbClr val="FF0000"/>
                  </a:solidFill>
                  <a:latin typeface="Arial"/>
                  <a:cs typeface="Arial"/>
                  <a:sym typeface="Verdana" pitchFamily="34" charset="0"/>
                </a:rPr>
                <a:t>R</a:t>
              </a:r>
              <a:r>
                <a:rPr lang="en-US" altLang="zh-CN" sz="2000" b="1" baseline="-25000" dirty="0" smtClean="0">
                  <a:solidFill>
                    <a:srgbClr val="FF0000"/>
                  </a:solidFill>
                  <a:latin typeface="Arial"/>
                  <a:cs typeface="Arial"/>
                  <a:sym typeface="Verdana" pitchFamily="34" charset="0"/>
                </a:rPr>
                <a:t>3</a:t>
              </a:r>
              <a:endParaRPr lang="da-DK" altLang="zh-CN" sz="2000" b="1" baseline="-25000" dirty="0">
                <a:solidFill>
                  <a:srgbClr val="FF0000"/>
                </a:solidFill>
                <a:latin typeface="Arial"/>
                <a:cs typeface="Arial"/>
                <a:sym typeface="Verdana" pitchFamily="34" charset="0"/>
              </a:endParaRPr>
            </a:p>
          </p:txBody>
        </p:sp>
        <p:sp>
          <p:nvSpPr>
            <p:cNvPr id="102" name="Rectangle 15"/>
            <p:cNvSpPr>
              <a:spLocks noChangeArrowheads="1"/>
            </p:cNvSpPr>
            <p:nvPr/>
          </p:nvSpPr>
          <p:spPr bwMode="auto">
            <a:xfrm>
              <a:off x="8100392" y="4221088"/>
              <a:ext cx="936104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2000" b="1" dirty="0">
                  <a:solidFill>
                    <a:srgbClr val="3366FF"/>
                  </a:solidFill>
                  <a:latin typeface="Arial"/>
                  <a:cs typeface="Arial"/>
                  <a:sym typeface="Verdana" pitchFamily="34" charset="0"/>
                </a:rPr>
                <a:t>B</a:t>
              </a:r>
              <a:r>
                <a:rPr lang="en-US" altLang="zh-CN" sz="2000" b="1" baseline="-25000" dirty="0">
                  <a:solidFill>
                    <a:srgbClr val="3366FF"/>
                  </a:solidFill>
                  <a:latin typeface="Arial"/>
                  <a:cs typeface="Arial"/>
                  <a:sym typeface="Verdana" pitchFamily="34" charset="0"/>
                </a:rPr>
                <a:t>3</a:t>
              </a:r>
              <a:endParaRPr lang="da-DK" altLang="zh-CN" sz="2000" b="1" dirty="0">
                <a:solidFill>
                  <a:srgbClr val="000000"/>
                </a:solidFill>
                <a:latin typeface="Arial"/>
                <a:cs typeface="Arial"/>
                <a:sym typeface="Verdana" pitchFamily="34" charset="0"/>
              </a:endParaRPr>
            </a:p>
          </p:txBody>
        </p:sp>
      </p:grpSp>
      <p:cxnSp>
        <p:nvCxnSpPr>
          <p:cNvPr id="103" name="曲线连接符 102"/>
          <p:cNvCxnSpPr>
            <a:stCxn id="20" idx="0"/>
            <a:endCxn id="12" idx="0"/>
          </p:cNvCxnSpPr>
          <p:nvPr/>
        </p:nvCxnSpPr>
        <p:spPr>
          <a:xfrm rot="5400000" flipH="1" flipV="1">
            <a:off x="4157954" y="674694"/>
            <a:ext cx="12700" cy="3204356"/>
          </a:xfrm>
          <a:prstGeom prst="curvedConnector3">
            <a:avLst>
              <a:gd name="adj1" fmla="val 1800000"/>
            </a:avLst>
          </a:prstGeom>
          <a:ln>
            <a:solidFill>
              <a:srgbClr val="FF0000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曲线连接符 105"/>
          <p:cNvCxnSpPr>
            <a:stCxn id="23" idx="0"/>
            <a:endCxn id="88" idx="0"/>
          </p:cNvCxnSpPr>
          <p:nvPr/>
        </p:nvCxnSpPr>
        <p:spPr>
          <a:xfrm rot="5400000" flipH="1" flipV="1">
            <a:off x="5058054" y="638690"/>
            <a:ext cx="12700" cy="3276364"/>
          </a:xfrm>
          <a:prstGeom prst="curvedConnector3">
            <a:avLst>
              <a:gd name="adj1" fmla="val 1800000"/>
            </a:avLst>
          </a:prstGeom>
          <a:ln>
            <a:solidFill>
              <a:srgbClr val="FF0000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曲线连接符 108"/>
          <p:cNvCxnSpPr>
            <a:stCxn id="25" idx="0"/>
            <a:endCxn id="89" idx="0"/>
          </p:cNvCxnSpPr>
          <p:nvPr/>
        </p:nvCxnSpPr>
        <p:spPr>
          <a:xfrm rot="5400000" flipH="1" flipV="1">
            <a:off x="5958154" y="602686"/>
            <a:ext cx="12700" cy="3348372"/>
          </a:xfrm>
          <a:prstGeom prst="curvedConnector3">
            <a:avLst>
              <a:gd name="adj1" fmla="val 1800000"/>
            </a:avLst>
          </a:prstGeom>
          <a:ln>
            <a:solidFill>
              <a:srgbClr val="FF0000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曲线连接符 111"/>
          <p:cNvCxnSpPr>
            <a:stCxn id="33" idx="2"/>
            <a:endCxn id="97" idx="2"/>
          </p:cNvCxnSpPr>
          <p:nvPr/>
        </p:nvCxnSpPr>
        <p:spPr>
          <a:xfrm rot="16200000" flipH="1">
            <a:off x="6426206" y="3374994"/>
            <a:ext cx="12700" cy="4284476"/>
          </a:xfrm>
          <a:prstGeom prst="curvedConnector3">
            <a:avLst>
              <a:gd name="adj1" fmla="val 1800000"/>
            </a:avLst>
          </a:prstGeom>
          <a:ln>
            <a:solidFill>
              <a:srgbClr val="3366FF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曲线连接符 114"/>
          <p:cNvCxnSpPr>
            <a:stCxn id="31" idx="2"/>
            <a:endCxn id="96" idx="2"/>
          </p:cNvCxnSpPr>
          <p:nvPr/>
        </p:nvCxnSpPr>
        <p:spPr>
          <a:xfrm rot="16200000" flipH="1">
            <a:off x="4626006" y="3447002"/>
            <a:ext cx="12700" cy="4140460"/>
          </a:xfrm>
          <a:prstGeom prst="curvedConnector3">
            <a:avLst>
              <a:gd name="adj1" fmla="val 1800000"/>
            </a:avLst>
          </a:prstGeom>
          <a:ln>
            <a:solidFill>
              <a:srgbClr val="3366FF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" name="曲线连接符 117"/>
          <p:cNvCxnSpPr>
            <a:stCxn id="16" idx="2"/>
            <a:endCxn id="95" idx="2"/>
          </p:cNvCxnSpPr>
          <p:nvPr/>
        </p:nvCxnSpPr>
        <p:spPr>
          <a:xfrm rot="16200000" flipH="1">
            <a:off x="3725906" y="3483006"/>
            <a:ext cx="12700" cy="4068452"/>
          </a:xfrm>
          <a:prstGeom prst="curvedConnector3">
            <a:avLst>
              <a:gd name="adj1" fmla="val 1800000"/>
            </a:avLst>
          </a:prstGeom>
          <a:ln>
            <a:solidFill>
              <a:srgbClr val="3366FF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246" name="组 10245"/>
          <p:cNvGrpSpPr/>
          <p:nvPr/>
        </p:nvGrpSpPr>
        <p:grpSpPr>
          <a:xfrm>
            <a:off x="5753782" y="2708920"/>
            <a:ext cx="2821012" cy="582414"/>
            <a:chOff x="5753782" y="2708920"/>
            <a:chExt cx="2821012" cy="582414"/>
          </a:xfrm>
        </p:grpSpPr>
        <p:cxnSp>
          <p:nvCxnSpPr>
            <p:cNvPr id="121" name="曲线连接符 120"/>
            <p:cNvCxnSpPr>
              <a:stCxn id="12" idx="2"/>
              <a:endCxn id="91" idx="0"/>
            </p:cNvCxnSpPr>
            <p:nvPr/>
          </p:nvCxnSpPr>
          <p:spPr>
            <a:xfrm rot="5400000">
              <a:off x="5472100" y="2996952"/>
              <a:ext cx="576064" cy="12700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000000"/>
              </a:solidFill>
              <a:prstDash val="sysDash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曲线连接符 125"/>
            <p:cNvCxnSpPr>
              <a:stCxn id="88" idx="2"/>
              <a:endCxn id="92" idx="0"/>
            </p:cNvCxnSpPr>
            <p:nvPr/>
          </p:nvCxnSpPr>
          <p:spPr>
            <a:xfrm rot="5400000">
              <a:off x="6408204" y="2996952"/>
              <a:ext cx="576064" cy="12700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000000"/>
              </a:solidFill>
              <a:prstDash val="sysDash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曲线连接符 128"/>
            <p:cNvCxnSpPr>
              <a:stCxn id="89" idx="2"/>
              <a:endCxn id="92" idx="0"/>
            </p:cNvCxnSpPr>
            <p:nvPr/>
          </p:nvCxnSpPr>
          <p:spPr>
            <a:xfrm rot="5400000">
              <a:off x="6876256" y="2528900"/>
              <a:ext cx="576064" cy="936104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000000"/>
              </a:solidFill>
              <a:prstDash val="sysDash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曲线连接符 131"/>
            <p:cNvCxnSpPr>
              <a:stCxn id="90" idx="2"/>
              <a:endCxn id="94" idx="0"/>
            </p:cNvCxnSpPr>
            <p:nvPr/>
          </p:nvCxnSpPr>
          <p:spPr>
            <a:xfrm rot="5400000">
              <a:off x="8280412" y="2996952"/>
              <a:ext cx="576064" cy="12700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000000"/>
              </a:solidFill>
              <a:prstDash val="sysDash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248" name="组 10247"/>
          <p:cNvGrpSpPr/>
          <p:nvPr/>
        </p:nvGrpSpPr>
        <p:grpSpPr>
          <a:xfrm>
            <a:off x="5927452" y="3723382"/>
            <a:ext cx="2821012" cy="504056"/>
            <a:chOff x="5927452" y="3723382"/>
            <a:chExt cx="2821012" cy="504056"/>
          </a:xfrm>
        </p:grpSpPr>
        <p:cxnSp>
          <p:nvCxnSpPr>
            <p:cNvPr id="136" name="曲线连接符 135"/>
            <p:cNvCxnSpPr/>
            <p:nvPr/>
          </p:nvCxnSpPr>
          <p:spPr>
            <a:xfrm rot="5400000">
              <a:off x="5681774" y="3969060"/>
              <a:ext cx="504056" cy="12700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000000"/>
              </a:solidFill>
              <a:prstDash val="sysDash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曲线连接符 138"/>
            <p:cNvCxnSpPr/>
            <p:nvPr/>
          </p:nvCxnSpPr>
          <p:spPr>
            <a:xfrm rot="5400000">
              <a:off x="6617878" y="3969060"/>
              <a:ext cx="504056" cy="12700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000000"/>
              </a:solidFill>
              <a:prstDash val="sysDash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曲线连接符 141"/>
            <p:cNvCxnSpPr/>
            <p:nvPr/>
          </p:nvCxnSpPr>
          <p:spPr>
            <a:xfrm rot="5400000">
              <a:off x="7553982" y="3969060"/>
              <a:ext cx="504056" cy="12700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000000"/>
              </a:solidFill>
              <a:prstDash val="sysDash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曲线连接符 144"/>
            <p:cNvCxnSpPr/>
            <p:nvPr/>
          </p:nvCxnSpPr>
          <p:spPr>
            <a:xfrm rot="5400000">
              <a:off x="8490086" y="3969060"/>
              <a:ext cx="504056" cy="12700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000000"/>
              </a:solidFill>
              <a:prstDash val="sysDash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249" name="组 10248"/>
          <p:cNvGrpSpPr/>
          <p:nvPr/>
        </p:nvGrpSpPr>
        <p:grpSpPr>
          <a:xfrm>
            <a:off x="5927452" y="4659486"/>
            <a:ext cx="2821012" cy="432048"/>
            <a:chOff x="5927452" y="4659486"/>
            <a:chExt cx="2821012" cy="432048"/>
          </a:xfrm>
        </p:grpSpPr>
        <p:cxnSp>
          <p:nvCxnSpPr>
            <p:cNvPr id="148" name="曲线连接符 147"/>
            <p:cNvCxnSpPr/>
            <p:nvPr/>
          </p:nvCxnSpPr>
          <p:spPr>
            <a:xfrm rot="5400000" flipH="1" flipV="1">
              <a:off x="5717778" y="4869160"/>
              <a:ext cx="432048" cy="12700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000000"/>
              </a:solidFill>
              <a:prstDash val="sysDash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曲线连接符 150"/>
            <p:cNvCxnSpPr/>
            <p:nvPr/>
          </p:nvCxnSpPr>
          <p:spPr>
            <a:xfrm rot="5400000" flipH="1" flipV="1">
              <a:off x="6653882" y="4869160"/>
              <a:ext cx="432048" cy="12700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000000"/>
              </a:solidFill>
              <a:prstDash val="sysDash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曲线连接符 153"/>
            <p:cNvCxnSpPr/>
            <p:nvPr/>
          </p:nvCxnSpPr>
          <p:spPr>
            <a:xfrm rot="5400000" flipH="1" flipV="1">
              <a:off x="7589986" y="4869160"/>
              <a:ext cx="432048" cy="12700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000000"/>
              </a:solidFill>
              <a:prstDash val="sysDash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曲线连接符 156"/>
            <p:cNvCxnSpPr/>
            <p:nvPr/>
          </p:nvCxnSpPr>
          <p:spPr>
            <a:xfrm rot="5400000" flipH="1" flipV="1">
              <a:off x="8526090" y="4869160"/>
              <a:ext cx="432048" cy="12700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000000"/>
              </a:solidFill>
              <a:prstDash val="sysDash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251" name="组 10250"/>
          <p:cNvGrpSpPr/>
          <p:nvPr/>
        </p:nvGrpSpPr>
        <p:grpSpPr>
          <a:xfrm>
            <a:off x="2770844" y="4653136"/>
            <a:ext cx="5797600" cy="1440160"/>
            <a:chOff x="2770844" y="4653136"/>
            <a:chExt cx="5797600" cy="1440160"/>
          </a:xfrm>
        </p:grpSpPr>
        <p:cxnSp>
          <p:nvCxnSpPr>
            <p:cNvPr id="160" name="曲线连接符 159"/>
            <p:cNvCxnSpPr>
              <a:stCxn id="99" idx="2"/>
              <a:endCxn id="43" idx="0"/>
            </p:cNvCxnSpPr>
            <p:nvPr/>
          </p:nvCxnSpPr>
          <p:spPr>
            <a:xfrm rot="5400000">
              <a:off x="3545408" y="3878572"/>
              <a:ext cx="1440160" cy="2989288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000000"/>
              </a:solidFill>
              <a:prstDash val="solid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曲线连接符 162"/>
            <p:cNvCxnSpPr>
              <a:stCxn id="100" idx="2"/>
              <a:endCxn id="46" idx="0"/>
            </p:cNvCxnSpPr>
            <p:nvPr/>
          </p:nvCxnSpPr>
          <p:spPr>
            <a:xfrm rot="5400000">
              <a:off x="4661532" y="4058592"/>
              <a:ext cx="1440160" cy="2629248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000000"/>
              </a:solidFill>
              <a:prstDash val="solid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曲线连接符 165"/>
            <p:cNvCxnSpPr>
              <a:stCxn id="102" idx="2"/>
              <a:endCxn id="49" idx="0"/>
            </p:cNvCxnSpPr>
            <p:nvPr/>
          </p:nvCxnSpPr>
          <p:spPr>
            <a:xfrm rot="5400000">
              <a:off x="6245708" y="3770560"/>
              <a:ext cx="1440160" cy="3205312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000000"/>
              </a:solidFill>
              <a:prstDash val="solid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9" name="矩形 168"/>
          <p:cNvSpPr/>
          <p:nvPr/>
        </p:nvSpPr>
        <p:spPr>
          <a:xfrm rot="16200000">
            <a:off x="-504564" y="3032956"/>
            <a:ext cx="4392488" cy="720080"/>
          </a:xfrm>
          <a:prstGeom prst="rect">
            <a:avLst/>
          </a:prstGeom>
          <a:solidFill>
            <a:schemeClr val="bg1">
              <a:lumMod val="85000"/>
              <a:alpha val="15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100" b="1" dirty="0" smtClean="0">
                <a:solidFill>
                  <a:srgbClr val="FF0000"/>
                </a:solidFill>
              </a:rPr>
              <a:t>Thread 0, or</a:t>
            </a:r>
          </a:p>
          <a:p>
            <a:pPr algn="r"/>
            <a:r>
              <a:rPr lang="en-US" sz="1100" b="1" dirty="0" smtClean="0">
                <a:solidFill>
                  <a:srgbClr val="FF0000"/>
                </a:solidFill>
              </a:rPr>
              <a:t>SIMD lane 0</a:t>
            </a:r>
            <a:endParaRPr lang="en-US" sz="1100" b="1" dirty="0">
              <a:solidFill>
                <a:srgbClr val="FF0000"/>
              </a:solidFill>
            </a:endParaRPr>
          </a:p>
        </p:txBody>
      </p:sp>
      <p:sp>
        <p:nvSpPr>
          <p:cNvPr id="170" name="矩形 169"/>
          <p:cNvSpPr/>
          <p:nvPr/>
        </p:nvSpPr>
        <p:spPr>
          <a:xfrm rot="16200000">
            <a:off x="359532" y="3032956"/>
            <a:ext cx="4392488" cy="720080"/>
          </a:xfrm>
          <a:prstGeom prst="rect">
            <a:avLst/>
          </a:prstGeom>
          <a:solidFill>
            <a:schemeClr val="bg1">
              <a:lumMod val="85000"/>
              <a:alpha val="15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100" b="1" dirty="0" smtClean="0">
                <a:solidFill>
                  <a:srgbClr val="FF0000"/>
                </a:solidFill>
              </a:rPr>
              <a:t>Thread </a:t>
            </a:r>
            <a:r>
              <a:rPr lang="en-US" altLang="zh-CN" sz="1100" b="1" dirty="0" smtClean="0">
                <a:solidFill>
                  <a:srgbClr val="FF0000"/>
                </a:solidFill>
              </a:rPr>
              <a:t>1</a:t>
            </a:r>
            <a:r>
              <a:rPr lang="en-US" sz="1100" b="1" dirty="0" smtClean="0">
                <a:solidFill>
                  <a:srgbClr val="FF0000"/>
                </a:solidFill>
              </a:rPr>
              <a:t>, or</a:t>
            </a:r>
          </a:p>
          <a:p>
            <a:pPr algn="r"/>
            <a:r>
              <a:rPr lang="en-US" sz="1100" b="1" dirty="0" smtClean="0">
                <a:solidFill>
                  <a:srgbClr val="FF0000"/>
                </a:solidFill>
              </a:rPr>
              <a:t>SIMD lane </a:t>
            </a:r>
            <a:r>
              <a:rPr lang="en-US" altLang="zh-CN" sz="1100" b="1" dirty="0" smtClean="0">
                <a:solidFill>
                  <a:srgbClr val="FF0000"/>
                </a:solidFill>
              </a:rPr>
              <a:t>1</a:t>
            </a:r>
            <a:endParaRPr lang="en-US" sz="1100" b="1" dirty="0">
              <a:solidFill>
                <a:srgbClr val="FF0000"/>
              </a:solidFill>
            </a:endParaRPr>
          </a:p>
        </p:txBody>
      </p:sp>
      <p:sp>
        <p:nvSpPr>
          <p:cNvPr id="171" name="矩形 170"/>
          <p:cNvSpPr/>
          <p:nvPr/>
        </p:nvSpPr>
        <p:spPr>
          <a:xfrm rot="16200000">
            <a:off x="1223628" y="3032956"/>
            <a:ext cx="4392488" cy="720080"/>
          </a:xfrm>
          <a:prstGeom prst="rect">
            <a:avLst/>
          </a:prstGeom>
          <a:solidFill>
            <a:schemeClr val="bg1">
              <a:lumMod val="85000"/>
              <a:alpha val="15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100" b="1" dirty="0" smtClean="0">
                <a:solidFill>
                  <a:srgbClr val="FF0000"/>
                </a:solidFill>
              </a:rPr>
              <a:t>Thread </a:t>
            </a:r>
            <a:r>
              <a:rPr lang="en-US" altLang="zh-CN" sz="1100" b="1" dirty="0" smtClean="0">
                <a:solidFill>
                  <a:srgbClr val="FF0000"/>
                </a:solidFill>
              </a:rPr>
              <a:t>2</a:t>
            </a:r>
            <a:r>
              <a:rPr lang="en-US" sz="1100" b="1" dirty="0" smtClean="0">
                <a:solidFill>
                  <a:srgbClr val="FF0000"/>
                </a:solidFill>
              </a:rPr>
              <a:t>, or</a:t>
            </a:r>
          </a:p>
          <a:p>
            <a:pPr algn="r"/>
            <a:r>
              <a:rPr lang="en-US" sz="1100" b="1" dirty="0" smtClean="0">
                <a:solidFill>
                  <a:srgbClr val="FF0000"/>
                </a:solidFill>
              </a:rPr>
              <a:t>SIMD lane</a:t>
            </a:r>
            <a:r>
              <a:rPr lang="zh-CN" altLang="en-US" sz="1100" b="1" dirty="0" smtClean="0">
                <a:solidFill>
                  <a:srgbClr val="FF0000"/>
                </a:solidFill>
              </a:rPr>
              <a:t> </a:t>
            </a:r>
            <a:r>
              <a:rPr lang="en-US" altLang="zh-CN" sz="1100" b="1" dirty="0" smtClean="0">
                <a:solidFill>
                  <a:srgbClr val="FF0000"/>
                </a:solidFill>
              </a:rPr>
              <a:t>2</a:t>
            </a:r>
            <a:endParaRPr lang="en-US" sz="1100" b="1" dirty="0">
              <a:solidFill>
                <a:srgbClr val="FF0000"/>
              </a:solidFill>
            </a:endParaRPr>
          </a:p>
        </p:txBody>
      </p:sp>
      <p:sp>
        <p:nvSpPr>
          <p:cNvPr id="172" name="矩形 171"/>
          <p:cNvSpPr/>
          <p:nvPr/>
        </p:nvSpPr>
        <p:spPr>
          <a:xfrm rot="16200000">
            <a:off x="2087724" y="3032956"/>
            <a:ext cx="4392488" cy="720080"/>
          </a:xfrm>
          <a:prstGeom prst="rect">
            <a:avLst/>
          </a:prstGeom>
          <a:solidFill>
            <a:schemeClr val="bg1">
              <a:lumMod val="85000"/>
              <a:alpha val="15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100" b="1" dirty="0" smtClean="0">
                <a:solidFill>
                  <a:srgbClr val="FF0000"/>
                </a:solidFill>
              </a:rPr>
              <a:t>Thread </a:t>
            </a:r>
            <a:r>
              <a:rPr lang="en-US" altLang="zh-CN" sz="1100" b="1" dirty="0" smtClean="0">
                <a:solidFill>
                  <a:srgbClr val="FF0000"/>
                </a:solidFill>
              </a:rPr>
              <a:t>3</a:t>
            </a:r>
            <a:r>
              <a:rPr lang="en-US" sz="1100" b="1" dirty="0" smtClean="0">
                <a:solidFill>
                  <a:srgbClr val="FF0000"/>
                </a:solidFill>
              </a:rPr>
              <a:t>, or</a:t>
            </a:r>
          </a:p>
          <a:p>
            <a:pPr algn="r"/>
            <a:r>
              <a:rPr lang="en-US" sz="1100" b="1" dirty="0" smtClean="0">
                <a:solidFill>
                  <a:srgbClr val="FF0000"/>
                </a:solidFill>
              </a:rPr>
              <a:t>SIMD lane </a:t>
            </a:r>
            <a:r>
              <a:rPr lang="en-US" altLang="zh-CN" sz="1100" b="1" dirty="0" smtClean="0">
                <a:solidFill>
                  <a:srgbClr val="FF0000"/>
                </a:solidFill>
              </a:rPr>
              <a:t>3</a:t>
            </a:r>
            <a:endParaRPr lang="en-US" sz="1100" b="1" dirty="0">
              <a:solidFill>
                <a:srgbClr val="FF0000"/>
              </a:solidFill>
            </a:endParaRPr>
          </a:p>
        </p:txBody>
      </p:sp>
      <p:grpSp>
        <p:nvGrpSpPr>
          <p:cNvPr id="2" name="组 1"/>
          <p:cNvGrpSpPr/>
          <p:nvPr/>
        </p:nvGrpSpPr>
        <p:grpSpPr>
          <a:xfrm>
            <a:off x="5220072" y="1484784"/>
            <a:ext cx="2448272" cy="3168352"/>
            <a:chOff x="9684568" y="2348880"/>
            <a:chExt cx="2448272" cy="3168352"/>
          </a:xfrm>
        </p:grpSpPr>
        <p:sp>
          <p:nvSpPr>
            <p:cNvPr id="104" name="Rectangle 15"/>
            <p:cNvSpPr>
              <a:spLocks noChangeArrowheads="1"/>
            </p:cNvSpPr>
            <p:nvPr/>
          </p:nvSpPr>
          <p:spPr bwMode="auto">
            <a:xfrm>
              <a:off x="9684568" y="3068960"/>
              <a:ext cx="576064" cy="648072"/>
            </a:xfrm>
            <a:prstGeom prst="rect">
              <a:avLst/>
            </a:prstGeom>
            <a:solidFill>
              <a:srgbClr val="008000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2000" b="1" dirty="0" smtClean="0">
                  <a:solidFill>
                    <a:schemeClr val="bg1"/>
                  </a:solidFill>
                  <a:latin typeface="Arial"/>
                  <a:cs typeface="Arial"/>
                  <a:sym typeface="Verdana" pitchFamily="34" charset="0"/>
                </a:rPr>
                <a:t>G</a:t>
              </a:r>
              <a:endParaRPr lang="da-DK" altLang="zh-CN" sz="2000" b="1" baseline="-25000" dirty="0">
                <a:solidFill>
                  <a:schemeClr val="bg1"/>
                </a:solidFill>
                <a:latin typeface="Arial"/>
                <a:cs typeface="Arial"/>
                <a:sym typeface="Verdana" pitchFamily="34" charset="0"/>
              </a:endParaRPr>
            </a:p>
          </p:txBody>
        </p:sp>
        <p:sp>
          <p:nvSpPr>
            <p:cNvPr id="105" name="Rectangle 15"/>
            <p:cNvSpPr>
              <a:spLocks noChangeArrowheads="1"/>
            </p:cNvSpPr>
            <p:nvPr/>
          </p:nvSpPr>
          <p:spPr bwMode="auto">
            <a:xfrm>
              <a:off x="9756576" y="3140968"/>
              <a:ext cx="432048" cy="504056"/>
            </a:xfrm>
            <a:prstGeom prst="rect">
              <a:avLst/>
            </a:prstGeom>
            <a:noFill/>
            <a:ln w="28575" cmpd="sng">
              <a:solidFill>
                <a:schemeClr val="bg1"/>
              </a:solidFill>
              <a:prstDash val="sysDash"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endParaRPr lang="da-DK" altLang="zh-CN" sz="2000" dirty="0">
                <a:solidFill>
                  <a:srgbClr val="000000"/>
                </a:solidFill>
                <a:latin typeface="Arial"/>
                <a:cs typeface="Arial"/>
                <a:sym typeface="Verdana" pitchFamily="34" charset="0"/>
              </a:endParaRPr>
            </a:p>
          </p:txBody>
        </p:sp>
        <p:sp>
          <p:nvSpPr>
            <p:cNvPr id="107" name="Rectangle 15"/>
            <p:cNvSpPr>
              <a:spLocks noChangeArrowheads="1"/>
            </p:cNvSpPr>
            <p:nvPr/>
          </p:nvSpPr>
          <p:spPr bwMode="auto">
            <a:xfrm>
              <a:off x="9684568" y="3933056"/>
              <a:ext cx="576064" cy="648072"/>
            </a:xfrm>
            <a:prstGeom prst="rect">
              <a:avLst/>
            </a:prstGeom>
            <a:solidFill>
              <a:srgbClr val="3366FF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2000" b="1" dirty="0" smtClean="0">
                  <a:solidFill>
                    <a:schemeClr val="bg1"/>
                  </a:solidFill>
                  <a:latin typeface="Arial"/>
                  <a:cs typeface="Arial"/>
                  <a:sym typeface="Verdana" pitchFamily="34" charset="0"/>
                </a:rPr>
                <a:t>B</a:t>
              </a:r>
              <a:endParaRPr lang="da-DK" altLang="zh-CN" sz="2000" b="1" baseline="-25000" dirty="0">
                <a:solidFill>
                  <a:schemeClr val="bg1"/>
                </a:solidFill>
                <a:latin typeface="Arial"/>
                <a:cs typeface="Arial"/>
                <a:sym typeface="Verdana" pitchFamily="34" charset="0"/>
              </a:endParaRPr>
            </a:p>
          </p:txBody>
        </p:sp>
        <p:sp>
          <p:nvSpPr>
            <p:cNvPr id="108" name="Rectangle 15"/>
            <p:cNvSpPr>
              <a:spLocks noChangeArrowheads="1"/>
            </p:cNvSpPr>
            <p:nvPr/>
          </p:nvSpPr>
          <p:spPr bwMode="auto">
            <a:xfrm>
              <a:off x="9756576" y="4005064"/>
              <a:ext cx="432048" cy="648072"/>
            </a:xfrm>
            <a:prstGeom prst="rect">
              <a:avLst/>
            </a:prstGeom>
            <a:noFill/>
            <a:ln w="28575" cmpd="sng">
              <a:solidFill>
                <a:schemeClr val="bg1"/>
              </a:solidFill>
              <a:prstDash val="sysDash"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endParaRPr lang="da-DK" altLang="zh-CN" sz="2000" dirty="0">
                <a:solidFill>
                  <a:srgbClr val="000000"/>
                </a:solidFill>
                <a:latin typeface="Arial"/>
                <a:cs typeface="Arial"/>
                <a:sym typeface="Verdana" pitchFamily="34" charset="0"/>
              </a:endParaRPr>
            </a:p>
          </p:txBody>
        </p:sp>
        <p:sp>
          <p:nvSpPr>
            <p:cNvPr id="110" name="Rectangle 15"/>
            <p:cNvSpPr>
              <a:spLocks noChangeArrowheads="1"/>
            </p:cNvSpPr>
            <p:nvPr/>
          </p:nvSpPr>
          <p:spPr bwMode="auto">
            <a:xfrm>
              <a:off x="9684568" y="4869160"/>
              <a:ext cx="576064" cy="648072"/>
            </a:xfrm>
            <a:prstGeom prst="rect">
              <a:avLst/>
            </a:prstGeom>
            <a:solidFill>
              <a:srgbClr val="FF0000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2000" b="1" dirty="0" smtClean="0">
                  <a:solidFill>
                    <a:schemeClr val="bg1"/>
                  </a:solidFill>
                  <a:latin typeface="Arial"/>
                  <a:cs typeface="Arial"/>
                  <a:sym typeface="Verdana" pitchFamily="34" charset="0"/>
                </a:rPr>
                <a:t>R</a:t>
              </a:r>
              <a:endParaRPr lang="da-DK" altLang="zh-CN" sz="2000" b="1" baseline="-25000" dirty="0">
                <a:solidFill>
                  <a:schemeClr val="bg1"/>
                </a:solidFill>
                <a:latin typeface="Arial"/>
                <a:cs typeface="Arial"/>
                <a:sym typeface="Verdana" pitchFamily="34" charset="0"/>
              </a:endParaRPr>
            </a:p>
          </p:txBody>
        </p:sp>
        <p:sp>
          <p:nvSpPr>
            <p:cNvPr id="111" name="Rectangle 15"/>
            <p:cNvSpPr>
              <a:spLocks noChangeArrowheads="1"/>
            </p:cNvSpPr>
            <p:nvPr/>
          </p:nvSpPr>
          <p:spPr bwMode="auto">
            <a:xfrm>
              <a:off x="9756576" y="4797152"/>
              <a:ext cx="432048" cy="648072"/>
            </a:xfrm>
            <a:prstGeom prst="rect">
              <a:avLst/>
            </a:prstGeom>
            <a:noFill/>
            <a:ln w="28575" cmpd="sng">
              <a:solidFill>
                <a:schemeClr val="bg1"/>
              </a:solidFill>
              <a:prstDash val="sysDash"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endParaRPr lang="da-DK" altLang="zh-CN" sz="2000" dirty="0">
                <a:solidFill>
                  <a:srgbClr val="000000"/>
                </a:solidFill>
                <a:latin typeface="Arial"/>
                <a:cs typeface="Arial"/>
                <a:sym typeface="Verdana" pitchFamily="34" charset="0"/>
              </a:endParaRPr>
            </a:p>
          </p:txBody>
        </p:sp>
        <p:sp>
          <p:nvSpPr>
            <p:cNvPr id="113" name="Rectangle 15"/>
            <p:cNvSpPr>
              <a:spLocks noChangeArrowheads="1"/>
            </p:cNvSpPr>
            <p:nvPr/>
          </p:nvSpPr>
          <p:spPr bwMode="auto">
            <a:xfrm>
              <a:off x="10404648" y="3212976"/>
              <a:ext cx="1728192" cy="2880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buSzPct val="100000"/>
              </a:pPr>
              <a:r>
                <a:rPr lang="da-DK" altLang="zh-CN" sz="2800" dirty="0" err="1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self-sealed</a:t>
              </a:r>
              <a:endParaRPr lang="da-DK" altLang="zh-CN" sz="28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114" name="Rectangle 15"/>
            <p:cNvSpPr>
              <a:spLocks noChangeArrowheads="1"/>
            </p:cNvSpPr>
            <p:nvPr/>
          </p:nvSpPr>
          <p:spPr bwMode="auto">
            <a:xfrm>
              <a:off x="10404648" y="4077072"/>
              <a:ext cx="1728192" cy="2880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buSzPct val="100000"/>
              </a:pPr>
              <a:r>
                <a:rPr lang="da-DK" altLang="zh-CN" sz="2800" dirty="0" err="1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sealed</a:t>
              </a:r>
              <a:r>
                <a:rPr lang="da-DK" altLang="zh-CN" sz="2800" dirty="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 from top</a:t>
              </a:r>
              <a:endParaRPr lang="da-DK" altLang="zh-CN" sz="28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116" name="Rectangle 15"/>
            <p:cNvSpPr>
              <a:spLocks noChangeArrowheads="1"/>
            </p:cNvSpPr>
            <p:nvPr/>
          </p:nvSpPr>
          <p:spPr bwMode="auto">
            <a:xfrm>
              <a:off x="10404648" y="4941168"/>
              <a:ext cx="1728192" cy="2880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buSzPct val="100000"/>
              </a:pPr>
              <a:r>
                <a:rPr lang="da-DK" altLang="zh-CN" sz="2800" dirty="0" err="1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sealed</a:t>
              </a:r>
              <a:r>
                <a:rPr lang="da-DK" altLang="zh-CN" sz="2800" dirty="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 from </a:t>
              </a:r>
              <a:r>
                <a:rPr lang="da-DK" altLang="zh-CN" sz="2800" dirty="0" err="1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bottom</a:t>
              </a:r>
              <a:endParaRPr lang="da-DK" altLang="zh-CN" sz="28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117" name="Rectangle 15"/>
            <p:cNvSpPr>
              <a:spLocks noChangeArrowheads="1"/>
            </p:cNvSpPr>
            <p:nvPr/>
          </p:nvSpPr>
          <p:spPr bwMode="auto">
            <a:xfrm>
              <a:off x="9756576" y="2348880"/>
              <a:ext cx="1728192" cy="2880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buSzPct val="100000"/>
              </a:pPr>
              <a:r>
                <a:rPr lang="da-DK" altLang="zh-CN" sz="2800" dirty="0" err="1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coloring</a:t>
              </a:r>
              <a:r>
                <a:rPr lang="da-DK" altLang="zh-CN" sz="2800" dirty="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 by bit-flag info</a:t>
              </a:r>
              <a:endParaRPr lang="da-DK" altLang="zh-CN" sz="28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892192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7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7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2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7" dur="500"/>
                                        <p:tgtEl>
                                          <p:spTgt spid="10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10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7" dur="500"/>
                                        <p:tgtEl>
                                          <p:spTgt spid="10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0" dur="500"/>
                                        <p:tgtEl>
                                          <p:spTgt spid="10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10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0" dur="500"/>
                                        <p:tgtEl>
                                          <p:spTgt spid="10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88" grpId="0" animBg="1"/>
      <p:bldP spid="89" grpId="0" animBg="1"/>
      <p:bldP spid="90" grpId="0" animBg="1"/>
      <p:bldP spid="95" grpId="0" animBg="1"/>
      <p:bldP spid="96" grpId="0" animBg="1"/>
      <p:bldP spid="97" grpId="0" animBg="1"/>
      <p:bldP spid="98" grpId="0" animBg="1"/>
      <p:bldP spid="169" grpId="0" animBg="1"/>
      <p:bldP spid="170" grpId="0" animBg="1"/>
      <p:bldP spid="171" grpId="0" animBg="1"/>
      <p:bldP spid="172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042988" y="460375"/>
            <a:ext cx="8101012" cy="736377"/>
          </a:xfrm>
        </p:spPr>
        <p:txBody>
          <a:bodyPr/>
          <a:lstStyle/>
          <a:p>
            <a:r>
              <a:rPr lang="en-US" altLang="zh-CN" sz="3200" noProof="1" smtClean="0">
                <a:sym typeface="Verdana" pitchFamily="34" charset="0"/>
              </a:rPr>
              <a:t>CSR5-based</a:t>
            </a:r>
            <a:r>
              <a:rPr lang="zh-CN" altLang="en-US" sz="3200" noProof="1" smtClean="0">
                <a:sym typeface="Verdana" pitchFamily="34" charset="0"/>
              </a:rPr>
              <a:t> </a:t>
            </a:r>
            <a:r>
              <a:rPr lang="en-US" altLang="zh-CN" sz="3200" noProof="1" smtClean="0">
                <a:sym typeface="Verdana" pitchFamily="34" charset="0"/>
              </a:rPr>
              <a:t>SpMV (cross-platform)</a:t>
            </a:r>
            <a:endParaRPr lang="en-US" altLang="zh-CN" sz="3200" noProof="1" smtClean="0">
              <a:solidFill>
                <a:srgbClr val="933027"/>
              </a:solidFill>
              <a:sym typeface="Verdana" pitchFamily="34" charset="0"/>
            </a:endParaRPr>
          </a:p>
        </p:txBody>
      </p:sp>
      <p:sp>
        <p:nvSpPr>
          <p:cNvPr id="10243" name="Footer Placeholder 3"/>
          <p:cNvSpPr>
            <a:spLocks noGrp="1"/>
          </p:cNvSpPr>
          <p:nvPr>
            <p:ph type="ftr" sz="quarter" idx="14"/>
          </p:nvPr>
        </p:nvSpPr>
        <p:spPr>
          <a:noFill/>
        </p:spPr>
        <p:txBody>
          <a:bodyPr/>
          <a:lstStyle/>
          <a:p>
            <a:r>
              <a:rPr lang="en-US" altLang="zh-CN" noProof="1" smtClean="0"/>
              <a:t>Faculty of Science</a:t>
            </a:r>
          </a:p>
        </p:txBody>
      </p:sp>
      <p:sp>
        <p:nvSpPr>
          <p:cNvPr id="10244" name="Slide Number Placeholder 5"/>
          <p:cNvSpPr>
            <a:spLocks noGrp="1"/>
          </p:cNvSpPr>
          <p:nvPr>
            <p:ph type="sldNum" sz="quarter" idx="16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AABF0D7A-581C-4D2D-9D06-0B18E6A46BA3}" type="slidenum">
              <a:rPr lang="en-US" altLang="zh-CN" noProof="1" dirty="0" smtClean="0"/>
              <a:pPr/>
              <a:t>36</a:t>
            </a:fld>
            <a:endParaRPr lang="en-US" altLang="zh-CN" noProof="1" smtClean="0"/>
          </a:p>
        </p:txBody>
      </p:sp>
      <p:sp>
        <p:nvSpPr>
          <p:cNvPr id="10" name="Rectangle 15"/>
          <p:cNvSpPr>
            <a:spLocks noChangeArrowheads="1"/>
          </p:cNvSpPr>
          <p:nvPr/>
        </p:nvSpPr>
        <p:spPr bwMode="auto">
          <a:xfrm>
            <a:off x="1403648" y="2276872"/>
            <a:ext cx="576064" cy="648072"/>
          </a:xfrm>
          <a:prstGeom prst="rect">
            <a:avLst/>
          </a:prstGeom>
          <a:solidFill>
            <a:srgbClr val="00800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r>
              <a:rPr lang="da-DK" altLang="zh-CN" sz="2000" b="1" dirty="0" smtClean="0">
                <a:solidFill>
                  <a:schemeClr val="bg1"/>
                </a:solidFill>
                <a:latin typeface="Arial"/>
                <a:cs typeface="Arial"/>
                <a:sym typeface="Verdana" pitchFamily="34" charset="0"/>
              </a:rPr>
              <a:t>G</a:t>
            </a:r>
            <a:endParaRPr lang="da-DK" altLang="zh-CN" sz="2000" b="1" baseline="-25000" dirty="0">
              <a:solidFill>
                <a:schemeClr val="bg1"/>
              </a:solidFill>
              <a:latin typeface="Arial"/>
              <a:cs typeface="Arial"/>
              <a:sym typeface="Verdana" pitchFamily="34" charset="0"/>
            </a:endParaRPr>
          </a:p>
        </p:txBody>
      </p:sp>
      <p:sp>
        <p:nvSpPr>
          <p:cNvPr id="11" name="Rectangle 15"/>
          <p:cNvSpPr>
            <a:spLocks noChangeArrowheads="1"/>
          </p:cNvSpPr>
          <p:nvPr/>
        </p:nvSpPr>
        <p:spPr bwMode="auto">
          <a:xfrm>
            <a:off x="1475656" y="2348880"/>
            <a:ext cx="432048" cy="504056"/>
          </a:xfrm>
          <a:prstGeom prst="rect">
            <a:avLst/>
          </a:prstGeom>
          <a:noFill/>
          <a:ln w="28575" cmpd="sng">
            <a:solidFill>
              <a:schemeClr val="bg1"/>
            </a:solidFill>
            <a:prstDash val="sysDash"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/>
              <a:cs typeface="Arial"/>
              <a:sym typeface="Verdana" pitchFamily="34" charset="0"/>
            </a:endParaRPr>
          </a:p>
        </p:txBody>
      </p:sp>
      <p:sp>
        <p:nvSpPr>
          <p:cNvPr id="12" name="Rectangle 15"/>
          <p:cNvSpPr>
            <a:spLocks noChangeArrowheads="1"/>
          </p:cNvSpPr>
          <p:nvPr/>
        </p:nvSpPr>
        <p:spPr bwMode="auto">
          <a:xfrm>
            <a:off x="5292080" y="2276872"/>
            <a:ext cx="936104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r>
              <a:rPr lang="da-DK" altLang="zh-CN" sz="2000" b="1" dirty="0" smtClean="0">
                <a:solidFill>
                  <a:srgbClr val="FF0000"/>
                </a:solidFill>
                <a:latin typeface="Arial"/>
                <a:cs typeface="Arial"/>
                <a:sym typeface="Verdana" pitchFamily="34" charset="0"/>
              </a:rPr>
              <a:t>R</a:t>
            </a:r>
            <a:r>
              <a:rPr lang="da-DK" altLang="zh-CN" sz="2000" b="1" baseline="-25000" dirty="0" smtClean="0">
                <a:solidFill>
                  <a:srgbClr val="FF0000"/>
                </a:solidFill>
                <a:latin typeface="Arial"/>
                <a:cs typeface="Arial"/>
                <a:sym typeface="Verdana" pitchFamily="34" charset="0"/>
              </a:rPr>
              <a:t>1</a:t>
            </a:r>
            <a:endParaRPr lang="da-DK" altLang="zh-CN" sz="2000" b="1" baseline="-25000" dirty="0">
              <a:solidFill>
                <a:srgbClr val="FF0000"/>
              </a:solidFill>
              <a:latin typeface="Arial"/>
              <a:cs typeface="Arial"/>
              <a:sym typeface="Verdana" pitchFamily="34" charset="0"/>
            </a:endParaRPr>
          </a:p>
        </p:txBody>
      </p:sp>
      <p:sp>
        <p:nvSpPr>
          <p:cNvPr id="14" name="Rectangle 15"/>
          <p:cNvSpPr>
            <a:spLocks noChangeArrowheads="1"/>
          </p:cNvSpPr>
          <p:nvPr/>
        </p:nvSpPr>
        <p:spPr bwMode="auto">
          <a:xfrm>
            <a:off x="1403648" y="2996952"/>
            <a:ext cx="576064" cy="504056"/>
          </a:xfrm>
          <a:prstGeom prst="rect">
            <a:avLst/>
          </a:prstGeom>
          <a:solidFill>
            <a:srgbClr val="00800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r>
              <a:rPr lang="da-DK" altLang="zh-CN" sz="2000" b="1" dirty="0" smtClean="0">
                <a:solidFill>
                  <a:schemeClr val="bg1"/>
                </a:solidFill>
                <a:latin typeface="Arial"/>
                <a:cs typeface="Arial"/>
                <a:sym typeface="Verdana" pitchFamily="34" charset="0"/>
              </a:rPr>
              <a:t>G</a:t>
            </a:r>
            <a:endParaRPr lang="da-DK" altLang="zh-CN" sz="2000" b="1" baseline="-25000" dirty="0">
              <a:solidFill>
                <a:schemeClr val="bg1"/>
              </a:solidFill>
              <a:latin typeface="Arial"/>
              <a:cs typeface="Arial"/>
              <a:sym typeface="Verdana" pitchFamily="34" charset="0"/>
            </a:endParaRPr>
          </a:p>
        </p:txBody>
      </p:sp>
      <p:sp>
        <p:nvSpPr>
          <p:cNvPr id="15" name="Rectangle 15"/>
          <p:cNvSpPr>
            <a:spLocks noChangeArrowheads="1"/>
          </p:cNvSpPr>
          <p:nvPr/>
        </p:nvSpPr>
        <p:spPr bwMode="auto">
          <a:xfrm>
            <a:off x="1403648" y="3573016"/>
            <a:ext cx="576064" cy="936104"/>
          </a:xfrm>
          <a:prstGeom prst="rect">
            <a:avLst/>
          </a:prstGeom>
          <a:solidFill>
            <a:srgbClr val="00800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r>
              <a:rPr lang="da-DK" altLang="zh-CN" sz="2000" b="1" dirty="0" smtClean="0">
                <a:solidFill>
                  <a:schemeClr val="bg1"/>
                </a:solidFill>
                <a:latin typeface="Arial"/>
                <a:cs typeface="Arial"/>
                <a:sym typeface="Verdana" pitchFamily="34" charset="0"/>
              </a:rPr>
              <a:t>G</a:t>
            </a:r>
            <a:endParaRPr lang="da-DK" altLang="zh-CN" sz="2000" b="1" baseline="-25000" dirty="0">
              <a:solidFill>
                <a:schemeClr val="bg1"/>
              </a:solidFill>
              <a:latin typeface="Arial"/>
              <a:cs typeface="Arial"/>
              <a:sym typeface="Verdana" pitchFamily="34" charset="0"/>
            </a:endParaRPr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1403648" y="4581128"/>
            <a:ext cx="576064" cy="936104"/>
          </a:xfrm>
          <a:prstGeom prst="rect">
            <a:avLst/>
          </a:prstGeom>
          <a:solidFill>
            <a:srgbClr val="3366FF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r>
              <a:rPr lang="da-DK" altLang="zh-CN" sz="2000" b="1" dirty="0">
                <a:solidFill>
                  <a:schemeClr val="bg1"/>
                </a:solidFill>
                <a:latin typeface="Arial"/>
                <a:cs typeface="Arial"/>
                <a:sym typeface="Verdana" pitchFamily="34" charset="0"/>
              </a:rPr>
              <a:t>B</a:t>
            </a:r>
            <a:r>
              <a:rPr lang="da-DK" altLang="zh-CN" sz="2000" b="1" baseline="-25000" dirty="0" smtClean="0">
                <a:solidFill>
                  <a:schemeClr val="bg1"/>
                </a:solidFill>
                <a:latin typeface="Arial"/>
                <a:cs typeface="Arial"/>
                <a:sym typeface="Verdana" pitchFamily="34" charset="0"/>
              </a:rPr>
              <a:t>1</a:t>
            </a:r>
            <a:endParaRPr lang="da-DK" altLang="zh-CN" sz="2000" b="1" baseline="-25000" dirty="0">
              <a:solidFill>
                <a:schemeClr val="bg1"/>
              </a:solidFill>
              <a:latin typeface="Arial"/>
              <a:cs typeface="Arial"/>
              <a:sym typeface="Verdana" pitchFamily="34" charset="0"/>
            </a:endParaRPr>
          </a:p>
        </p:txBody>
      </p:sp>
      <p:sp>
        <p:nvSpPr>
          <p:cNvPr id="17" name="Rectangle 15"/>
          <p:cNvSpPr>
            <a:spLocks noChangeArrowheads="1"/>
          </p:cNvSpPr>
          <p:nvPr/>
        </p:nvSpPr>
        <p:spPr bwMode="auto">
          <a:xfrm>
            <a:off x="1475656" y="3068960"/>
            <a:ext cx="432048" cy="360040"/>
          </a:xfrm>
          <a:prstGeom prst="rect">
            <a:avLst/>
          </a:prstGeom>
          <a:noFill/>
          <a:ln w="28575" cmpd="sng">
            <a:solidFill>
              <a:schemeClr val="bg1"/>
            </a:solidFill>
            <a:prstDash val="sysDash"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/>
              <a:cs typeface="Arial"/>
              <a:sym typeface="Verdana" pitchFamily="34" charset="0"/>
            </a:endParaRPr>
          </a:p>
        </p:txBody>
      </p:sp>
      <p:sp>
        <p:nvSpPr>
          <p:cNvPr id="18" name="Rectangle 15"/>
          <p:cNvSpPr>
            <a:spLocks noChangeArrowheads="1"/>
          </p:cNvSpPr>
          <p:nvPr/>
        </p:nvSpPr>
        <p:spPr bwMode="auto">
          <a:xfrm>
            <a:off x="1475656" y="3645024"/>
            <a:ext cx="432048" cy="792088"/>
          </a:xfrm>
          <a:prstGeom prst="rect">
            <a:avLst/>
          </a:prstGeom>
          <a:noFill/>
          <a:ln w="28575" cmpd="sng">
            <a:solidFill>
              <a:schemeClr val="bg1"/>
            </a:solidFill>
            <a:prstDash val="sysDash"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/>
              <a:cs typeface="Arial"/>
              <a:sym typeface="Verdana" pitchFamily="34" charset="0"/>
            </a:endParaRPr>
          </a:p>
        </p:txBody>
      </p:sp>
      <p:sp>
        <p:nvSpPr>
          <p:cNvPr id="19" name="Rectangle 15"/>
          <p:cNvSpPr>
            <a:spLocks noChangeArrowheads="1"/>
          </p:cNvSpPr>
          <p:nvPr/>
        </p:nvSpPr>
        <p:spPr bwMode="auto">
          <a:xfrm>
            <a:off x="1475656" y="4653136"/>
            <a:ext cx="432048" cy="1008112"/>
          </a:xfrm>
          <a:prstGeom prst="rect">
            <a:avLst/>
          </a:prstGeom>
          <a:noFill/>
          <a:ln w="28575" cmpd="sng">
            <a:solidFill>
              <a:schemeClr val="bg1"/>
            </a:solidFill>
            <a:prstDash val="sysDash"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/>
              <a:cs typeface="Arial"/>
              <a:sym typeface="Verdana" pitchFamily="34" charset="0"/>
            </a:endParaRPr>
          </a:p>
        </p:txBody>
      </p:sp>
      <p:sp>
        <p:nvSpPr>
          <p:cNvPr id="20" name="Rectangle 15"/>
          <p:cNvSpPr>
            <a:spLocks noChangeArrowheads="1"/>
          </p:cNvSpPr>
          <p:nvPr/>
        </p:nvSpPr>
        <p:spPr bwMode="auto">
          <a:xfrm>
            <a:off x="2267744" y="2276872"/>
            <a:ext cx="576064" cy="648072"/>
          </a:xfrm>
          <a:prstGeom prst="rect">
            <a:avLst/>
          </a:prstGeom>
          <a:solidFill>
            <a:srgbClr val="FF000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r>
              <a:rPr lang="da-DK" altLang="zh-CN" sz="2000" b="1" dirty="0" smtClean="0">
                <a:solidFill>
                  <a:schemeClr val="bg1"/>
                </a:solidFill>
                <a:latin typeface="Arial"/>
                <a:cs typeface="Arial"/>
                <a:sym typeface="Verdana" pitchFamily="34" charset="0"/>
              </a:rPr>
              <a:t>R</a:t>
            </a:r>
            <a:r>
              <a:rPr lang="da-DK" altLang="zh-CN" sz="2000" b="1" baseline="-25000" dirty="0" smtClean="0">
                <a:solidFill>
                  <a:schemeClr val="bg1"/>
                </a:solidFill>
                <a:latin typeface="Arial"/>
                <a:cs typeface="Arial"/>
                <a:sym typeface="Verdana" pitchFamily="34" charset="0"/>
              </a:rPr>
              <a:t>1</a:t>
            </a:r>
            <a:endParaRPr lang="da-DK" altLang="zh-CN" sz="2000" b="1" baseline="-25000" dirty="0">
              <a:solidFill>
                <a:schemeClr val="bg1"/>
              </a:solidFill>
              <a:latin typeface="Arial"/>
              <a:cs typeface="Arial"/>
              <a:sym typeface="Verdana" pitchFamily="34" charset="0"/>
            </a:endParaRPr>
          </a:p>
        </p:txBody>
      </p:sp>
      <p:sp>
        <p:nvSpPr>
          <p:cNvPr id="21" name="Rectangle 15"/>
          <p:cNvSpPr>
            <a:spLocks noChangeArrowheads="1"/>
          </p:cNvSpPr>
          <p:nvPr/>
        </p:nvSpPr>
        <p:spPr bwMode="auto">
          <a:xfrm>
            <a:off x="2339752" y="2204864"/>
            <a:ext cx="432048" cy="648072"/>
          </a:xfrm>
          <a:prstGeom prst="rect">
            <a:avLst/>
          </a:prstGeom>
          <a:noFill/>
          <a:ln w="28575" cmpd="sng">
            <a:solidFill>
              <a:schemeClr val="bg1"/>
            </a:solidFill>
            <a:prstDash val="sysDash"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/>
              <a:cs typeface="Arial"/>
              <a:sym typeface="Verdana" pitchFamily="34" charset="0"/>
            </a:endParaRPr>
          </a:p>
        </p:txBody>
      </p:sp>
      <p:sp>
        <p:nvSpPr>
          <p:cNvPr id="23" name="Rectangle 15"/>
          <p:cNvSpPr>
            <a:spLocks noChangeArrowheads="1"/>
          </p:cNvSpPr>
          <p:nvPr/>
        </p:nvSpPr>
        <p:spPr bwMode="auto">
          <a:xfrm>
            <a:off x="3131840" y="2276872"/>
            <a:ext cx="576064" cy="3240360"/>
          </a:xfrm>
          <a:prstGeom prst="rect">
            <a:avLst/>
          </a:prstGeom>
          <a:solidFill>
            <a:srgbClr val="FF000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r>
              <a:rPr lang="da-DK" altLang="zh-CN" sz="2000" b="1" dirty="0" smtClean="0">
                <a:solidFill>
                  <a:schemeClr val="bg1"/>
                </a:solidFill>
                <a:latin typeface="Arial"/>
                <a:cs typeface="Arial"/>
                <a:sym typeface="Verdana" pitchFamily="34" charset="0"/>
              </a:rPr>
              <a:t>R</a:t>
            </a:r>
            <a:r>
              <a:rPr lang="da-DK" altLang="zh-CN" sz="2000" b="1" baseline="-25000" dirty="0" smtClean="0">
                <a:solidFill>
                  <a:schemeClr val="bg1"/>
                </a:solidFill>
                <a:latin typeface="Arial"/>
                <a:cs typeface="Arial"/>
                <a:sym typeface="Verdana" pitchFamily="34" charset="0"/>
              </a:rPr>
              <a:t>2</a:t>
            </a:r>
            <a:endParaRPr lang="da-DK" altLang="zh-CN" sz="2000" b="1" baseline="-25000" dirty="0">
              <a:solidFill>
                <a:schemeClr val="bg1"/>
              </a:solidFill>
              <a:latin typeface="Arial"/>
              <a:cs typeface="Arial"/>
              <a:sym typeface="Verdana" pitchFamily="34" charset="0"/>
            </a:endParaRPr>
          </a:p>
        </p:txBody>
      </p:sp>
      <p:sp>
        <p:nvSpPr>
          <p:cNvPr id="24" name="Rectangle 15"/>
          <p:cNvSpPr>
            <a:spLocks noChangeArrowheads="1"/>
          </p:cNvSpPr>
          <p:nvPr/>
        </p:nvSpPr>
        <p:spPr bwMode="auto">
          <a:xfrm>
            <a:off x="3203848" y="2132856"/>
            <a:ext cx="432048" cy="3528392"/>
          </a:xfrm>
          <a:prstGeom prst="rect">
            <a:avLst/>
          </a:prstGeom>
          <a:noFill/>
          <a:ln w="28575" cmpd="sng">
            <a:solidFill>
              <a:schemeClr val="bg1"/>
            </a:solidFill>
            <a:prstDash val="sysDash"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/>
              <a:cs typeface="Arial"/>
              <a:sym typeface="Verdana" pitchFamily="34" charset="0"/>
            </a:endParaRPr>
          </a:p>
        </p:txBody>
      </p:sp>
      <p:sp>
        <p:nvSpPr>
          <p:cNvPr id="25" name="Rectangle 15"/>
          <p:cNvSpPr>
            <a:spLocks noChangeArrowheads="1"/>
          </p:cNvSpPr>
          <p:nvPr/>
        </p:nvSpPr>
        <p:spPr bwMode="auto">
          <a:xfrm>
            <a:off x="3995936" y="2276872"/>
            <a:ext cx="576064" cy="504056"/>
          </a:xfrm>
          <a:prstGeom prst="rect">
            <a:avLst/>
          </a:prstGeom>
          <a:solidFill>
            <a:srgbClr val="FF000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r>
              <a:rPr lang="da-DK" altLang="zh-CN" sz="2000" b="1" dirty="0" smtClean="0">
                <a:solidFill>
                  <a:schemeClr val="bg1"/>
                </a:solidFill>
                <a:latin typeface="Arial"/>
                <a:cs typeface="Arial"/>
                <a:sym typeface="Verdana" pitchFamily="34" charset="0"/>
              </a:rPr>
              <a:t>R</a:t>
            </a:r>
            <a:r>
              <a:rPr lang="da-DK" altLang="zh-CN" sz="2000" b="1" baseline="-25000" dirty="0" smtClean="0">
                <a:solidFill>
                  <a:schemeClr val="bg1"/>
                </a:solidFill>
                <a:latin typeface="Arial"/>
                <a:cs typeface="Arial"/>
                <a:sym typeface="Verdana" pitchFamily="34" charset="0"/>
              </a:rPr>
              <a:t>3</a:t>
            </a:r>
            <a:endParaRPr lang="da-DK" altLang="zh-CN" sz="2000" b="1" baseline="-25000" dirty="0">
              <a:solidFill>
                <a:schemeClr val="bg1"/>
              </a:solidFill>
              <a:latin typeface="Arial"/>
              <a:cs typeface="Arial"/>
              <a:sym typeface="Verdana" pitchFamily="34" charset="0"/>
            </a:endParaRPr>
          </a:p>
        </p:txBody>
      </p:sp>
      <p:sp>
        <p:nvSpPr>
          <p:cNvPr id="26" name="Rectangle 15"/>
          <p:cNvSpPr>
            <a:spLocks noChangeArrowheads="1"/>
          </p:cNvSpPr>
          <p:nvPr/>
        </p:nvSpPr>
        <p:spPr bwMode="auto">
          <a:xfrm>
            <a:off x="4067944" y="2060848"/>
            <a:ext cx="432048" cy="648072"/>
          </a:xfrm>
          <a:prstGeom prst="rect">
            <a:avLst/>
          </a:prstGeom>
          <a:noFill/>
          <a:ln w="28575" cmpd="sng">
            <a:solidFill>
              <a:schemeClr val="bg1"/>
            </a:solidFill>
            <a:prstDash val="sysDash"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/>
              <a:cs typeface="Arial"/>
              <a:sym typeface="Verdana" pitchFamily="34" charset="0"/>
            </a:endParaRPr>
          </a:p>
        </p:txBody>
      </p:sp>
      <p:sp>
        <p:nvSpPr>
          <p:cNvPr id="27" name="Rectangle 15"/>
          <p:cNvSpPr>
            <a:spLocks noChangeArrowheads="1"/>
          </p:cNvSpPr>
          <p:nvPr/>
        </p:nvSpPr>
        <p:spPr bwMode="auto">
          <a:xfrm>
            <a:off x="2267744" y="2996952"/>
            <a:ext cx="576064" cy="504056"/>
          </a:xfrm>
          <a:prstGeom prst="rect">
            <a:avLst/>
          </a:prstGeom>
          <a:solidFill>
            <a:srgbClr val="00800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r>
              <a:rPr lang="da-DK" altLang="zh-CN" sz="2000" b="1" dirty="0" smtClean="0">
                <a:solidFill>
                  <a:schemeClr val="bg1"/>
                </a:solidFill>
                <a:latin typeface="Arial"/>
                <a:cs typeface="Arial"/>
                <a:sym typeface="Verdana" pitchFamily="34" charset="0"/>
              </a:rPr>
              <a:t>G</a:t>
            </a:r>
            <a:endParaRPr lang="da-DK" altLang="zh-CN" sz="2000" b="1" baseline="-25000" dirty="0">
              <a:solidFill>
                <a:schemeClr val="bg1"/>
              </a:solidFill>
              <a:latin typeface="Arial"/>
              <a:cs typeface="Arial"/>
              <a:sym typeface="Verdana" pitchFamily="34" charset="0"/>
            </a:endParaRPr>
          </a:p>
        </p:txBody>
      </p:sp>
      <p:sp>
        <p:nvSpPr>
          <p:cNvPr id="28" name="Rectangle 15"/>
          <p:cNvSpPr>
            <a:spLocks noChangeArrowheads="1"/>
          </p:cNvSpPr>
          <p:nvPr/>
        </p:nvSpPr>
        <p:spPr bwMode="auto">
          <a:xfrm>
            <a:off x="2339752" y="3068960"/>
            <a:ext cx="432048" cy="360040"/>
          </a:xfrm>
          <a:prstGeom prst="rect">
            <a:avLst/>
          </a:prstGeom>
          <a:noFill/>
          <a:ln w="28575" cmpd="sng">
            <a:solidFill>
              <a:schemeClr val="bg1"/>
            </a:solidFill>
            <a:prstDash val="sysDash"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/>
              <a:cs typeface="Arial"/>
              <a:sym typeface="Verdana" pitchFamily="34" charset="0"/>
            </a:endParaRPr>
          </a:p>
        </p:txBody>
      </p:sp>
      <p:sp>
        <p:nvSpPr>
          <p:cNvPr id="29" name="Rectangle 15"/>
          <p:cNvSpPr>
            <a:spLocks noChangeArrowheads="1"/>
          </p:cNvSpPr>
          <p:nvPr/>
        </p:nvSpPr>
        <p:spPr bwMode="auto">
          <a:xfrm>
            <a:off x="2267744" y="3573016"/>
            <a:ext cx="576064" cy="1368152"/>
          </a:xfrm>
          <a:prstGeom prst="rect">
            <a:avLst/>
          </a:prstGeom>
          <a:solidFill>
            <a:srgbClr val="00800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r>
              <a:rPr lang="da-DK" altLang="zh-CN" sz="2000" b="1" dirty="0" smtClean="0">
                <a:solidFill>
                  <a:schemeClr val="bg1"/>
                </a:solidFill>
                <a:latin typeface="Arial"/>
                <a:cs typeface="Arial"/>
                <a:sym typeface="Verdana" pitchFamily="34" charset="0"/>
              </a:rPr>
              <a:t>G</a:t>
            </a:r>
            <a:endParaRPr lang="da-DK" altLang="zh-CN" sz="2000" b="1" baseline="-25000" dirty="0">
              <a:solidFill>
                <a:schemeClr val="bg1"/>
              </a:solidFill>
              <a:latin typeface="Arial"/>
              <a:cs typeface="Arial"/>
              <a:sym typeface="Verdana" pitchFamily="34" charset="0"/>
            </a:endParaRPr>
          </a:p>
        </p:txBody>
      </p:sp>
      <p:sp>
        <p:nvSpPr>
          <p:cNvPr id="30" name="Rectangle 15"/>
          <p:cNvSpPr>
            <a:spLocks noChangeArrowheads="1"/>
          </p:cNvSpPr>
          <p:nvPr/>
        </p:nvSpPr>
        <p:spPr bwMode="auto">
          <a:xfrm>
            <a:off x="2339752" y="3645024"/>
            <a:ext cx="432048" cy="1224136"/>
          </a:xfrm>
          <a:prstGeom prst="rect">
            <a:avLst/>
          </a:prstGeom>
          <a:noFill/>
          <a:ln w="28575" cmpd="sng">
            <a:solidFill>
              <a:schemeClr val="bg1"/>
            </a:solidFill>
            <a:prstDash val="sysDash"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/>
              <a:cs typeface="Arial"/>
              <a:sym typeface="Verdana" pitchFamily="34" charset="0"/>
            </a:endParaRPr>
          </a:p>
        </p:txBody>
      </p:sp>
      <p:sp>
        <p:nvSpPr>
          <p:cNvPr id="31" name="Rectangle 15"/>
          <p:cNvSpPr>
            <a:spLocks noChangeArrowheads="1"/>
          </p:cNvSpPr>
          <p:nvPr/>
        </p:nvSpPr>
        <p:spPr bwMode="auto">
          <a:xfrm>
            <a:off x="2267744" y="5013176"/>
            <a:ext cx="576064" cy="504056"/>
          </a:xfrm>
          <a:prstGeom prst="rect">
            <a:avLst/>
          </a:prstGeom>
          <a:solidFill>
            <a:srgbClr val="3366FF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r>
              <a:rPr lang="da-DK" altLang="zh-CN" sz="2000" b="1" dirty="0" smtClean="0">
                <a:solidFill>
                  <a:schemeClr val="bg1"/>
                </a:solidFill>
                <a:latin typeface="Arial"/>
                <a:cs typeface="Arial"/>
                <a:sym typeface="Verdana" pitchFamily="34" charset="0"/>
              </a:rPr>
              <a:t>B</a:t>
            </a:r>
            <a:r>
              <a:rPr lang="da-DK" altLang="zh-CN" sz="2000" b="1" baseline="-25000" dirty="0" smtClean="0">
                <a:solidFill>
                  <a:schemeClr val="bg1"/>
                </a:solidFill>
                <a:latin typeface="Arial"/>
                <a:cs typeface="Arial"/>
                <a:sym typeface="Verdana" pitchFamily="34" charset="0"/>
              </a:rPr>
              <a:t>2</a:t>
            </a:r>
            <a:endParaRPr lang="da-DK" altLang="zh-CN" sz="2000" b="1" baseline="-25000" dirty="0">
              <a:solidFill>
                <a:schemeClr val="bg1"/>
              </a:solidFill>
              <a:latin typeface="Arial"/>
              <a:cs typeface="Arial"/>
              <a:sym typeface="Verdana" pitchFamily="34" charset="0"/>
            </a:endParaRPr>
          </a:p>
        </p:txBody>
      </p:sp>
      <p:sp>
        <p:nvSpPr>
          <p:cNvPr id="32" name="Rectangle 15"/>
          <p:cNvSpPr>
            <a:spLocks noChangeArrowheads="1"/>
          </p:cNvSpPr>
          <p:nvPr/>
        </p:nvSpPr>
        <p:spPr bwMode="auto">
          <a:xfrm>
            <a:off x="2339752" y="5085184"/>
            <a:ext cx="432048" cy="1008112"/>
          </a:xfrm>
          <a:prstGeom prst="rect">
            <a:avLst/>
          </a:prstGeom>
          <a:noFill/>
          <a:ln w="28575" cmpd="sng">
            <a:solidFill>
              <a:schemeClr val="bg1"/>
            </a:solidFill>
            <a:prstDash val="sysDash"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/>
              <a:cs typeface="Arial"/>
              <a:sym typeface="Verdana" pitchFamily="34" charset="0"/>
            </a:endParaRPr>
          </a:p>
        </p:txBody>
      </p:sp>
      <p:sp>
        <p:nvSpPr>
          <p:cNvPr id="33" name="Rectangle 15"/>
          <p:cNvSpPr>
            <a:spLocks noChangeArrowheads="1"/>
          </p:cNvSpPr>
          <p:nvPr/>
        </p:nvSpPr>
        <p:spPr bwMode="auto">
          <a:xfrm>
            <a:off x="3995936" y="4149080"/>
            <a:ext cx="576064" cy="1368152"/>
          </a:xfrm>
          <a:prstGeom prst="rect">
            <a:avLst/>
          </a:prstGeom>
          <a:solidFill>
            <a:srgbClr val="3366FF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r>
              <a:rPr lang="da-DK" altLang="zh-CN" sz="2000" b="1" dirty="0" smtClean="0">
                <a:solidFill>
                  <a:schemeClr val="bg1"/>
                </a:solidFill>
                <a:latin typeface="Arial"/>
                <a:cs typeface="Arial"/>
                <a:sym typeface="Verdana" pitchFamily="34" charset="0"/>
              </a:rPr>
              <a:t>B</a:t>
            </a:r>
            <a:r>
              <a:rPr lang="da-DK" altLang="zh-CN" sz="2000" b="1" baseline="-25000" dirty="0" smtClean="0">
                <a:solidFill>
                  <a:schemeClr val="bg1"/>
                </a:solidFill>
                <a:latin typeface="Arial"/>
                <a:cs typeface="Arial"/>
                <a:sym typeface="Verdana" pitchFamily="34" charset="0"/>
              </a:rPr>
              <a:t>3</a:t>
            </a:r>
            <a:endParaRPr lang="da-DK" altLang="zh-CN" sz="2000" b="1" baseline="-25000" dirty="0">
              <a:solidFill>
                <a:schemeClr val="bg1"/>
              </a:solidFill>
              <a:latin typeface="Arial"/>
              <a:cs typeface="Arial"/>
              <a:sym typeface="Verdana" pitchFamily="34" charset="0"/>
            </a:endParaRPr>
          </a:p>
        </p:txBody>
      </p:sp>
      <p:sp>
        <p:nvSpPr>
          <p:cNvPr id="34" name="Rectangle 15"/>
          <p:cNvSpPr>
            <a:spLocks noChangeArrowheads="1"/>
          </p:cNvSpPr>
          <p:nvPr/>
        </p:nvSpPr>
        <p:spPr bwMode="auto">
          <a:xfrm>
            <a:off x="4067944" y="4221088"/>
            <a:ext cx="432048" cy="1440160"/>
          </a:xfrm>
          <a:prstGeom prst="rect">
            <a:avLst/>
          </a:prstGeom>
          <a:noFill/>
          <a:ln w="28575" cmpd="sng">
            <a:solidFill>
              <a:schemeClr val="bg1"/>
            </a:solidFill>
            <a:prstDash val="sysDash"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/>
              <a:cs typeface="Arial"/>
              <a:sym typeface="Verdana" pitchFamily="34" charset="0"/>
            </a:endParaRPr>
          </a:p>
        </p:txBody>
      </p:sp>
      <p:sp>
        <p:nvSpPr>
          <p:cNvPr id="35" name="Rectangle 15"/>
          <p:cNvSpPr>
            <a:spLocks noChangeArrowheads="1"/>
          </p:cNvSpPr>
          <p:nvPr/>
        </p:nvSpPr>
        <p:spPr bwMode="auto">
          <a:xfrm>
            <a:off x="3995936" y="2852936"/>
            <a:ext cx="576064" cy="648072"/>
          </a:xfrm>
          <a:prstGeom prst="rect">
            <a:avLst/>
          </a:prstGeom>
          <a:solidFill>
            <a:srgbClr val="00800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r>
              <a:rPr lang="da-DK" altLang="zh-CN" sz="2000" b="1" dirty="0" smtClean="0">
                <a:solidFill>
                  <a:schemeClr val="bg1"/>
                </a:solidFill>
                <a:latin typeface="Arial"/>
                <a:cs typeface="Arial"/>
                <a:sym typeface="Verdana" pitchFamily="34" charset="0"/>
              </a:rPr>
              <a:t>G</a:t>
            </a:r>
            <a:endParaRPr lang="da-DK" altLang="zh-CN" sz="2000" b="1" baseline="-25000" dirty="0">
              <a:solidFill>
                <a:schemeClr val="bg1"/>
              </a:solidFill>
              <a:latin typeface="Arial"/>
              <a:cs typeface="Arial"/>
              <a:sym typeface="Verdana" pitchFamily="34" charset="0"/>
            </a:endParaRPr>
          </a:p>
        </p:txBody>
      </p:sp>
      <p:sp>
        <p:nvSpPr>
          <p:cNvPr id="36" name="Rectangle 15"/>
          <p:cNvSpPr>
            <a:spLocks noChangeArrowheads="1"/>
          </p:cNvSpPr>
          <p:nvPr/>
        </p:nvSpPr>
        <p:spPr bwMode="auto">
          <a:xfrm>
            <a:off x="4067944" y="2924944"/>
            <a:ext cx="432048" cy="504056"/>
          </a:xfrm>
          <a:prstGeom prst="rect">
            <a:avLst/>
          </a:prstGeom>
          <a:noFill/>
          <a:ln w="28575" cmpd="sng">
            <a:solidFill>
              <a:schemeClr val="bg1"/>
            </a:solidFill>
            <a:prstDash val="sysDash"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/>
              <a:cs typeface="Arial"/>
              <a:sym typeface="Verdana" pitchFamily="34" charset="0"/>
            </a:endParaRPr>
          </a:p>
        </p:txBody>
      </p:sp>
      <p:sp>
        <p:nvSpPr>
          <p:cNvPr id="37" name="Rectangle 15"/>
          <p:cNvSpPr>
            <a:spLocks noChangeArrowheads="1"/>
          </p:cNvSpPr>
          <p:nvPr/>
        </p:nvSpPr>
        <p:spPr bwMode="auto">
          <a:xfrm>
            <a:off x="3995936" y="3573016"/>
            <a:ext cx="576064" cy="504056"/>
          </a:xfrm>
          <a:prstGeom prst="rect">
            <a:avLst/>
          </a:prstGeom>
          <a:solidFill>
            <a:srgbClr val="00800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r>
              <a:rPr lang="da-DK" altLang="zh-CN" sz="2000" b="1" dirty="0" smtClean="0">
                <a:solidFill>
                  <a:schemeClr val="bg1"/>
                </a:solidFill>
                <a:latin typeface="Arial"/>
                <a:cs typeface="Arial"/>
                <a:sym typeface="Verdana" pitchFamily="34" charset="0"/>
              </a:rPr>
              <a:t>G</a:t>
            </a:r>
            <a:endParaRPr lang="da-DK" altLang="zh-CN" sz="2000" b="1" baseline="-25000" dirty="0">
              <a:solidFill>
                <a:schemeClr val="bg1"/>
              </a:solidFill>
              <a:latin typeface="Arial"/>
              <a:cs typeface="Arial"/>
              <a:sym typeface="Verdana" pitchFamily="34" charset="0"/>
            </a:endParaRPr>
          </a:p>
        </p:txBody>
      </p:sp>
      <p:sp>
        <p:nvSpPr>
          <p:cNvPr id="38" name="Rectangle 15"/>
          <p:cNvSpPr>
            <a:spLocks noChangeArrowheads="1"/>
          </p:cNvSpPr>
          <p:nvPr/>
        </p:nvSpPr>
        <p:spPr bwMode="auto">
          <a:xfrm>
            <a:off x="4067944" y="3645024"/>
            <a:ext cx="432048" cy="360040"/>
          </a:xfrm>
          <a:prstGeom prst="rect">
            <a:avLst/>
          </a:prstGeom>
          <a:noFill/>
          <a:ln w="28575" cmpd="sng">
            <a:solidFill>
              <a:schemeClr val="bg1"/>
            </a:solidFill>
            <a:prstDash val="sysDash"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/>
              <a:cs typeface="Arial"/>
              <a:sym typeface="Verdana" pitchFamily="34" charset="0"/>
            </a:endParaRPr>
          </a:p>
        </p:txBody>
      </p:sp>
      <p:sp>
        <p:nvSpPr>
          <p:cNvPr id="39" name="Rectangle 15"/>
          <p:cNvSpPr>
            <a:spLocks noChangeArrowheads="1"/>
          </p:cNvSpPr>
          <p:nvPr/>
        </p:nvSpPr>
        <p:spPr bwMode="auto">
          <a:xfrm>
            <a:off x="825672" y="6093296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r>
              <a:rPr lang="da-DK" altLang="zh-CN" sz="2000" dirty="0" smtClean="0">
                <a:solidFill>
                  <a:srgbClr val="000000"/>
                </a:solidFill>
                <a:latin typeface="Arial"/>
                <a:cs typeface="Arial"/>
                <a:sym typeface="Verdana" pitchFamily="34" charset="0"/>
              </a:rPr>
              <a:t>...</a:t>
            </a:r>
            <a:endParaRPr lang="da-DK" altLang="zh-CN" sz="2000" dirty="0">
              <a:solidFill>
                <a:srgbClr val="000000"/>
              </a:solidFill>
              <a:latin typeface="Arial"/>
              <a:cs typeface="Arial"/>
              <a:sym typeface="Verdana" pitchFamily="34" charset="0"/>
            </a:endParaRPr>
          </a:p>
        </p:txBody>
      </p:sp>
      <p:sp>
        <p:nvSpPr>
          <p:cNvPr id="40" name="Rectangle 15"/>
          <p:cNvSpPr>
            <a:spLocks noChangeArrowheads="1"/>
          </p:cNvSpPr>
          <p:nvPr/>
        </p:nvSpPr>
        <p:spPr bwMode="auto">
          <a:xfrm>
            <a:off x="1257720" y="6093296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/>
              <a:cs typeface="Arial"/>
              <a:sym typeface="Verdana" pitchFamily="34" charset="0"/>
            </a:endParaRPr>
          </a:p>
        </p:txBody>
      </p:sp>
      <p:sp>
        <p:nvSpPr>
          <p:cNvPr id="41" name="Rectangle 15"/>
          <p:cNvSpPr>
            <a:spLocks noChangeArrowheads="1"/>
          </p:cNvSpPr>
          <p:nvPr/>
        </p:nvSpPr>
        <p:spPr bwMode="auto">
          <a:xfrm>
            <a:off x="1689768" y="6093296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/>
              <a:cs typeface="Arial"/>
              <a:sym typeface="Verdana" pitchFamily="34" charset="0"/>
            </a:endParaRPr>
          </a:p>
        </p:txBody>
      </p:sp>
      <p:sp>
        <p:nvSpPr>
          <p:cNvPr id="42" name="Rectangle 15"/>
          <p:cNvSpPr>
            <a:spLocks noChangeArrowheads="1"/>
          </p:cNvSpPr>
          <p:nvPr/>
        </p:nvSpPr>
        <p:spPr bwMode="auto">
          <a:xfrm>
            <a:off x="2121816" y="6093296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/>
              <a:cs typeface="Arial"/>
              <a:sym typeface="Verdana" pitchFamily="34" charset="0"/>
            </a:endParaRPr>
          </a:p>
        </p:txBody>
      </p:sp>
      <p:sp>
        <p:nvSpPr>
          <p:cNvPr id="43" name="Rectangle 15"/>
          <p:cNvSpPr>
            <a:spLocks noChangeArrowheads="1"/>
          </p:cNvSpPr>
          <p:nvPr/>
        </p:nvSpPr>
        <p:spPr bwMode="auto">
          <a:xfrm>
            <a:off x="2553864" y="6093296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/>
              <a:cs typeface="Arial"/>
              <a:sym typeface="Verdana" pitchFamily="34" charset="0"/>
            </a:endParaRPr>
          </a:p>
        </p:txBody>
      </p:sp>
      <p:sp>
        <p:nvSpPr>
          <p:cNvPr id="44" name="Rectangle 15"/>
          <p:cNvSpPr>
            <a:spLocks noChangeArrowheads="1"/>
          </p:cNvSpPr>
          <p:nvPr/>
        </p:nvSpPr>
        <p:spPr bwMode="auto">
          <a:xfrm>
            <a:off x="2985912" y="6093296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/>
              <a:cs typeface="Arial"/>
              <a:sym typeface="Verdana" pitchFamily="34" charset="0"/>
            </a:endParaRPr>
          </a:p>
        </p:txBody>
      </p:sp>
      <p:sp>
        <p:nvSpPr>
          <p:cNvPr id="45" name="Rectangle 15"/>
          <p:cNvSpPr>
            <a:spLocks noChangeArrowheads="1"/>
          </p:cNvSpPr>
          <p:nvPr/>
        </p:nvSpPr>
        <p:spPr bwMode="auto">
          <a:xfrm>
            <a:off x="3417960" y="6093296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/>
              <a:cs typeface="Arial"/>
              <a:sym typeface="Verdana" pitchFamily="34" charset="0"/>
            </a:endParaRPr>
          </a:p>
        </p:txBody>
      </p:sp>
      <p:sp>
        <p:nvSpPr>
          <p:cNvPr id="46" name="Rectangle 15"/>
          <p:cNvSpPr>
            <a:spLocks noChangeArrowheads="1"/>
          </p:cNvSpPr>
          <p:nvPr/>
        </p:nvSpPr>
        <p:spPr bwMode="auto">
          <a:xfrm>
            <a:off x="3850008" y="6093296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/>
              <a:cs typeface="Arial"/>
              <a:sym typeface="Verdana" pitchFamily="34" charset="0"/>
            </a:endParaRPr>
          </a:p>
        </p:txBody>
      </p:sp>
      <p:sp>
        <p:nvSpPr>
          <p:cNvPr id="47" name="Rectangle 15"/>
          <p:cNvSpPr>
            <a:spLocks noChangeArrowheads="1"/>
          </p:cNvSpPr>
          <p:nvPr/>
        </p:nvSpPr>
        <p:spPr bwMode="auto">
          <a:xfrm>
            <a:off x="4282056" y="6093296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/>
              <a:cs typeface="Arial"/>
              <a:sym typeface="Verdana" pitchFamily="34" charset="0"/>
            </a:endParaRPr>
          </a:p>
        </p:txBody>
      </p:sp>
      <p:sp>
        <p:nvSpPr>
          <p:cNvPr id="48" name="Rectangle 15"/>
          <p:cNvSpPr>
            <a:spLocks noChangeArrowheads="1"/>
          </p:cNvSpPr>
          <p:nvPr/>
        </p:nvSpPr>
        <p:spPr bwMode="auto">
          <a:xfrm>
            <a:off x="4714104" y="6093296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/>
              <a:cs typeface="Arial"/>
              <a:sym typeface="Verdana" pitchFamily="34" charset="0"/>
            </a:endParaRPr>
          </a:p>
        </p:txBody>
      </p:sp>
      <p:sp>
        <p:nvSpPr>
          <p:cNvPr id="49" name="Rectangle 15"/>
          <p:cNvSpPr>
            <a:spLocks noChangeArrowheads="1"/>
          </p:cNvSpPr>
          <p:nvPr/>
        </p:nvSpPr>
        <p:spPr bwMode="auto">
          <a:xfrm>
            <a:off x="5146152" y="6093296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/>
              <a:cs typeface="Arial"/>
              <a:sym typeface="Verdana" pitchFamily="34" charset="0"/>
            </a:endParaRPr>
          </a:p>
        </p:txBody>
      </p:sp>
      <p:sp>
        <p:nvSpPr>
          <p:cNvPr id="50" name="Rectangle 15"/>
          <p:cNvSpPr>
            <a:spLocks noChangeArrowheads="1"/>
          </p:cNvSpPr>
          <p:nvPr/>
        </p:nvSpPr>
        <p:spPr bwMode="auto">
          <a:xfrm>
            <a:off x="5578200" y="6093296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r>
              <a:rPr lang="zh-CN" altLang="en-US" sz="2000" dirty="0" smtClean="0">
                <a:solidFill>
                  <a:srgbClr val="000000"/>
                </a:solidFill>
                <a:latin typeface="Arial"/>
                <a:cs typeface="Arial"/>
                <a:sym typeface="Verdana" pitchFamily="34" charset="0"/>
              </a:rPr>
              <a:t>.</a:t>
            </a:r>
            <a:r>
              <a:rPr lang="en-US" altLang="zh-CN" sz="2000" dirty="0" smtClean="0">
                <a:solidFill>
                  <a:srgbClr val="000000"/>
                </a:solidFill>
                <a:latin typeface="Arial"/>
                <a:cs typeface="Arial"/>
                <a:sym typeface="Verdana" pitchFamily="34" charset="0"/>
              </a:rPr>
              <a:t>..</a:t>
            </a:r>
            <a:endParaRPr lang="da-DK" altLang="zh-CN" sz="2000" dirty="0">
              <a:solidFill>
                <a:srgbClr val="000000"/>
              </a:solidFill>
              <a:latin typeface="Arial"/>
              <a:cs typeface="Arial"/>
              <a:sym typeface="Verdana" pitchFamily="34" charset="0"/>
            </a:endParaRPr>
          </a:p>
        </p:txBody>
      </p:sp>
      <p:sp>
        <p:nvSpPr>
          <p:cNvPr id="54" name="Rectangle 15"/>
          <p:cNvSpPr>
            <a:spLocks noChangeArrowheads="1"/>
          </p:cNvSpPr>
          <p:nvPr/>
        </p:nvSpPr>
        <p:spPr bwMode="auto">
          <a:xfrm>
            <a:off x="321616" y="6165304"/>
            <a:ext cx="432048" cy="288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0" hangingPunct="0">
              <a:buSzPct val="100000"/>
            </a:pPr>
            <a:r>
              <a:rPr lang="da-DK" altLang="zh-CN" sz="1600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y =</a:t>
            </a:r>
            <a:endParaRPr lang="da-DK" altLang="zh-CN" sz="16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cxnSp>
        <p:nvCxnSpPr>
          <p:cNvPr id="55" name="曲线连接符 54"/>
          <p:cNvCxnSpPr>
            <a:stCxn id="10" idx="1"/>
            <a:endCxn id="40" idx="0"/>
          </p:cNvCxnSpPr>
          <p:nvPr/>
        </p:nvCxnSpPr>
        <p:spPr>
          <a:xfrm rot="10800000" flipH="1" flipV="1">
            <a:off x="1403648" y="2600908"/>
            <a:ext cx="71052" cy="3492388"/>
          </a:xfrm>
          <a:prstGeom prst="curvedConnector4">
            <a:avLst>
              <a:gd name="adj1" fmla="val -1408246"/>
              <a:gd name="adj2" fmla="val 93147"/>
            </a:avLst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曲线连接符 59"/>
          <p:cNvCxnSpPr>
            <a:stCxn id="14" idx="1"/>
            <a:endCxn id="41" idx="0"/>
          </p:cNvCxnSpPr>
          <p:nvPr/>
        </p:nvCxnSpPr>
        <p:spPr>
          <a:xfrm rot="10800000" flipH="1" flipV="1">
            <a:off x="1403648" y="3248980"/>
            <a:ext cx="503100" cy="2844316"/>
          </a:xfrm>
          <a:prstGeom prst="curvedConnector4">
            <a:avLst>
              <a:gd name="adj1" fmla="val -166710"/>
              <a:gd name="adj2" fmla="val 89454"/>
            </a:avLst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曲线连接符 63"/>
          <p:cNvCxnSpPr>
            <a:stCxn id="15" idx="1"/>
            <a:endCxn id="42" idx="0"/>
          </p:cNvCxnSpPr>
          <p:nvPr/>
        </p:nvCxnSpPr>
        <p:spPr>
          <a:xfrm rot="10800000" flipH="1" flipV="1">
            <a:off x="1403648" y="4041068"/>
            <a:ext cx="935148" cy="2052228"/>
          </a:xfrm>
          <a:prstGeom prst="curvedConnector4">
            <a:avLst>
              <a:gd name="adj1" fmla="val -67053"/>
              <a:gd name="adj2" fmla="val 82034"/>
            </a:avLst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曲线连接符 75"/>
          <p:cNvCxnSpPr>
            <a:stCxn id="27" idx="3"/>
            <a:endCxn id="44" idx="0"/>
          </p:cNvCxnSpPr>
          <p:nvPr/>
        </p:nvCxnSpPr>
        <p:spPr>
          <a:xfrm>
            <a:off x="2843808" y="3248980"/>
            <a:ext cx="359084" cy="2844316"/>
          </a:xfrm>
          <a:prstGeom prst="curvedConnector2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曲线连接符 78"/>
          <p:cNvCxnSpPr>
            <a:stCxn id="29" idx="3"/>
            <a:endCxn id="45" idx="0"/>
          </p:cNvCxnSpPr>
          <p:nvPr/>
        </p:nvCxnSpPr>
        <p:spPr>
          <a:xfrm>
            <a:off x="2843808" y="4257092"/>
            <a:ext cx="791132" cy="1836204"/>
          </a:xfrm>
          <a:prstGeom prst="curvedConnector2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曲线连接符 81"/>
          <p:cNvCxnSpPr>
            <a:stCxn id="35" idx="3"/>
            <a:endCxn id="47" idx="0"/>
          </p:cNvCxnSpPr>
          <p:nvPr/>
        </p:nvCxnSpPr>
        <p:spPr>
          <a:xfrm flipH="1">
            <a:off x="4499036" y="3176972"/>
            <a:ext cx="72964" cy="2916324"/>
          </a:xfrm>
          <a:prstGeom prst="curvedConnector4">
            <a:avLst>
              <a:gd name="adj1" fmla="val -313305"/>
              <a:gd name="adj2" fmla="val 55556"/>
            </a:avLst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曲线连接符 84"/>
          <p:cNvCxnSpPr>
            <a:stCxn id="37" idx="3"/>
            <a:endCxn id="48" idx="0"/>
          </p:cNvCxnSpPr>
          <p:nvPr/>
        </p:nvCxnSpPr>
        <p:spPr>
          <a:xfrm>
            <a:off x="4572000" y="3825044"/>
            <a:ext cx="359084" cy="2268252"/>
          </a:xfrm>
          <a:prstGeom prst="curvedConnector2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8" name="Rectangle 15"/>
          <p:cNvSpPr>
            <a:spLocks noChangeArrowheads="1"/>
          </p:cNvSpPr>
          <p:nvPr/>
        </p:nvSpPr>
        <p:spPr bwMode="auto">
          <a:xfrm>
            <a:off x="6228184" y="2276872"/>
            <a:ext cx="936104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r>
              <a:rPr lang="da-DK" altLang="zh-CN" sz="2000" b="1" dirty="0" smtClean="0">
                <a:solidFill>
                  <a:srgbClr val="FF0000"/>
                </a:solidFill>
                <a:latin typeface="Arial"/>
                <a:cs typeface="Arial"/>
                <a:sym typeface="Verdana" pitchFamily="34" charset="0"/>
              </a:rPr>
              <a:t>R</a:t>
            </a:r>
            <a:r>
              <a:rPr lang="en-US" altLang="zh-CN" sz="2000" b="1" baseline="-25000" dirty="0" smtClean="0">
                <a:solidFill>
                  <a:srgbClr val="FF0000"/>
                </a:solidFill>
                <a:latin typeface="Arial"/>
                <a:cs typeface="Arial"/>
                <a:sym typeface="Verdana" pitchFamily="34" charset="0"/>
              </a:rPr>
              <a:t>2</a:t>
            </a:r>
            <a:endParaRPr lang="da-DK" altLang="zh-CN" sz="2000" b="1" baseline="-25000" dirty="0">
              <a:solidFill>
                <a:srgbClr val="FF0000"/>
              </a:solidFill>
              <a:latin typeface="Arial"/>
              <a:cs typeface="Arial"/>
              <a:sym typeface="Verdana" pitchFamily="34" charset="0"/>
            </a:endParaRPr>
          </a:p>
        </p:txBody>
      </p:sp>
      <p:sp>
        <p:nvSpPr>
          <p:cNvPr id="89" name="Rectangle 15"/>
          <p:cNvSpPr>
            <a:spLocks noChangeArrowheads="1"/>
          </p:cNvSpPr>
          <p:nvPr/>
        </p:nvSpPr>
        <p:spPr bwMode="auto">
          <a:xfrm>
            <a:off x="7164288" y="2276872"/>
            <a:ext cx="936104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r>
              <a:rPr lang="da-DK" altLang="zh-CN" sz="2000" b="1" dirty="0" smtClean="0">
                <a:solidFill>
                  <a:srgbClr val="FF0000"/>
                </a:solidFill>
                <a:latin typeface="Arial"/>
                <a:cs typeface="Arial"/>
                <a:sym typeface="Verdana" pitchFamily="34" charset="0"/>
              </a:rPr>
              <a:t>R</a:t>
            </a:r>
            <a:r>
              <a:rPr lang="en-US" altLang="zh-CN" sz="2000" b="1" baseline="-25000" dirty="0" smtClean="0">
                <a:solidFill>
                  <a:srgbClr val="FF0000"/>
                </a:solidFill>
                <a:latin typeface="Arial"/>
                <a:cs typeface="Arial"/>
                <a:sym typeface="Verdana" pitchFamily="34" charset="0"/>
              </a:rPr>
              <a:t>3</a:t>
            </a:r>
            <a:endParaRPr lang="da-DK" altLang="zh-CN" sz="2000" b="1" baseline="-25000" dirty="0">
              <a:solidFill>
                <a:srgbClr val="FF0000"/>
              </a:solidFill>
              <a:latin typeface="Arial"/>
              <a:cs typeface="Arial"/>
              <a:sym typeface="Verdana" pitchFamily="34" charset="0"/>
            </a:endParaRPr>
          </a:p>
        </p:txBody>
      </p:sp>
      <p:sp>
        <p:nvSpPr>
          <p:cNvPr id="90" name="Rectangle 15"/>
          <p:cNvSpPr>
            <a:spLocks noChangeArrowheads="1"/>
          </p:cNvSpPr>
          <p:nvPr/>
        </p:nvSpPr>
        <p:spPr bwMode="auto">
          <a:xfrm>
            <a:off x="8100392" y="2276872"/>
            <a:ext cx="936104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r>
              <a:rPr lang="zh-CN" altLang="zh-CN" sz="2000" b="1" dirty="0">
                <a:solidFill>
                  <a:srgbClr val="000000"/>
                </a:solidFill>
                <a:latin typeface="Arial"/>
                <a:cs typeface="Arial"/>
                <a:sym typeface="Verdana" pitchFamily="34" charset="0"/>
              </a:rPr>
              <a:t>0</a:t>
            </a:r>
            <a:endParaRPr lang="da-DK" altLang="zh-CN" sz="2000" b="1" dirty="0">
              <a:solidFill>
                <a:srgbClr val="000000"/>
              </a:solidFill>
              <a:latin typeface="Arial"/>
              <a:cs typeface="Arial"/>
              <a:sym typeface="Verdana" pitchFamily="34" charset="0"/>
            </a:endParaRPr>
          </a:p>
        </p:txBody>
      </p:sp>
      <p:grpSp>
        <p:nvGrpSpPr>
          <p:cNvPr id="10247" name="组 10246"/>
          <p:cNvGrpSpPr/>
          <p:nvPr/>
        </p:nvGrpSpPr>
        <p:grpSpPr>
          <a:xfrm>
            <a:off x="5292080" y="3284984"/>
            <a:ext cx="3744416" cy="432048"/>
            <a:chOff x="5292080" y="3284984"/>
            <a:chExt cx="3744416" cy="432048"/>
          </a:xfrm>
        </p:grpSpPr>
        <p:sp>
          <p:nvSpPr>
            <p:cNvPr id="91" name="Rectangle 15"/>
            <p:cNvSpPr>
              <a:spLocks noChangeArrowheads="1"/>
            </p:cNvSpPr>
            <p:nvPr/>
          </p:nvSpPr>
          <p:spPr bwMode="auto">
            <a:xfrm>
              <a:off x="5292080" y="3284984"/>
              <a:ext cx="936104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2000" b="1" dirty="0" smtClean="0">
                  <a:solidFill>
                    <a:srgbClr val="FF0000"/>
                  </a:solidFill>
                  <a:latin typeface="Arial"/>
                  <a:cs typeface="Arial"/>
                  <a:sym typeface="Verdana" pitchFamily="34" charset="0"/>
                </a:rPr>
                <a:t>R</a:t>
              </a:r>
              <a:r>
                <a:rPr lang="da-DK" altLang="zh-CN" sz="2000" b="1" baseline="-25000" dirty="0" smtClean="0">
                  <a:solidFill>
                    <a:srgbClr val="FF0000"/>
                  </a:solidFill>
                  <a:latin typeface="Arial"/>
                  <a:cs typeface="Arial"/>
                  <a:sym typeface="Verdana" pitchFamily="34" charset="0"/>
                </a:rPr>
                <a:t>1</a:t>
              </a:r>
              <a:endParaRPr lang="da-DK" altLang="zh-CN" sz="2000" b="1" baseline="-25000" dirty="0">
                <a:solidFill>
                  <a:srgbClr val="FF0000"/>
                </a:solidFill>
                <a:latin typeface="Arial"/>
                <a:cs typeface="Arial"/>
                <a:sym typeface="Verdana" pitchFamily="34" charset="0"/>
              </a:endParaRPr>
            </a:p>
          </p:txBody>
        </p:sp>
        <p:sp>
          <p:nvSpPr>
            <p:cNvPr id="92" name="Rectangle 15"/>
            <p:cNvSpPr>
              <a:spLocks noChangeArrowheads="1"/>
            </p:cNvSpPr>
            <p:nvPr/>
          </p:nvSpPr>
          <p:spPr bwMode="auto">
            <a:xfrm>
              <a:off x="6228184" y="3284984"/>
              <a:ext cx="936104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2000" b="1" dirty="0" smtClean="0">
                  <a:solidFill>
                    <a:srgbClr val="FF0000"/>
                  </a:solidFill>
                  <a:latin typeface="Arial"/>
                  <a:cs typeface="Arial"/>
                  <a:sym typeface="Verdana" pitchFamily="34" charset="0"/>
                </a:rPr>
                <a:t>R</a:t>
              </a:r>
              <a:r>
                <a:rPr lang="en-US" altLang="zh-CN" sz="2000" b="1" baseline="-25000" dirty="0" smtClean="0">
                  <a:solidFill>
                    <a:srgbClr val="FF0000"/>
                  </a:solidFill>
                  <a:latin typeface="Arial"/>
                  <a:cs typeface="Arial"/>
                  <a:sym typeface="Verdana" pitchFamily="34" charset="0"/>
                </a:rPr>
                <a:t>2</a:t>
              </a:r>
              <a:r>
                <a:rPr lang="en-US" altLang="zh-CN" sz="2000" b="1" dirty="0" smtClean="0">
                  <a:solidFill>
                    <a:srgbClr val="000000"/>
                  </a:solidFill>
                  <a:latin typeface="Arial"/>
                  <a:cs typeface="Arial"/>
                  <a:sym typeface="Verdana" pitchFamily="34" charset="0"/>
                </a:rPr>
                <a:t>+</a:t>
              </a:r>
              <a:r>
                <a:rPr lang="da-DK" altLang="zh-CN" sz="2000" b="1" dirty="0" smtClean="0">
                  <a:solidFill>
                    <a:srgbClr val="FF0000"/>
                  </a:solidFill>
                  <a:latin typeface="Arial"/>
                  <a:cs typeface="Arial"/>
                  <a:sym typeface="Verdana" pitchFamily="34" charset="0"/>
                </a:rPr>
                <a:t>R</a:t>
              </a:r>
              <a:r>
                <a:rPr lang="en-US" altLang="zh-CN" sz="2000" b="1" baseline="-25000" dirty="0" smtClean="0">
                  <a:solidFill>
                    <a:srgbClr val="FF0000"/>
                  </a:solidFill>
                  <a:latin typeface="Arial"/>
                  <a:cs typeface="Arial"/>
                  <a:sym typeface="Verdana" pitchFamily="34" charset="0"/>
                </a:rPr>
                <a:t>3</a:t>
              </a:r>
              <a:endParaRPr lang="da-DK" altLang="zh-CN" sz="2000" b="1" baseline="-25000" dirty="0">
                <a:solidFill>
                  <a:srgbClr val="FF0000"/>
                </a:solidFill>
                <a:latin typeface="Arial"/>
                <a:cs typeface="Arial"/>
                <a:sym typeface="Verdana" pitchFamily="34" charset="0"/>
              </a:endParaRPr>
            </a:p>
          </p:txBody>
        </p:sp>
        <p:sp>
          <p:nvSpPr>
            <p:cNvPr id="93" name="Rectangle 15"/>
            <p:cNvSpPr>
              <a:spLocks noChangeArrowheads="1"/>
            </p:cNvSpPr>
            <p:nvPr/>
          </p:nvSpPr>
          <p:spPr bwMode="auto">
            <a:xfrm>
              <a:off x="7164288" y="3284984"/>
              <a:ext cx="936104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2000" b="1" dirty="0" smtClean="0">
                  <a:solidFill>
                    <a:srgbClr val="FF0000"/>
                  </a:solidFill>
                  <a:latin typeface="Arial"/>
                  <a:cs typeface="Arial"/>
                  <a:sym typeface="Verdana" pitchFamily="34" charset="0"/>
                </a:rPr>
                <a:t>R</a:t>
              </a:r>
              <a:r>
                <a:rPr lang="en-US" altLang="zh-CN" sz="2000" b="1" baseline="-25000" dirty="0" smtClean="0">
                  <a:solidFill>
                    <a:srgbClr val="FF0000"/>
                  </a:solidFill>
                  <a:latin typeface="Arial"/>
                  <a:cs typeface="Arial"/>
                  <a:sym typeface="Verdana" pitchFamily="34" charset="0"/>
                </a:rPr>
                <a:t>3</a:t>
              </a:r>
              <a:endParaRPr lang="da-DK" altLang="zh-CN" sz="2000" b="1" baseline="-25000" dirty="0">
                <a:solidFill>
                  <a:srgbClr val="FF0000"/>
                </a:solidFill>
                <a:latin typeface="Arial"/>
                <a:cs typeface="Arial"/>
                <a:sym typeface="Verdana" pitchFamily="34" charset="0"/>
              </a:endParaRPr>
            </a:p>
          </p:txBody>
        </p:sp>
        <p:sp>
          <p:nvSpPr>
            <p:cNvPr id="94" name="Rectangle 15"/>
            <p:cNvSpPr>
              <a:spLocks noChangeArrowheads="1"/>
            </p:cNvSpPr>
            <p:nvPr/>
          </p:nvSpPr>
          <p:spPr bwMode="auto">
            <a:xfrm>
              <a:off x="8100392" y="3284984"/>
              <a:ext cx="936104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zh-CN" altLang="zh-CN" sz="2000" b="1" dirty="0">
                  <a:solidFill>
                    <a:srgbClr val="000000"/>
                  </a:solidFill>
                  <a:latin typeface="Arial"/>
                  <a:cs typeface="Arial"/>
                  <a:sym typeface="Verdana" pitchFamily="34" charset="0"/>
                </a:rPr>
                <a:t>0</a:t>
              </a:r>
              <a:endParaRPr lang="da-DK" altLang="zh-CN" sz="2000" b="1" dirty="0">
                <a:solidFill>
                  <a:srgbClr val="000000"/>
                </a:solidFill>
                <a:latin typeface="Arial"/>
                <a:cs typeface="Arial"/>
                <a:sym typeface="Verdana" pitchFamily="34" charset="0"/>
              </a:endParaRPr>
            </a:p>
          </p:txBody>
        </p:sp>
      </p:grpSp>
      <p:sp>
        <p:nvSpPr>
          <p:cNvPr id="95" name="Rectangle 15"/>
          <p:cNvSpPr>
            <a:spLocks noChangeArrowheads="1"/>
          </p:cNvSpPr>
          <p:nvPr/>
        </p:nvSpPr>
        <p:spPr bwMode="auto">
          <a:xfrm>
            <a:off x="5292080" y="5085184"/>
            <a:ext cx="936104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r>
              <a:rPr lang="da-DK" altLang="zh-CN" sz="2000" b="1" dirty="0" smtClean="0">
                <a:solidFill>
                  <a:srgbClr val="3366FF"/>
                </a:solidFill>
                <a:latin typeface="Arial"/>
                <a:cs typeface="Arial"/>
                <a:sym typeface="Verdana" pitchFamily="34" charset="0"/>
              </a:rPr>
              <a:t>B</a:t>
            </a:r>
            <a:r>
              <a:rPr lang="da-DK" altLang="zh-CN" sz="2000" b="1" baseline="-25000" dirty="0" smtClean="0">
                <a:solidFill>
                  <a:srgbClr val="3366FF"/>
                </a:solidFill>
                <a:latin typeface="Arial"/>
                <a:cs typeface="Arial"/>
                <a:sym typeface="Verdana" pitchFamily="34" charset="0"/>
              </a:rPr>
              <a:t>1</a:t>
            </a:r>
            <a:endParaRPr lang="da-DK" altLang="zh-CN" sz="2000" b="1" baseline="-25000" dirty="0">
              <a:solidFill>
                <a:srgbClr val="3366FF"/>
              </a:solidFill>
              <a:latin typeface="Arial"/>
              <a:cs typeface="Arial"/>
              <a:sym typeface="Verdana" pitchFamily="34" charset="0"/>
            </a:endParaRPr>
          </a:p>
        </p:txBody>
      </p:sp>
      <p:sp>
        <p:nvSpPr>
          <p:cNvPr id="96" name="Rectangle 15"/>
          <p:cNvSpPr>
            <a:spLocks noChangeArrowheads="1"/>
          </p:cNvSpPr>
          <p:nvPr/>
        </p:nvSpPr>
        <p:spPr bwMode="auto">
          <a:xfrm>
            <a:off x="6228184" y="5085184"/>
            <a:ext cx="936104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r>
              <a:rPr lang="da-DK" altLang="zh-CN" sz="2000" b="1" dirty="0" smtClean="0">
                <a:solidFill>
                  <a:srgbClr val="3366FF"/>
                </a:solidFill>
                <a:latin typeface="Arial"/>
                <a:cs typeface="Arial"/>
                <a:sym typeface="Verdana" pitchFamily="34" charset="0"/>
              </a:rPr>
              <a:t>B</a:t>
            </a:r>
            <a:r>
              <a:rPr lang="en-US" altLang="zh-CN" sz="2000" b="1" baseline="-25000" dirty="0" smtClean="0">
                <a:solidFill>
                  <a:srgbClr val="3366FF"/>
                </a:solidFill>
                <a:latin typeface="Arial"/>
                <a:cs typeface="Arial"/>
                <a:sym typeface="Verdana" pitchFamily="34" charset="0"/>
              </a:rPr>
              <a:t>2</a:t>
            </a:r>
            <a:endParaRPr lang="da-DK" altLang="zh-CN" sz="2000" b="1" baseline="-25000" dirty="0">
              <a:solidFill>
                <a:srgbClr val="3366FF"/>
              </a:solidFill>
              <a:latin typeface="Arial"/>
              <a:cs typeface="Arial"/>
              <a:sym typeface="Verdana" pitchFamily="34" charset="0"/>
            </a:endParaRPr>
          </a:p>
        </p:txBody>
      </p:sp>
      <p:sp>
        <p:nvSpPr>
          <p:cNvPr id="97" name="Rectangle 15"/>
          <p:cNvSpPr>
            <a:spLocks noChangeArrowheads="1"/>
          </p:cNvSpPr>
          <p:nvPr/>
        </p:nvSpPr>
        <p:spPr bwMode="auto">
          <a:xfrm>
            <a:off x="8100392" y="5085184"/>
            <a:ext cx="936104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r>
              <a:rPr lang="da-DK" altLang="zh-CN" sz="2000" b="1" dirty="0" smtClean="0">
                <a:solidFill>
                  <a:srgbClr val="3366FF"/>
                </a:solidFill>
                <a:latin typeface="Arial"/>
                <a:cs typeface="Arial"/>
                <a:sym typeface="Verdana" pitchFamily="34" charset="0"/>
              </a:rPr>
              <a:t>B</a:t>
            </a:r>
            <a:r>
              <a:rPr lang="en-US" altLang="zh-CN" sz="2000" b="1" baseline="-25000" dirty="0" smtClean="0">
                <a:solidFill>
                  <a:srgbClr val="3366FF"/>
                </a:solidFill>
                <a:latin typeface="Arial"/>
                <a:cs typeface="Arial"/>
                <a:sym typeface="Verdana" pitchFamily="34" charset="0"/>
              </a:rPr>
              <a:t>3</a:t>
            </a:r>
            <a:endParaRPr lang="da-DK" altLang="zh-CN" sz="2000" b="1" baseline="-25000" dirty="0">
              <a:solidFill>
                <a:srgbClr val="3366FF"/>
              </a:solidFill>
              <a:latin typeface="Arial"/>
              <a:cs typeface="Arial"/>
              <a:sym typeface="Verdana" pitchFamily="34" charset="0"/>
            </a:endParaRPr>
          </a:p>
        </p:txBody>
      </p:sp>
      <p:sp>
        <p:nvSpPr>
          <p:cNvPr id="98" name="Rectangle 15"/>
          <p:cNvSpPr>
            <a:spLocks noChangeArrowheads="1"/>
          </p:cNvSpPr>
          <p:nvPr/>
        </p:nvSpPr>
        <p:spPr bwMode="auto">
          <a:xfrm>
            <a:off x="7164288" y="5085184"/>
            <a:ext cx="936104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r>
              <a:rPr lang="zh-CN" altLang="zh-CN" sz="2000" b="1" dirty="0">
                <a:solidFill>
                  <a:srgbClr val="000000"/>
                </a:solidFill>
                <a:latin typeface="Arial"/>
                <a:cs typeface="Arial"/>
                <a:sym typeface="Verdana" pitchFamily="34" charset="0"/>
              </a:rPr>
              <a:t>0</a:t>
            </a:r>
            <a:endParaRPr lang="da-DK" altLang="zh-CN" sz="2000" b="1" dirty="0">
              <a:solidFill>
                <a:srgbClr val="000000"/>
              </a:solidFill>
              <a:latin typeface="Arial"/>
              <a:cs typeface="Arial"/>
              <a:sym typeface="Verdana" pitchFamily="34" charset="0"/>
            </a:endParaRPr>
          </a:p>
        </p:txBody>
      </p:sp>
      <p:grpSp>
        <p:nvGrpSpPr>
          <p:cNvPr id="10250" name="组 10249"/>
          <p:cNvGrpSpPr/>
          <p:nvPr/>
        </p:nvGrpSpPr>
        <p:grpSpPr>
          <a:xfrm>
            <a:off x="5292080" y="4221088"/>
            <a:ext cx="3744416" cy="432048"/>
            <a:chOff x="5292080" y="4221088"/>
            <a:chExt cx="3744416" cy="432048"/>
          </a:xfrm>
        </p:grpSpPr>
        <p:sp>
          <p:nvSpPr>
            <p:cNvPr id="99" name="Rectangle 15"/>
            <p:cNvSpPr>
              <a:spLocks noChangeArrowheads="1"/>
            </p:cNvSpPr>
            <p:nvPr/>
          </p:nvSpPr>
          <p:spPr bwMode="auto">
            <a:xfrm>
              <a:off x="5292080" y="4221088"/>
              <a:ext cx="936104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2000" b="1" dirty="0" smtClean="0">
                  <a:solidFill>
                    <a:srgbClr val="3366FF"/>
                  </a:solidFill>
                  <a:latin typeface="Arial"/>
                  <a:cs typeface="Arial"/>
                  <a:sym typeface="Verdana" pitchFamily="34" charset="0"/>
                </a:rPr>
                <a:t>B</a:t>
              </a:r>
              <a:r>
                <a:rPr lang="da-DK" altLang="zh-CN" sz="2000" b="1" baseline="-25000" dirty="0" smtClean="0">
                  <a:solidFill>
                    <a:srgbClr val="3366FF"/>
                  </a:solidFill>
                  <a:latin typeface="Arial"/>
                  <a:cs typeface="Arial"/>
                  <a:sym typeface="Verdana" pitchFamily="34" charset="0"/>
                </a:rPr>
                <a:t>1</a:t>
              </a:r>
              <a:r>
                <a:rPr lang="en-US" altLang="zh-CN" sz="2000" b="1" dirty="0">
                  <a:solidFill>
                    <a:srgbClr val="000000"/>
                  </a:solidFill>
                  <a:latin typeface="Arial"/>
                  <a:cs typeface="Arial"/>
                  <a:sym typeface="Verdana" pitchFamily="34" charset="0"/>
                </a:rPr>
                <a:t>+</a:t>
              </a:r>
              <a:r>
                <a:rPr lang="da-DK" altLang="zh-CN" sz="2000" b="1" dirty="0" smtClean="0">
                  <a:solidFill>
                    <a:srgbClr val="FF0000"/>
                  </a:solidFill>
                  <a:latin typeface="Arial"/>
                  <a:cs typeface="Arial"/>
                  <a:sym typeface="Verdana" pitchFamily="34" charset="0"/>
                </a:rPr>
                <a:t>R</a:t>
              </a:r>
              <a:r>
                <a:rPr lang="da-DK" altLang="zh-CN" sz="2000" b="1" baseline="-25000" dirty="0" smtClean="0">
                  <a:solidFill>
                    <a:srgbClr val="FF0000"/>
                  </a:solidFill>
                  <a:latin typeface="Arial"/>
                  <a:cs typeface="Arial"/>
                  <a:sym typeface="Verdana" pitchFamily="34" charset="0"/>
                </a:rPr>
                <a:t>1</a:t>
              </a:r>
              <a:endParaRPr lang="da-DK" altLang="zh-CN" sz="2000" b="1" baseline="-25000" dirty="0">
                <a:solidFill>
                  <a:srgbClr val="FF0000"/>
                </a:solidFill>
                <a:latin typeface="Arial"/>
                <a:cs typeface="Arial"/>
                <a:sym typeface="Verdana" pitchFamily="34" charset="0"/>
              </a:endParaRPr>
            </a:p>
          </p:txBody>
        </p:sp>
        <p:sp>
          <p:nvSpPr>
            <p:cNvPr id="100" name="Rectangle 15"/>
            <p:cNvSpPr>
              <a:spLocks noChangeArrowheads="1"/>
            </p:cNvSpPr>
            <p:nvPr/>
          </p:nvSpPr>
          <p:spPr bwMode="auto">
            <a:xfrm>
              <a:off x="6228184" y="4221088"/>
              <a:ext cx="936104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1600" b="1" dirty="0">
                  <a:solidFill>
                    <a:srgbClr val="3366FF"/>
                  </a:solidFill>
                  <a:latin typeface="Arial"/>
                  <a:cs typeface="Arial"/>
                  <a:sym typeface="Verdana" pitchFamily="34" charset="0"/>
                </a:rPr>
                <a:t>B</a:t>
              </a:r>
              <a:r>
                <a:rPr lang="en-US" altLang="zh-CN" sz="1600" b="1" baseline="-25000" dirty="0">
                  <a:solidFill>
                    <a:srgbClr val="3366FF"/>
                  </a:solidFill>
                  <a:latin typeface="Arial"/>
                  <a:cs typeface="Arial"/>
                  <a:sym typeface="Verdana" pitchFamily="34" charset="0"/>
                </a:rPr>
                <a:t>2</a:t>
              </a:r>
              <a:r>
                <a:rPr lang="en-US" altLang="zh-CN" sz="1600" b="1" dirty="0" smtClean="0">
                  <a:solidFill>
                    <a:srgbClr val="000000"/>
                  </a:solidFill>
                  <a:latin typeface="Arial"/>
                  <a:cs typeface="Arial"/>
                  <a:sym typeface="Verdana" pitchFamily="34" charset="0"/>
                </a:rPr>
                <a:t>+</a:t>
              </a:r>
              <a:r>
                <a:rPr lang="da-DK" altLang="zh-CN" sz="1600" b="1" dirty="0" smtClean="0">
                  <a:solidFill>
                    <a:srgbClr val="FF0000"/>
                  </a:solidFill>
                  <a:latin typeface="Arial"/>
                  <a:cs typeface="Arial"/>
                  <a:sym typeface="Verdana" pitchFamily="34" charset="0"/>
                </a:rPr>
                <a:t>R</a:t>
              </a:r>
              <a:r>
                <a:rPr lang="en-US" altLang="zh-CN" sz="1600" b="1" baseline="-25000" dirty="0" smtClean="0">
                  <a:solidFill>
                    <a:srgbClr val="FF0000"/>
                  </a:solidFill>
                  <a:latin typeface="Arial"/>
                  <a:cs typeface="Arial"/>
                  <a:sym typeface="Verdana" pitchFamily="34" charset="0"/>
                </a:rPr>
                <a:t>2</a:t>
              </a:r>
              <a:r>
                <a:rPr lang="en-US" altLang="zh-CN" sz="1600" b="1" dirty="0" smtClean="0">
                  <a:solidFill>
                    <a:srgbClr val="000000"/>
                  </a:solidFill>
                  <a:latin typeface="Arial"/>
                  <a:cs typeface="Arial"/>
                  <a:sym typeface="Verdana" pitchFamily="34" charset="0"/>
                </a:rPr>
                <a:t>+</a:t>
              </a:r>
              <a:r>
                <a:rPr lang="da-DK" altLang="zh-CN" sz="1600" b="1" dirty="0" smtClean="0">
                  <a:solidFill>
                    <a:srgbClr val="FF0000"/>
                  </a:solidFill>
                  <a:latin typeface="Arial"/>
                  <a:cs typeface="Arial"/>
                  <a:sym typeface="Verdana" pitchFamily="34" charset="0"/>
                </a:rPr>
                <a:t>R</a:t>
              </a:r>
              <a:r>
                <a:rPr lang="en-US" altLang="zh-CN" sz="1600" b="1" baseline="-25000" dirty="0" smtClean="0">
                  <a:solidFill>
                    <a:srgbClr val="FF0000"/>
                  </a:solidFill>
                  <a:latin typeface="Arial"/>
                  <a:cs typeface="Arial"/>
                  <a:sym typeface="Verdana" pitchFamily="34" charset="0"/>
                </a:rPr>
                <a:t>3</a:t>
              </a:r>
              <a:endParaRPr lang="da-DK" altLang="zh-CN" sz="1600" b="1" baseline="-25000" dirty="0">
                <a:solidFill>
                  <a:srgbClr val="FF0000"/>
                </a:solidFill>
                <a:latin typeface="Arial"/>
                <a:cs typeface="Arial"/>
                <a:sym typeface="Verdana" pitchFamily="34" charset="0"/>
              </a:endParaRPr>
            </a:p>
          </p:txBody>
        </p:sp>
        <p:sp>
          <p:nvSpPr>
            <p:cNvPr id="101" name="Rectangle 15"/>
            <p:cNvSpPr>
              <a:spLocks noChangeArrowheads="1"/>
            </p:cNvSpPr>
            <p:nvPr/>
          </p:nvSpPr>
          <p:spPr bwMode="auto">
            <a:xfrm>
              <a:off x="7164288" y="4221088"/>
              <a:ext cx="936104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2000" b="1" dirty="0" smtClean="0">
                  <a:solidFill>
                    <a:srgbClr val="FF0000"/>
                  </a:solidFill>
                  <a:latin typeface="Arial"/>
                  <a:cs typeface="Arial"/>
                  <a:sym typeface="Verdana" pitchFamily="34" charset="0"/>
                </a:rPr>
                <a:t>R</a:t>
              </a:r>
              <a:r>
                <a:rPr lang="en-US" altLang="zh-CN" sz="2000" b="1" baseline="-25000" dirty="0" smtClean="0">
                  <a:solidFill>
                    <a:srgbClr val="FF0000"/>
                  </a:solidFill>
                  <a:latin typeface="Arial"/>
                  <a:cs typeface="Arial"/>
                  <a:sym typeface="Verdana" pitchFamily="34" charset="0"/>
                </a:rPr>
                <a:t>3</a:t>
              </a:r>
              <a:endParaRPr lang="da-DK" altLang="zh-CN" sz="2000" b="1" baseline="-25000" dirty="0">
                <a:solidFill>
                  <a:srgbClr val="FF0000"/>
                </a:solidFill>
                <a:latin typeface="Arial"/>
                <a:cs typeface="Arial"/>
                <a:sym typeface="Verdana" pitchFamily="34" charset="0"/>
              </a:endParaRPr>
            </a:p>
          </p:txBody>
        </p:sp>
        <p:sp>
          <p:nvSpPr>
            <p:cNvPr id="102" name="Rectangle 15"/>
            <p:cNvSpPr>
              <a:spLocks noChangeArrowheads="1"/>
            </p:cNvSpPr>
            <p:nvPr/>
          </p:nvSpPr>
          <p:spPr bwMode="auto">
            <a:xfrm>
              <a:off x="8100392" y="4221088"/>
              <a:ext cx="936104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2000" b="1" dirty="0">
                  <a:solidFill>
                    <a:srgbClr val="3366FF"/>
                  </a:solidFill>
                  <a:latin typeface="Arial"/>
                  <a:cs typeface="Arial"/>
                  <a:sym typeface="Verdana" pitchFamily="34" charset="0"/>
                </a:rPr>
                <a:t>B</a:t>
              </a:r>
              <a:r>
                <a:rPr lang="en-US" altLang="zh-CN" sz="2000" b="1" baseline="-25000" dirty="0">
                  <a:solidFill>
                    <a:srgbClr val="3366FF"/>
                  </a:solidFill>
                  <a:latin typeface="Arial"/>
                  <a:cs typeface="Arial"/>
                  <a:sym typeface="Verdana" pitchFamily="34" charset="0"/>
                </a:rPr>
                <a:t>3</a:t>
              </a:r>
              <a:endParaRPr lang="da-DK" altLang="zh-CN" sz="2000" b="1" dirty="0">
                <a:solidFill>
                  <a:srgbClr val="000000"/>
                </a:solidFill>
                <a:latin typeface="Arial"/>
                <a:cs typeface="Arial"/>
                <a:sym typeface="Verdana" pitchFamily="34" charset="0"/>
              </a:endParaRPr>
            </a:p>
          </p:txBody>
        </p:sp>
      </p:grpSp>
      <p:cxnSp>
        <p:nvCxnSpPr>
          <p:cNvPr id="103" name="曲线连接符 102"/>
          <p:cNvCxnSpPr>
            <a:stCxn id="20" idx="0"/>
            <a:endCxn id="12" idx="0"/>
          </p:cNvCxnSpPr>
          <p:nvPr/>
        </p:nvCxnSpPr>
        <p:spPr>
          <a:xfrm rot="5400000" flipH="1" flipV="1">
            <a:off x="4157954" y="674694"/>
            <a:ext cx="12700" cy="3204356"/>
          </a:xfrm>
          <a:prstGeom prst="curvedConnector3">
            <a:avLst>
              <a:gd name="adj1" fmla="val 1800000"/>
            </a:avLst>
          </a:prstGeom>
          <a:ln>
            <a:solidFill>
              <a:srgbClr val="FF0000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曲线连接符 105"/>
          <p:cNvCxnSpPr>
            <a:stCxn id="23" idx="0"/>
            <a:endCxn id="88" idx="0"/>
          </p:cNvCxnSpPr>
          <p:nvPr/>
        </p:nvCxnSpPr>
        <p:spPr>
          <a:xfrm rot="5400000" flipH="1" flipV="1">
            <a:off x="5058054" y="638690"/>
            <a:ext cx="12700" cy="3276364"/>
          </a:xfrm>
          <a:prstGeom prst="curvedConnector3">
            <a:avLst>
              <a:gd name="adj1" fmla="val 1800000"/>
            </a:avLst>
          </a:prstGeom>
          <a:ln>
            <a:solidFill>
              <a:srgbClr val="FF0000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曲线连接符 108"/>
          <p:cNvCxnSpPr>
            <a:stCxn id="25" idx="0"/>
            <a:endCxn id="89" idx="0"/>
          </p:cNvCxnSpPr>
          <p:nvPr/>
        </p:nvCxnSpPr>
        <p:spPr>
          <a:xfrm rot="5400000" flipH="1" flipV="1">
            <a:off x="5958154" y="602686"/>
            <a:ext cx="12700" cy="3348372"/>
          </a:xfrm>
          <a:prstGeom prst="curvedConnector3">
            <a:avLst>
              <a:gd name="adj1" fmla="val 1800000"/>
            </a:avLst>
          </a:prstGeom>
          <a:ln>
            <a:solidFill>
              <a:srgbClr val="FF0000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曲线连接符 111"/>
          <p:cNvCxnSpPr>
            <a:stCxn id="33" idx="2"/>
            <a:endCxn id="97" idx="2"/>
          </p:cNvCxnSpPr>
          <p:nvPr/>
        </p:nvCxnSpPr>
        <p:spPr>
          <a:xfrm rot="16200000" flipH="1">
            <a:off x="6426206" y="3374994"/>
            <a:ext cx="12700" cy="4284476"/>
          </a:xfrm>
          <a:prstGeom prst="curvedConnector3">
            <a:avLst>
              <a:gd name="adj1" fmla="val 1800000"/>
            </a:avLst>
          </a:prstGeom>
          <a:ln>
            <a:solidFill>
              <a:srgbClr val="3366FF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曲线连接符 114"/>
          <p:cNvCxnSpPr>
            <a:stCxn id="31" idx="2"/>
            <a:endCxn id="96" idx="2"/>
          </p:cNvCxnSpPr>
          <p:nvPr/>
        </p:nvCxnSpPr>
        <p:spPr>
          <a:xfrm rot="16200000" flipH="1">
            <a:off x="4626006" y="3447002"/>
            <a:ext cx="12700" cy="4140460"/>
          </a:xfrm>
          <a:prstGeom prst="curvedConnector3">
            <a:avLst>
              <a:gd name="adj1" fmla="val 1800000"/>
            </a:avLst>
          </a:prstGeom>
          <a:ln>
            <a:solidFill>
              <a:srgbClr val="3366FF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" name="曲线连接符 117"/>
          <p:cNvCxnSpPr>
            <a:stCxn id="16" idx="2"/>
            <a:endCxn id="95" idx="2"/>
          </p:cNvCxnSpPr>
          <p:nvPr/>
        </p:nvCxnSpPr>
        <p:spPr>
          <a:xfrm rot="16200000" flipH="1">
            <a:off x="3725906" y="3483006"/>
            <a:ext cx="12700" cy="4068452"/>
          </a:xfrm>
          <a:prstGeom prst="curvedConnector3">
            <a:avLst>
              <a:gd name="adj1" fmla="val 1800000"/>
            </a:avLst>
          </a:prstGeom>
          <a:ln>
            <a:solidFill>
              <a:srgbClr val="3366FF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246" name="组 10245"/>
          <p:cNvGrpSpPr/>
          <p:nvPr/>
        </p:nvGrpSpPr>
        <p:grpSpPr>
          <a:xfrm>
            <a:off x="5753782" y="2708920"/>
            <a:ext cx="2821012" cy="582414"/>
            <a:chOff x="5753782" y="2708920"/>
            <a:chExt cx="2821012" cy="582414"/>
          </a:xfrm>
        </p:grpSpPr>
        <p:cxnSp>
          <p:nvCxnSpPr>
            <p:cNvPr id="121" name="曲线连接符 120"/>
            <p:cNvCxnSpPr>
              <a:stCxn id="12" idx="2"/>
              <a:endCxn id="91" idx="0"/>
            </p:cNvCxnSpPr>
            <p:nvPr/>
          </p:nvCxnSpPr>
          <p:spPr>
            <a:xfrm rot="5400000">
              <a:off x="5472100" y="2996952"/>
              <a:ext cx="576064" cy="12700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000000"/>
              </a:solidFill>
              <a:prstDash val="sysDash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曲线连接符 125"/>
            <p:cNvCxnSpPr>
              <a:stCxn id="88" idx="2"/>
              <a:endCxn id="92" idx="0"/>
            </p:cNvCxnSpPr>
            <p:nvPr/>
          </p:nvCxnSpPr>
          <p:spPr>
            <a:xfrm rot="5400000">
              <a:off x="6408204" y="2996952"/>
              <a:ext cx="576064" cy="12700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000000"/>
              </a:solidFill>
              <a:prstDash val="sysDash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曲线连接符 128"/>
            <p:cNvCxnSpPr>
              <a:stCxn id="89" idx="2"/>
              <a:endCxn id="92" idx="0"/>
            </p:cNvCxnSpPr>
            <p:nvPr/>
          </p:nvCxnSpPr>
          <p:spPr>
            <a:xfrm rot="5400000">
              <a:off x="6876256" y="2528900"/>
              <a:ext cx="576064" cy="936104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000000"/>
              </a:solidFill>
              <a:prstDash val="sysDash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曲线连接符 131"/>
            <p:cNvCxnSpPr>
              <a:stCxn id="90" idx="2"/>
              <a:endCxn id="94" idx="0"/>
            </p:cNvCxnSpPr>
            <p:nvPr/>
          </p:nvCxnSpPr>
          <p:spPr>
            <a:xfrm rot="5400000">
              <a:off x="8280412" y="2996952"/>
              <a:ext cx="576064" cy="12700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000000"/>
              </a:solidFill>
              <a:prstDash val="sysDash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248" name="组 10247"/>
          <p:cNvGrpSpPr/>
          <p:nvPr/>
        </p:nvGrpSpPr>
        <p:grpSpPr>
          <a:xfrm>
            <a:off x="5927452" y="3723382"/>
            <a:ext cx="2821012" cy="504056"/>
            <a:chOff x="5927452" y="3723382"/>
            <a:chExt cx="2821012" cy="504056"/>
          </a:xfrm>
        </p:grpSpPr>
        <p:cxnSp>
          <p:nvCxnSpPr>
            <p:cNvPr id="136" name="曲线连接符 135"/>
            <p:cNvCxnSpPr/>
            <p:nvPr/>
          </p:nvCxnSpPr>
          <p:spPr>
            <a:xfrm rot="5400000">
              <a:off x="5681774" y="3969060"/>
              <a:ext cx="504056" cy="12700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000000"/>
              </a:solidFill>
              <a:prstDash val="sysDash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曲线连接符 138"/>
            <p:cNvCxnSpPr/>
            <p:nvPr/>
          </p:nvCxnSpPr>
          <p:spPr>
            <a:xfrm rot="5400000">
              <a:off x="6617878" y="3969060"/>
              <a:ext cx="504056" cy="12700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000000"/>
              </a:solidFill>
              <a:prstDash val="sysDash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曲线连接符 141"/>
            <p:cNvCxnSpPr/>
            <p:nvPr/>
          </p:nvCxnSpPr>
          <p:spPr>
            <a:xfrm rot="5400000">
              <a:off x="7553982" y="3969060"/>
              <a:ext cx="504056" cy="12700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000000"/>
              </a:solidFill>
              <a:prstDash val="sysDash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曲线连接符 144"/>
            <p:cNvCxnSpPr/>
            <p:nvPr/>
          </p:nvCxnSpPr>
          <p:spPr>
            <a:xfrm rot="5400000">
              <a:off x="8490086" y="3969060"/>
              <a:ext cx="504056" cy="12700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000000"/>
              </a:solidFill>
              <a:prstDash val="sysDash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249" name="组 10248"/>
          <p:cNvGrpSpPr/>
          <p:nvPr/>
        </p:nvGrpSpPr>
        <p:grpSpPr>
          <a:xfrm>
            <a:off x="5927452" y="4659486"/>
            <a:ext cx="2821012" cy="432048"/>
            <a:chOff x="5927452" y="4659486"/>
            <a:chExt cx="2821012" cy="432048"/>
          </a:xfrm>
        </p:grpSpPr>
        <p:cxnSp>
          <p:nvCxnSpPr>
            <p:cNvPr id="148" name="曲线连接符 147"/>
            <p:cNvCxnSpPr/>
            <p:nvPr/>
          </p:nvCxnSpPr>
          <p:spPr>
            <a:xfrm rot="5400000" flipH="1" flipV="1">
              <a:off x="5717778" y="4869160"/>
              <a:ext cx="432048" cy="12700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000000"/>
              </a:solidFill>
              <a:prstDash val="sysDash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曲线连接符 150"/>
            <p:cNvCxnSpPr/>
            <p:nvPr/>
          </p:nvCxnSpPr>
          <p:spPr>
            <a:xfrm rot="5400000" flipH="1" flipV="1">
              <a:off x="6653882" y="4869160"/>
              <a:ext cx="432048" cy="12700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000000"/>
              </a:solidFill>
              <a:prstDash val="sysDash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曲线连接符 153"/>
            <p:cNvCxnSpPr/>
            <p:nvPr/>
          </p:nvCxnSpPr>
          <p:spPr>
            <a:xfrm rot="5400000" flipH="1" flipV="1">
              <a:off x="7589986" y="4869160"/>
              <a:ext cx="432048" cy="12700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000000"/>
              </a:solidFill>
              <a:prstDash val="sysDash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曲线连接符 156"/>
            <p:cNvCxnSpPr/>
            <p:nvPr/>
          </p:nvCxnSpPr>
          <p:spPr>
            <a:xfrm rot="5400000" flipH="1" flipV="1">
              <a:off x="8526090" y="4869160"/>
              <a:ext cx="432048" cy="12700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000000"/>
              </a:solidFill>
              <a:prstDash val="sysDash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251" name="组 10250"/>
          <p:cNvGrpSpPr/>
          <p:nvPr/>
        </p:nvGrpSpPr>
        <p:grpSpPr>
          <a:xfrm>
            <a:off x="2770844" y="4653136"/>
            <a:ext cx="5797600" cy="1440160"/>
            <a:chOff x="2770844" y="4653136"/>
            <a:chExt cx="5797600" cy="1440160"/>
          </a:xfrm>
        </p:grpSpPr>
        <p:cxnSp>
          <p:nvCxnSpPr>
            <p:cNvPr id="160" name="曲线连接符 159"/>
            <p:cNvCxnSpPr>
              <a:stCxn id="99" idx="2"/>
              <a:endCxn id="43" idx="0"/>
            </p:cNvCxnSpPr>
            <p:nvPr/>
          </p:nvCxnSpPr>
          <p:spPr>
            <a:xfrm rot="5400000">
              <a:off x="3545408" y="3878572"/>
              <a:ext cx="1440160" cy="2989288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000000"/>
              </a:solidFill>
              <a:prstDash val="solid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曲线连接符 162"/>
            <p:cNvCxnSpPr>
              <a:stCxn id="100" idx="2"/>
              <a:endCxn id="46" idx="0"/>
            </p:cNvCxnSpPr>
            <p:nvPr/>
          </p:nvCxnSpPr>
          <p:spPr>
            <a:xfrm rot="5400000">
              <a:off x="4661532" y="4058592"/>
              <a:ext cx="1440160" cy="2629248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000000"/>
              </a:solidFill>
              <a:prstDash val="solid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曲线连接符 165"/>
            <p:cNvCxnSpPr>
              <a:stCxn id="102" idx="2"/>
              <a:endCxn id="49" idx="0"/>
            </p:cNvCxnSpPr>
            <p:nvPr/>
          </p:nvCxnSpPr>
          <p:spPr>
            <a:xfrm rot="5400000">
              <a:off x="6245708" y="3770560"/>
              <a:ext cx="1440160" cy="3205312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000000"/>
              </a:solidFill>
              <a:prstDash val="solid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9" name="矩形 168"/>
          <p:cNvSpPr/>
          <p:nvPr/>
        </p:nvSpPr>
        <p:spPr>
          <a:xfrm rot="16200000">
            <a:off x="-504564" y="3032956"/>
            <a:ext cx="4392488" cy="720080"/>
          </a:xfrm>
          <a:prstGeom prst="rect">
            <a:avLst/>
          </a:prstGeom>
          <a:solidFill>
            <a:schemeClr val="bg1">
              <a:lumMod val="85000"/>
              <a:alpha val="15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100" b="1" dirty="0" smtClean="0">
                <a:solidFill>
                  <a:srgbClr val="FF0000"/>
                </a:solidFill>
              </a:rPr>
              <a:t>Thread 0, or</a:t>
            </a:r>
          </a:p>
          <a:p>
            <a:pPr algn="r"/>
            <a:r>
              <a:rPr lang="en-US" sz="1100" b="1" dirty="0" smtClean="0">
                <a:solidFill>
                  <a:srgbClr val="FF0000"/>
                </a:solidFill>
              </a:rPr>
              <a:t>SIMD lane 0</a:t>
            </a:r>
            <a:endParaRPr lang="en-US" sz="1100" b="1" dirty="0">
              <a:solidFill>
                <a:srgbClr val="FF0000"/>
              </a:solidFill>
            </a:endParaRPr>
          </a:p>
        </p:txBody>
      </p:sp>
      <p:sp>
        <p:nvSpPr>
          <p:cNvPr id="170" name="矩形 169"/>
          <p:cNvSpPr/>
          <p:nvPr/>
        </p:nvSpPr>
        <p:spPr>
          <a:xfrm rot="16200000">
            <a:off x="359532" y="3032956"/>
            <a:ext cx="4392488" cy="720080"/>
          </a:xfrm>
          <a:prstGeom prst="rect">
            <a:avLst/>
          </a:prstGeom>
          <a:solidFill>
            <a:schemeClr val="bg1">
              <a:lumMod val="85000"/>
              <a:alpha val="15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100" b="1" dirty="0" smtClean="0">
                <a:solidFill>
                  <a:srgbClr val="FF0000"/>
                </a:solidFill>
              </a:rPr>
              <a:t>Thread </a:t>
            </a:r>
            <a:r>
              <a:rPr lang="en-US" altLang="zh-CN" sz="1100" b="1" dirty="0" smtClean="0">
                <a:solidFill>
                  <a:srgbClr val="FF0000"/>
                </a:solidFill>
              </a:rPr>
              <a:t>1</a:t>
            </a:r>
            <a:r>
              <a:rPr lang="en-US" sz="1100" b="1" dirty="0" smtClean="0">
                <a:solidFill>
                  <a:srgbClr val="FF0000"/>
                </a:solidFill>
              </a:rPr>
              <a:t>, or</a:t>
            </a:r>
          </a:p>
          <a:p>
            <a:pPr algn="r"/>
            <a:r>
              <a:rPr lang="en-US" sz="1100" b="1" dirty="0" smtClean="0">
                <a:solidFill>
                  <a:srgbClr val="FF0000"/>
                </a:solidFill>
              </a:rPr>
              <a:t>SIMD lane </a:t>
            </a:r>
            <a:r>
              <a:rPr lang="en-US" altLang="zh-CN" sz="1100" b="1" dirty="0" smtClean="0">
                <a:solidFill>
                  <a:srgbClr val="FF0000"/>
                </a:solidFill>
              </a:rPr>
              <a:t>1</a:t>
            </a:r>
            <a:endParaRPr lang="en-US" sz="1100" b="1" dirty="0">
              <a:solidFill>
                <a:srgbClr val="FF0000"/>
              </a:solidFill>
            </a:endParaRPr>
          </a:p>
        </p:txBody>
      </p:sp>
      <p:sp>
        <p:nvSpPr>
          <p:cNvPr id="171" name="矩形 170"/>
          <p:cNvSpPr/>
          <p:nvPr/>
        </p:nvSpPr>
        <p:spPr>
          <a:xfrm rot="16200000">
            <a:off x="1223628" y="3032956"/>
            <a:ext cx="4392488" cy="720080"/>
          </a:xfrm>
          <a:prstGeom prst="rect">
            <a:avLst/>
          </a:prstGeom>
          <a:solidFill>
            <a:schemeClr val="bg1">
              <a:lumMod val="85000"/>
              <a:alpha val="15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100" b="1" dirty="0" smtClean="0">
                <a:solidFill>
                  <a:srgbClr val="FF0000"/>
                </a:solidFill>
              </a:rPr>
              <a:t>Thread </a:t>
            </a:r>
            <a:r>
              <a:rPr lang="en-US" altLang="zh-CN" sz="1100" b="1" dirty="0" smtClean="0">
                <a:solidFill>
                  <a:srgbClr val="FF0000"/>
                </a:solidFill>
              </a:rPr>
              <a:t>2</a:t>
            </a:r>
            <a:r>
              <a:rPr lang="en-US" sz="1100" b="1" dirty="0" smtClean="0">
                <a:solidFill>
                  <a:srgbClr val="FF0000"/>
                </a:solidFill>
              </a:rPr>
              <a:t>, or</a:t>
            </a:r>
          </a:p>
          <a:p>
            <a:pPr algn="r"/>
            <a:r>
              <a:rPr lang="en-US" sz="1100" b="1" dirty="0" smtClean="0">
                <a:solidFill>
                  <a:srgbClr val="FF0000"/>
                </a:solidFill>
              </a:rPr>
              <a:t>SIMD lane</a:t>
            </a:r>
            <a:r>
              <a:rPr lang="zh-CN" altLang="en-US" sz="1100" b="1" dirty="0" smtClean="0">
                <a:solidFill>
                  <a:srgbClr val="FF0000"/>
                </a:solidFill>
              </a:rPr>
              <a:t> </a:t>
            </a:r>
            <a:r>
              <a:rPr lang="en-US" altLang="zh-CN" sz="1100" b="1" dirty="0" smtClean="0">
                <a:solidFill>
                  <a:srgbClr val="FF0000"/>
                </a:solidFill>
              </a:rPr>
              <a:t>2</a:t>
            </a:r>
            <a:endParaRPr lang="en-US" sz="1100" b="1" dirty="0">
              <a:solidFill>
                <a:srgbClr val="FF0000"/>
              </a:solidFill>
            </a:endParaRPr>
          </a:p>
        </p:txBody>
      </p:sp>
      <p:sp>
        <p:nvSpPr>
          <p:cNvPr id="172" name="矩形 171"/>
          <p:cNvSpPr/>
          <p:nvPr/>
        </p:nvSpPr>
        <p:spPr>
          <a:xfrm rot="16200000">
            <a:off x="2087724" y="3032956"/>
            <a:ext cx="4392488" cy="720080"/>
          </a:xfrm>
          <a:prstGeom prst="rect">
            <a:avLst/>
          </a:prstGeom>
          <a:solidFill>
            <a:schemeClr val="bg1">
              <a:lumMod val="85000"/>
              <a:alpha val="15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100" b="1" dirty="0" smtClean="0">
                <a:solidFill>
                  <a:srgbClr val="FF0000"/>
                </a:solidFill>
              </a:rPr>
              <a:t>Thread </a:t>
            </a:r>
            <a:r>
              <a:rPr lang="en-US" altLang="zh-CN" sz="1100" b="1" dirty="0" smtClean="0">
                <a:solidFill>
                  <a:srgbClr val="FF0000"/>
                </a:solidFill>
              </a:rPr>
              <a:t>3</a:t>
            </a:r>
            <a:r>
              <a:rPr lang="en-US" sz="1100" b="1" dirty="0" smtClean="0">
                <a:solidFill>
                  <a:srgbClr val="FF0000"/>
                </a:solidFill>
              </a:rPr>
              <a:t>, or</a:t>
            </a:r>
          </a:p>
          <a:p>
            <a:pPr algn="r"/>
            <a:r>
              <a:rPr lang="en-US" sz="1100" b="1" dirty="0" smtClean="0">
                <a:solidFill>
                  <a:srgbClr val="FF0000"/>
                </a:solidFill>
              </a:rPr>
              <a:t>SIMD lane </a:t>
            </a:r>
            <a:r>
              <a:rPr lang="en-US" altLang="zh-CN" sz="1100" b="1" dirty="0" smtClean="0">
                <a:solidFill>
                  <a:srgbClr val="FF0000"/>
                </a:solidFill>
              </a:rPr>
              <a:t>3</a:t>
            </a:r>
            <a:endParaRPr lang="en-US" sz="1100" b="1" dirty="0">
              <a:solidFill>
                <a:srgbClr val="FF0000"/>
              </a:solidFill>
            </a:endParaRPr>
          </a:p>
        </p:txBody>
      </p:sp>
      <p:sp>
        <p:nvSpPr>
          <p:cNvPr id="105" name="矩形 104"/>
          <p:cNvSpPr/>
          <p:nvPr/>
        </p:nvSpPr>
        <p:spPr>
          <a:xfrm>
            <a:off x="251520" y="1196752"/>
            <a:ext cx="8892480" cy="532859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5"/>
          <p:cNvSpPr>
            <a:spLocks noChangeArrowheads="1"/>
          </p:cNvSpPr>
          <p:nvPr/>
        </p:nvSpPr>
        <p:spPr bwMode="auto">
          <a:xfrm>
            <a:off x="1115616" y="2204864"/>
            <a:ext cx="3816424" cy="504056"/>
          </a:xfrm>
          <a:prstGeom prst="rect">
            <a:avLst/>
          </a:prstGeom>
          <a:solidFill>
            <a:srgbClr val="FFFF00">
              <a:alpha val="25000"/>
            </a:srgbClr>
          </a:solidFill>
          <a:ln w="9525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r>
              <a:rPr lang="en-US" altLang="zh-CN" b="1" dirty="0" smtClean="0">
                <a:solidFill>
                  <a:srgbClr val="000090"/>
                </a:solidFill>
                <a:latin typeface="Arial" charset="0"/>
                <a:sym typeface="Verdana" pitchFamily="34" charset="0"/>
              </a:rPr>
              <a:t>lock-step SIMD + scatter</a:t>
            </a:r>
            <a:endParaRPr lang="da-DK" altLang="zh-CN" b="1" dirty="0">
              <a:solidFill>
                <a:srgbClr val="00009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107" name="Rectangle 15"/>
          <p:cNvSpPr>
            <a:spLocks noChangeArrowheads="1"/>
          </p:cNvSpPr>
          <p:nvPr/>
        </p:nvSpPr>
        <p:spPr bwMode="auto">
          <a:xfrm>
            <a:off x="5220072" y="2204864"/>
            <a:ext cx="3906544" cy="1584176"/>
          </a:xfrm>
          <a:prstGeom prst="rect">
            <a:avLst/>
          </a:prstGeom>
          <a:solidFill>
            <a:srgbClr val="FFFF00">
              <a:alpha val="25000"/>
            </a:srgbClr>
          </a:solidFill>
          <a:ln w="9525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r>
              <a:rPr lang="en-US" altLang="zh-CN" b="1" dirty="0" smtClean="0">
                <a:solidFill>
                  <a:srgbClr val="000090"/>
                </a:solidFill>
                <a:latin typeface="Arial" charset="0"/>
                <a:sym typeface="Verdana" pitchFamily="34" charset="0"/>
              </a:rPr>
              <a:t>fast </a:t>
            </a:r>
            <a:r>
              <a:rPr lang="en-US" altLang="zh-CN" b="1" dirty="0">
                <a:solidFill>
                  <a:srgbClr val="000090"/>
                </a:solidFill>
                <a:latin typeface="Arial" charset="0"/>
                <a:sym typeface="Verdana" pitchFamily="34" charset="0"/>
              </a:rPr>
              <a:t>segmented sum </a:t>
            </a:r>
            <a:endParaRPr lang="en-US" altLang="zh-CN" b="1" dirty="0" smtClean="0">
              <a:solidFill>
                <a:srgbClr val="000090"/>
              </a:solidFill>
              <a:latin typeface="Arial" charset="0"/>
              <a:sym typeface="Verdana" pitchFamily="34" charset="0"/>
            </a:endParaRPr>
          </a:p>
          <a:p>
            <a:pPr algn="ctr" eaLnBrk="0" hangingPunct="0">
              <a:buSzPct val="100000"/>
            </a:pPr>
            <a:r>
              <a:rPr lang="en-US" altLang="zh-CN" b="1" dirty="0" smtClean="0">
                <a:solidFill>
                  <a:srgbClr val="000090"/>
                </a:solidFill>
                <a:latin typeface="Arial" charset="0"/>
                <a:sym typeface="Verdana" pitchFamily="34" charset="0"/>
              </a:rPr>
              <a:t>through</a:t>
            </a:r>
            <a:endParaRPr lang="da-DK" altLang="zh-CN" b="1" dirty="0">
              <a:solidFill>
                <a:srgbClr val="000090"/>
              </a:solidFill>
              <a:latin typeface="Arial" charset="0"/>
              <a:sym typeface="Verdana" pitchFamily="34" charset="0"/>
            </a:endParaRPr>
          </a:p>
          <a:p>
            <a:pPr algn="ctr" eaLnBrk="0" hangingPunct="0">
              <a:buSzPct val="100000"/>
            </a:pPr>
            <a:r>
              <a:rPr lang="en-US" altLang="zh-CN" b="1" dirty="0" smtClean="0">
                <a:solidFill>
                  <a:srgbClr val="000090"/>
                </a:solidFill>
                <a:latin typeface="Arial" charset="0"/>
                <a:sym typeface="Verdana" pitchFamily="34" charset="0"/>
              </a:rPr>
              <a:t>prefix-sum scan primitive</a:t>
            </a:r>
            <a:endParaRPr lang="da-DK" altLang="zh-CN" b="1" dirty="0">
              <a:solidFill>
                <a:srgbClr val="000090"/>
              </a:solidFill>
              <a:latin typeface="Arial" charset="0"/>
              <a:sym typeface="Verdana" pitchFamily="34" charset="0"/>
            </a:endParaRPr>
          </a:p>
          <a:p>
            <a:pPr algn="ctr" eaLnBrk="0" hangingPunct="0">
              <a:buSzPct val="100000"/>
            </a:pPr>
            <a:r>
              <a:rPr lang="da-DK" altLang="zh-CN" b="1" dirty="0" smtClean="0">
                <a:solidFill>
                  <a:srgbClr val="000090"/>
                </a:solidFill>
                <a:latin typeface="Arial" charset="0"/>
                <a:sym typeface="Verdana" pitchFamily="34" charset="0"/>
              </a:rPr>
              <a:t>(</a:t>
            </a:r>
            <a:r>
              <a:rPr lang="da-DK" altLang="zh-CN" b="1" dirty="0" err="1" smtClean="0">
                <a:solidFill>
                  <a:srgbClr val="000090"/>
                </a:solidFill>
                <a:latin typeface="Arial" charset="0"/>
                <a:sym typeface="Verdana" pitchFamily="34" charset="0"/>
              </a:rPr>
              <a:t>see</a:t>
            </a:r>
            <a:r>
              <a:rPr lang="da-DK" altLang="zh-CN" b="1" dirty="0" smtClean="0">
                <a:solidFill>
                  <a:srgbClr val="000090"/>
                </a:solidFill>
                <a:latin typeface="Arial" charset="0"/>
                <a:sym typeface="Verdana" pitchFamily="34" charset="0"/>
              </a:rPr>
              <a:t> </a:t>
            </a:r>
            <a:r>
              <a:rPr lang="da-DK" altLang="zh-CN" b="1" dirty="0" err="1" smtClean="0">
                <a:solidFill>
                  <a:srgbClr val="000090"/>
                </a:solidFill>
                <a:latin typeface="Arial" charset="0"/>
                <a:sym typeface="Verdana" pitchFamily="34" charset="0"/>
              </a:rPr>
              <a:t>paper</a:t>
            </a:r>
            <a:r>
              <a:rPr lang="da-DK" altLang="zh-CN" b="1" dirty="0" smtClean="0">
                <a:solidFill>
                  <a:srgbClr val="000090"/>
                </a:solidFill>
                <a:latin typeface="Arial" charset="0"/>
                <a:sym typeface="Verdana" pitchFamily="34" charset="0"/>
              </a:rPr>
              <a:t> for </a:t>
            </a:r>
            <a:r>
              <a:rPr lang="da-DK" altLang="zh-CN" b="1" dirty="0" err="1" smtClean="0">
                <a:solidFill>
                  <a:srgbClr val="000090"/>
                </a:solidFill>
                <a:latin typeface="Arial" charset="0"/>
                <a:sym typeface="Verdana" pitchFamily="34" charset="0"/>
              </a:rPr>
              <a:t>details</a:t>
            </a:r>
            <a:r>
              <a:rPr lang="da-DK" altLang="zh-CN" b="1" dirty="0" smtClean="0">
                <a:solidFill>
                  <a:srgbClr val="000090"/>
                </a:solidFill>
                <a:latin typeface="Arial" charset="0"/>
                <a:sym typeface="Verdana" pitchFamily="34" charset="0"/>
              </a:rPr>
              <a:t>)</a:t>
            </a:r>
            <a:endParaRPr lang="en-US" altLang="zh-CN" b="1" dirty="0" smtClean="0">
              <a:solidFill>
                <a:srgbClr val="00009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108" name="Rectangle 15"/>
          <p:cNvSpPr>
            <a:spLocks noChangeArrowheads="1"/>
          </p:cNvSpPr>
          <p:nvPr/>
        </p:nvSpPr>
        <p:spPr bwMode="auto">
          <a:xfrm>
            <a:off x="5076056" y="4797152"/>
            <a:ext cx="4032448" cy="1728192"/>
          </a:xfrm>
          <a:prstGeom prst="rect">
            <a:avLst/>
          </a:prstGeom>
          <a:solidFill>
            <a:srgbClr val="0000FF"/>
          </a:solidFill>
          <a:ln w="9525">
            <a:solidFill>
              <a:srgbClr val="000000"/>
            </a:solidFill>
            <a:prstDash val="dash"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r>
              <a:rPr lang="en-US" altLang="zh-CN" b="1" dirty="0" smtClean="0">
                <a:solidFill>
                  <a:srgbClr val="FFFF00"/>
                </a:solidFill>
                <a:latin typeface="Arial" charset="0"/>
                <a:sym typeface="Verdana" pitchFamily="34" charset="0"/>
              </a:rPr>
              <a:t>Easy to implement on </a:t>
            </a:r>
          </a:p>
          <a:p>
            <a:pPr algn="ctr" eaLnBrk="0" hangingPunct="0">
              <a:buSzPct val="100000"/>
            </a:pPr>
            <a:r>
              <a:rPr lang="en-US" altLang="zh-CN" b="1" dirty="0" smtClean="0">
                <a:solidFill>
                  <a:srgbClr val="FFFF00"/>
                </a:solidFill>
                <a:latin typeface="Arial" charset="0"/>
                <a:sym typeface="Verdana" pitchFamily="34" charset="0"/>
              </a:rPr>
              <a:t>CPUs, GPUs and Xeon Phi, </a:t>
            </a:r>
          </a:p>
          <a:p>
            <a:pPr algn="ctr" eaLnBrk="0" hangingPunct="0">
              <a:buSzPct val="100000"/>
            </a:pPr>
            <a:r>
              <a:rPr lang="en-US" altLang="zh-CN" b="1" dirty="0" smtClean="0">
                <a:solidFill>
                  <a:srgbClr val="FFFF00"/>
                </a:solidFill>
                <a:latin typeface="Arial" charset="0"/>
                <a:sym typeface="Verdana" pitchFamily="34" charset="0"/>
              </a:rPr>
              <a:t>thus cross-platform</a:t>
            </a:r>
            <a:endParaRPr lang="da-DK" altLang="zh-CN" b="1" dirty="0">
              <a:solidFill>
                <a:srgbClr val="FFFF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110" name="椭圆 109"/>
          <p:cNvSpPr/>
          <p:nvPr/>
        </p:nvSpPr>
        <p:spPr>
          <a:xfrm>
            <a:off x="8028384" y="3356992"/>
            <a:ext cx="864096" cy="86409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5400" dirty="0" smtClean="0"/>
              <a:t>P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26628519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001E-6 -5.82794E-7 L -4.37001E-6 0.42507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25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8" dur="2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" grpId="0" animBg="1"/>
      <p:bldP spid="104" grpId="0" animBg="1"/>
      <p:bldP spid="104" grpId="1" animBg="1"/>
      <p:bldP spid="107" grpId="0" animBg="1"/>
      <p:bldP spid="108" grpId="0" animBg="1"/>
      <p:bldP spid="110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Footer Placeholder 3"/>
          <p:cNvSpPr>
            <a:spLocks noGrp="1"/>
          </p:cNvSpPr>
          <p:nvPr>
            <p:ph type="ftr" sz="quarter" idx="14"/>
          </p:nvPr>
        </p:nvSpPr>
        <p:spPr>
          <a:noFill/>
        </p:spPr>
        <p:txBody>
          <a:bodyPr/>
          <a:lstStyle/>
          <a:p>
            <a:r>
              <a:rPr lang="da-DK" altLang="zh-CN" smtClean="0"/>
              <a:t>Faculty of Science</a:t>
            </a:r>
          </a:p>
        </p:txBody>
      </p:sp>
      <p:sp>
        <p:nvSpPr>
          <p:cNvPr id="8195" name="Slide Number Placeholder 5"/>
          <p:cNvSpPr>
            <a:spLocks noGrp="1"/>
          </p:cNvSpPr>
          <p:nvPr>
            <p:ph type="sldNum" sz="quarter" idx="16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3790E484-8C28-4131-ACD0-A34A7F634A7A}" type="slidenum">
              <a:rPr lang="da-DK" altLang="zh-CN" smtClean="0"/>
              <a:pPr/>
              <a:t>37</a:t>
            </a:fld>
            <a:endParaRPr lang="da-DK" altLang="zh-CN" smtClean="0"/>
          </a:p>
        </p:txBody>
      </p:sp>
      <p:sp>
        <p:nvSpPr>
          <p:cNvPr id="8196" name="Footer Placeholder 3"/>
          <p:cNvSpPr txBox="1">
            <a:spLocks noGrp="1"/>
          </p:cNvSpPr>
          <p:nvPr/>
        </p:nvSpPr>
        <p:spPr bwMode="auto">
          <a:xfrm>
            <a:off x="2859088" y="-3175"/>
            <a:ext cx="6253162" cy="263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 eaLnBrk="0" hangingPunct="0">
              <a:buSzPct val="100000"/>
            </a:pPr>
            <a:r>
              <a:rPr lang="da-DK" altLang="zh-CN" sz="1000">
                <a:solidFill>
                  <a:srgbClr val="F8F8F8"/>
                </a:solidFill>
                <a:sym typeface="Verdana" pitchFamily="34" charset="0"/>
              </a:rPr>
              <a:t>Faculty of Science</a:t>
            </a:r>
          </a:p>
        </p:txBody>
      </p:sp>
      <p:sp>
        <p:nvSpPr>
          <p:cNvPr id="8197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07504" y="460374"/>
            <a:ext cx="8928992" cy="5992962"/>
          </a:xfrm>
        </p:spPr>
        <p:txBody>
          <a:bodyPr anchor="ctr"/>
          <a:lstStyle/>
          <a:p>
            <a:pPr algn="ctr"/>
            <a:r>
              <a:rPr lang="da-DK" altLang="zh-CN" sz="3200" dirty="0" err="1" smtClean="0">
                <a:solidFill>
                  <a:srgbClr val="933027"/>
                </a:solidFill>
                <a:sym typeface="Verdana" pitchFamily="34" charset="0"/>
              </a:rPr>
              <a:t>Experimental</a:t>
            </a:r>
            <a:r>
              <a:rPr lang="da-DK" altLang="zh-CN" sz="3200" dirty="0" smtClean="0">
                <a:solidFill>
                  <a:srgbClr val="933027"/>
                </a:solidFill>
                <a:sym typeface="Verdana" pitchFamily="34" charset="0"/>
              </a:rPr>
              <a:t> </a:t>
            </a:r>
            <a:r>
              <a:rPr lang="da-DK" altLang="zh-CN" sz="3200" dirty="0" err="1" smtClean="0">
                <a:solidFill>
                  <a:srgbClr val="933027"/>
                </a:solidFill>
                <a:sym typeface="Verdana" pitchFamily="34" charset="0"/>
              </a:rPr>
              <a:t>Results</a:t>
            </a:r>
            <a:endParaRPr lang="da-DK" altLang="zh-CN" sz="3200" dirty="0" smtClean="0">
              <a:solidFill>
                <a:srgbClr val="933027"/>
              </a:solidFill>
              <a:sym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146921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042988" y="460375"/>
            <a:ext cx="7921500" cy="736377"/>
          </a:xfrm>
        </p:spPr>
        <p:txBody>
          <a:bodyPr/>
          <a:lstStyle/>
          <a:p>
            <a:r>
              <a:rPr lang="en-US" altLang="zh-CN" sz="3200" noProof="1" smtClean="0">
                <a:sym typeface="Verdana" pitchFamily="34" charset="0"/>
              </a:rPr>
              <a:t>Experiment platforms</a:t>
            </a:r>
            <a:endParaRPr lang="en-US" altLang="zh-CN" sz="3200" noProof="1" smtClean="0">
              <a:solidFill>
                <a:srgbClr val="933027"/>
              </a:solidFill>
              <a:sym typeface="Verdana" pitchFamily="34" charset="0"/>
            </a:endParaRPr>
          </a:p>
        </p:txBody>
      </p:sp>
      <p:sp>
        <p:nvSpPr>
          <p:cNvPr id="10243" name="Footer Placeholder 3"/>
          <p:cNvSpPr>
            <a:spLocks noGrp="1"/>
          </p:cNvSpPr>
          <p:nvPr>
            <p:ph type="ftr" sz="quarter" idx="14"/>
          </p:nvPr>
        </p:nvSpPr>
        <p:spPr>
          <a:noFill/>
        </p:spPr>
        <p:txBody>
          <a:bodyPr/>
          <a:lstStyle/>
          <a:p>
            <a:r>
              <a:rPr lang="en-US" altLang="zh-CN" noProof="1" smtClean="0"/>
              <a:t>Faculty of Science</a:t>
            </a:r>
          </a:p>
        </p:txBody>
      </p:sp>
      <p:sp>
        <p:nvSpPr>
          <p:cNvPr id="10244" name="Slide Number Placeholder 5"/>
          <p:cNvSpPr>
            <a:spLocks noGrp="1"/>
          </p:cNvSpPr>
          <p:nvPr>
            <p:ph type="sldNum" sz="quarter" idx="16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AABF0D7A-581C-4D2D-9D06-0B18E6A46BA3}" type="slidenum">
              <a:rPr lang="en-US" altLang="zh-CN" noProof="1" dirty="0" smtClean="0"/>
              <a:pPr/>
              <a:t>38</a:t>
            </a:fld>
            <a:endParaRPr lang="en-US" altLang="zh-CN" noProof="1" smtClean="0"/>
          </a:p>
        </p:txBody>
      </p:sp>
      <p:sp>
        <p:nvSpPr>
          <p:cNvPr id="15" name="Rectangle 3"/>
          <p:cNvSpPr txBox="1">
            <a:spLocks noChangeArrowheads="1"/>
          </p:cNvSpPr>
          <p:nvPr/>
        </p:nvSpPr>
        <p:spPr bwMode="auto">
          <a:xfrm>
            <a:off x="1042988" y="1700808"/>
            <a:ext cx="7921500" cy="4320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342900" indent="-342900" eaLnBrk="0" hangingPunct="0">
              <a:spcBef>
                <a:spcPts val="1200"/>
              </a:spcBef>
              <a:buFontTx/>
              <a:buChar char="•"/>
              <a:defRPr/>
            </a:pPr>
            <a:r>
              <a:rPr lang="en-US" altLang="zh-CN" sz="2000" b="1" u="sng" kern="0" noProof="1" smtClean="0">
                <a:solidFill>
                  <a:srgbClr val="3366FF"/>
                </a:solidFill>
                <a:latin typeface="+mn-lt"/>
                <a:sym typeface="Verdana" pitchFamily="34" charset="0"/>
              </a:rPr>
              <a:t>Intel Xeon E5-2667 v3 (dual-socket)</a:t>
            </a:r>
            <a:r>
              <a:rPr lang="en-US" altLang="zh-CN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, 2x 8</a:t>
            </a:r>
            <a:r>
              <a:rPr lang="zh-CN" altLang="en-US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 </a:t>
            </a:r>
            <a:r>
              <a:rPr lang="en-US" altLang="zh-CN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Haswell</a:t>
            </a:r>
            <a:r>
              <a:rPr lang="zh-CN" altLang="en-US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 </a:t>
            </a:r>
            <a:r>
              <a:rPr lang="en-US" altLang="zh-CN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cores @ 3.2 GHz, 2x</a:t>
            </a:r>
            <a:r>
              <a:rPr lang="zh-CN" altLang="en-US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 </a:t>
            </a:r>
            <a:r>
              <a:rPr lang="en-US" altLang="zh-CN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68.3 GB/s Bandwidth. </a:t>
            </a:r>
            <a:r>
              <a:rPr lang="en-US" altLang="zh-CN" sz="2000" kern="0" noProof="1" smtClean="0">
                <a:solidFill>
                  <a:srgbClr val="660066"/>
                </a:solidFill>
                <a:latin typeface="+mn-lt"/>
                <a:sym typeface="Verdana" pitchFamily="34" charset="0"/>
              </a:rPr>
              <a:t>(1)</a:t>
            </a:r>
            <a:r>
              <a:rPr lang="zh-CN" altLang="en-US" sz="2000" kern="0" noProof="1" smtClean="0">
                <a:solidFill>
                  <a:srgbClr val="660066"/>
                </a:solidFill>
                <a:latin typeface="+mn-lt"/>
                <a:sym typeface="Verdana" pitchFamily="34" charset="0"/>
              </a:rPr>
              <a:t> </a:t>
            </a:r>
            <a:r>
              <a:rPr lang="en-US" altLang="zh-CN" sz="2000" kern="0" noProof="1" smtClean="0">
                <a:solidFill>
                  <a:srgbClr val="660066"/>
                </a:solidFill>
                <a:latin typeface="+mn-lt"/>
                <a:sym typeface="Verdana" pitchFamily="34" charset="0"/>
              </a:rPr>
              <a:t>MKL-CSR [‘15],</a:t>
            </a:r>
            <a:r>
              <a:rPr lang="zh-CN" altLang="en-US" sz="2000" kern="0" noProof="1" smtClean="0">
                <a:solidFill>
                  <a:srgbClr val="660066"/>
                </a:solidFill>
                <a:latin typeface="+mn-lt"/>
                <a:sym typeface="Verdana" pitchFamily="34" charset="0"/>
              </a:rPr>
              <a:t> </a:t>
            </a:r>
            <a:r>
              <a:rPr lang="en-US" altLang="zh-CN" sz="2000" kern="0" noProof="1" smtClean="0">
                <a:solidFill>
                  <a:srgbClr val="660066"/>
                </a:solidFill>
                <a:latin typeface="+mn-lt"/>
                <a:sym typeface="Verdana" pitchFamily="34" charset="0"/>
              </a:rPr>
              <a:t>(2)</a:t>
            </a:r>
            <a:r>
              <a:rPr lang="zh-CN" altLang="en-US" sz="2000" kern="0" noProof="1" smtClean="0">
                <a:solidFill>
                  <a:srgbClr val="660066"/>
                </a:solidFill>
                <a:latin typeface="+mn-lt"/>
                <a:sym typeface="Verdana" pitchFamily="34" charset="0"/>
              </a:rPr>
              <a:t> </a:t>
            </a:r>
            <a:r>
              <a:rPr lang="en-US" altLang="zh-CN" sz="2000" kern="0" noProof="1" smtClean="0">
                <a:solidFill>
                  <a:srgbClr val="660066"/>
                </a:solidFill>
                <a:latin typeface="+mn-lt"/>
                <a:sym typeface="Verdana" pitchFamily="34" charset="0"/>
              </a:rPr>
              <a:t>BiCSB [‘11],</a:t>
            </a:r>
            <a:r>
              <a:rPr lang="zh-CN" altLang="en-US" sz="2000" kern="0" noProof="1" smtClean="0">
                <a:solidFill>
                  <a:srgbClr val="660066"/>
                </a:solidFill>
                <a:latin typeface="+mn-lt"/>
                <a:sym typeface="Verdana" pitchFamily="34" charset="0"/>
              </a:rPr>
              <a:t> </a:t>
            </a:r>
            <a:r>
              <a:rPr lang="en-US" altLang="zh-CN" sz="2000" kern="0" noProof="1" smtClean="0">
                <a:solidFill>
                  <a:srgbClr val="660066"/>
                </a:solidFill>
                <a:latin typeface="+mn-lt"/>
                <a:sym typeface="Verdana" pitchFamily="34" charset="0"/>
              </a:rPr>
              <a:t>(3)</a:t>
            </a:r>
            <a:r>
              <a:rPr lang="zh-CN" altLang="en-US" sz="2000" kern="0" noProof="1" smtClean="0">
                <a:solidFill>
                  <a:srgbClr val="660066"/>
                </a:solidFill>
                <a:latin typeface="+mn-lt"/>
                <a:sym typeface="Verdana" pitchFamily="34" charset="0"/>
              </a:rPr>
              <a:t> </a:t>
            </a:r>
            <a:r>
              <a:rPr lang="en-US" altLang="zh-CN" sz="2000" kern="0" noProof="1" smtClean="0">
                <a:solidFill>
                  <a:srgbClr val="660066"/>
                </a:solidFill>
                <a:latin typeface="+mn-lt"/>
                <a:sym typeface="Verdana" pitchFamily="34" charset="0"/>
              </a:rPr>
              <a:t>pOSKI [‘12],</a:t>
            </a:r>
            <a:r>
              <a:rPr lang="zh-CN" altLang="en-US" sz="2000" kern="0" noProof="1" smtClean="0">
                <a:solidFill>
                  <a:srgbClr val="660066"/>
                </a:solidFill>
                <a:latin typeface="+mn-lt"/>
                <a:sym typeface="Verdana" pitchFamily="34" charset="0"/>
              </a:rPr>
              <a:t> </a:t>
            </a:r>
            <a:r>
              <a:rPr lang="en-US" altLang="zh-CN" sz="2000" kern="0" noProof="1" smtClean="0">
                <a:solidFill>
                  <a:srgbClr val="660066"/>
                </a:solidFill>
                <a:latin typeface="+mn-lt"/>
                <a:sym typeface="Verdana" pitchFamily="34" charset="0"/>
              </a:rPr>
              <a:t>(4)</a:t>
            </a:r>
            <a:r>
              <a:rPr lang="zh-CN" altLang="en-US" sz="2000" kern="0" noProof="1" smtClean="0">
                <a:solidFill>
                  <a:srgbClr val="660066"/>
                </a:solidFill>
                <a:latin typeface="+mn-lt"/>
                <a:sym typeface="Verdana" pitchFamily="34" charset="0"/>
              </a:rPr>
              <a:t> </a:t>
            </a:r>
            <a:r>
              <a:rPr lang="en-US" altLang="zh-CN" sz="2000" b="1" u="sng" kern="0" noProof="1" smtClean="0">
                <a:solidFill>
                  <a:srgbClr val="660066"/>
                </a:solidFill>
                <a:latin typeface="+mn-lt"/>
                <a:sym typeface="Verdana" pitchFamily="34" charset="0"/>
              </a:rPr>
              <a:t>CSR5</a:t>
            </a:r>
            <a:r>
              <a:rPr lang="en-US" altLang="zh-CN" sz="2000" kern="0" noProof="1" smtClean="0">
                <a:solidFill>
                  <a:srgbClr val="660066"/>
                </a:solidFill>
                <a:latin typeface="+mn-lt"/>
                <a:sym typeface="Verdana" pitchFamily="34" charset="0"/>
              </a:rPr>
              <a:t>.</a:t>
            </a:r>
            <a:endParaRPr lang="en-US" altLang="zh-CN" sz="2000" kern="0" noProof="1">
              <a:solidFill>
                <a:srgbClr val="212121"/>
              </a:solidFill>
              <a:latin typeface="+mn-lt"/>
              <a:sym typeface="Verdana" pitchFamily="34" charset="0"/>
            </a:endParaRPr>
          </a:p>
          <a:p>
            <a:pPr marL="342900" indent="-342900" eaLnBrk="0" hangingPunct="0">
              <a:spcBef>
                <a:spcPts val="1200"/>
              </a:spcBef>
              <a:buFontTx/>
              <a:buChar char="•"/>
              <a:defRPr/>
            </a:pPr>
            <a:r>
              <a:rPr lang="en-US" altLang="zh-CN" sz="2000" b="1" u="sng" kern="0" noProof="1" smtClean="0">
                <a:solidFill>
                  <a:srgbClr val="008000"/>
                </a:solidFill>
                <a:latin typeface="+mn-lt"/>
                <a:sym typeface="Verdana" pitchFamily="34" charset="0"/>
              </a:rPr>
              <a:t>nVidia GeForce GTX 980</a:t>
            </a:r>
            <a:r>
              <a:rPr lang="en-US" altLang="zh-CN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, 2048 CUDA cores @ 1.13 </a:t>
            </a:r>
            <a:r>
              <a:rPr lang="en-US" altLang="zh-CN" sz="2000" kern="0" noProof="1">
                <a:solidFill>
                  <a:srgbClr val="212121"/>
                </a:solidFill>
                <a:latin typeface="+mn-lt"/>
                <a:sym typeface="Verdana" pitchFamily="34" charset="0"/>
              </a:rPr>
              <a:t>G</a:t>
            </a:r>
            <a:r>
              <a:rPr lang="en-US" altLang="zh-CN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Hz, 224 GB/s bandwidth. </a:t>
            </a:r>
            <a:r>
              <a:rPr lang="en-US" altLang="zh-CN" sz="2000" kern="0" noProof="1" smtClean="0">
                <a:solidFill>
                  <a:srgbClr val="660066"/>
                </a:solidFill>
                <a:latin typeface="+mn-lt"/>
                <a:sym typeface="Verdana" pitchFamily="34" charset="0"/>
              </a:rPr>
              <a:t>(1)cuSPARSE/CUSP-CSR [‘15],</a:t>
            </a:r>
            <a:r>
              <a:rPr lang="zh-CN" altLang="en-US" sz="2000" kern="0" noProof="1" smtClean="0">
                <a:solidFill>
                  <a:srgbClr val="660066"/>
                </a:solidFill>
                <a:latin typeface="+mn-lt"/>
                <a:sym typeface="Verdana" pitchFamily="34" charset="0"/>
              </a:rPr>
              <a:t> </a:t>
            </a:r>
            <a:r>
              <a:rPr lang="en-US" altLang="zh-CN" sz="2000" kern="0" noProof="1" smtClean="0">
                <a:solidFill>
                  <a:srgbClr val="660066"/>
                </a:solidFill>
                <a:sym typeface="Verdana" pitchFamily="34" charset="0"/>
              </a:rPr>
              <a:t>(2)</a:t>
            </a:r>
            <a:r>
              <a:rPr lang="en-US" altLang="zh-CN" sz="2000" kern="0" noProof="1">
                <a:solidFill>
                  <a:srgbClr val="660066"/>
                </a:solidFill>
                <a:sym typeface="Verdana" pitchFamily="34" charset="0"/>
              </a:rPr>
              <a:t>cuSPARSE/CUSP</a:t>
            </a:r>
            <a:r>
              <a:rPr lang="en-US" altLang="zh-CN" sz="2000" kern="0" noProof="1" smtClean="0">
                <a:solidFill>
                  <a:srgbClr val="660066"/>
                </a:solidFill>
                <a:sym typeface="Verdana" pitchFamily="34" charset="0"/>
              </a:rPr>
              <a:t>-HYB [‘15],</a:t>
            </a:r>
            <a:r>
              <a:rPr lang="zh-CN" altLang="en-US" sz="2000" kern="0" noProof="1" smtClean="0">
                <a:solidFill>
                  <a:srgbClr val="660066"/>
                </a:solidFill>
                <a:sym typeface="Verdana" pitchFamily="34" charset="0"/>
              </a:rPr>
              <a:t> </a:t>
            </a:r>
            <a:r>
              <a:rPr lang="en-US" altLang="zh-CN" sz="2000" kern="0" noProof="1" smtClean="0">
                <a:solidFill>
                  <a:srgbClr val="660066"/>
                </a:solidFill>
                <a:sym typeface="Verdana" pitchFamily="34" charset="0"/>
              </a:rPr>
              <a:t>(3)</a:t>
            </a:r>
            <a:r>
              <a:rPr lang="zh-CN" altLang="en-US" sz="2000" kern="0" noProof="1" smtClean="0">
                <a:solidFill>
                  <a:srgbClr val="660066"/>
                </a:solidFill>
                <a:sym typeface="Verdana" pitchFamily="34" charset="0"/>
              </a:rPr>
              <a:t> </a:t>
            </a:r>
            <a:r>
              <a:rPr lang="en-US" altLang="zh-CN" sz="2000" kern="0" noProof="1" smtClean="0">
                <a:solidFill>
                  <a:srgbClr val="660066"/>
                </a:solidFill>
                <a:sym typeface="Verdana" pitchFamily="34" charset="0"/>
              </a:rPr>
              <a:t>BRC [ICS ‘14],</a:t>
            </a:r>
            <a:r>
              <a:rPr lang="zh-CN" altLang="en-US" sz="2000" kern="0" noProof="1" smtClean="0">
                <a:solidFill>
                  <a:srgbClr val="660066"/>
                </a:solidFill>
                <a:sym typeface="Verdana" pitchFamily="34" charset="0"/>
              </a:rPr>
              <a:t> </a:t>
            </a:r>
            <a:r>
              <a:rPr lang="en-US" altLang="zh-CN" sz="2000" kern="0" noProof="1" smtClean="0">
                <a:solidFill>
                  <a:srgbClr val="660066"/>
                </a:solidFill>
                <a:sym typeface="Verdana" pitchFamily="34" charset="0"/>
              </a:rPr>
              <a:t>(4)</a:t>
            </a:r>
            <a:r>
              <a:rPr lang="zh-CN" altLang="en-US" sz="2000" kern="0" noProof="1" smtClean="0">
                <a:solidFill>
                  <a:srgbClr val="660066"/>
                </a:solidFill>
                <a:sym typeface="Verdana" pitchFamily="34" charset="0"/>
              </a:rPr>
              <a:t> </a:t>
            </a:r>
            <a:r>
              <a:rPr lang="en-US" altLang="zh-CN" sz="2000" kern="0" noProof="1" smtClean="0">
                <a:solidFill>
                  <a:srgbClr val="660066"/>
                </a:solidFill>
                <a:sym typeface="Verdana" pitchFamily="34" charset="0"/>
              </a:rPr>
              <a:t>ACSR [SC ‘14],</a:t>
            </a:r>
            <a:r>
              <a:rPr lang="zh-CN" altLang="en-US" sz="2000" kern="0" noProof="1" smtClean="0">
                <a:solidFill>
                  <a:srgbClr val="660066"/>
                </a:solidFill>
                <a:sym typeface="Verdana" pitchFamily="34" charset="0"/>
              </a:rPr>
              <a:t> </a:t>
            </a:r>
            <a:r>
              <a:rPr lang="en-US" altLang="zh-CN" sz="2000" kern="0" noProof="1" smtClean="0">
                <a:solidFill>
                  <a:srgbClr val="660066"/>
                </a:solidFill>
                <a:sym typeface="Verdana" pitchFamily="34" charset="0"/>
              </a:rPr>
              <a:t>(5)</a:t>
            </a:r>
            <a:r>
              <a:rPr lang="zh-CN" altLang="en-US" sz="2000" kern="0" noProof="1" smtClean="0">
                <a:solidFill>
                  <a:srgbClr val="660066"/>
                </a:solidFill>
                <a:sym typeface="Verdana" pitchFamily="34" charset="0"/>
              </a:rPr>
              <a:t> </a:t>
            </a:r>
            <a:r>
              <a:rPr lang="en-US" altLang="zh-CN" sz="2000" b="1" u="sng" kern="0" noProof="1" smtClean="0">
                <a:solidFill>
                  <a:srgbClr val="660066"/>
                </a:solidFill>
                <a:sym typeface="Verdana" pitchFamily="34" charset="0"/>
              </a:rPr>
              <a:t>CSR5</a:t>
            </a:r>
            <a:r>
              <a:rPr lang="en-US" altLang="zh-CN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.</a:t>
            </a:r>
          </a:p>
          <a:p>
            <a:pPr marL="342900" indent="-342900" eaLnBrk="0" hangingPunct="0">
              <a:spcBef>
                <a:spcPts val="1200"/>
              </a:spcBef>
              <a:buFontTx/>
              <a:buChar char="•"/>
              <a:defRPr/>
            </a:pPr>
            <a:r>
              <a:rPr lang="en-US" altLang="zh-CN" sz="2000" b="1" u="sng" kern="0" noProof="1" smtClean="0">
                <a:solidFill>
                  <a:srgbClr val="FF0000"/>
                </a:solidFill>
                <a:latin typeface="+mn-lt"/>
                <a:sym typeface="Verdana" pitchFamily="34" charset="0"/>
              </a:rPr>
              <a:t>AMD Radeon R9</a:t>
            </a:r>
            <a:r>
              <a:rPr lang="zh-CN" altLang="en-US" sz="2000" b="1" u="sng" kern="0" noProof="1" smtClean="0">
                <a:solidFill>
                  <a:srgbClr val="FF0000"/>
                </a:solidFill>
                <a:latin typeface="+mn-lt"/>
                <a:sym typeface="Verdana" pitchFamily="34" charset="0"/>
              </a:rPr>
              <a:t> </a:t>
            </a:r>
            <a:r>
              <a:rPr lang="en-US" altLang="zh-CN" sz="2000" b="1" u="sng" kern="0" noProof="1" smtClean="0">
                <a:solidFill>
                  <a:srgbClr val="FF0000"/>
                </a:solidFill>
                <a:latin typeface="+mn-lt"/>
                <a:sym typeface="Verdana" pitchFamily="34" charset="0"/>
              </a:rPr>
              <a:t>290X</a:t>
            </a:r>
            <a:r>
              <a:rPr lang="en-US" altLang="zh-CN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, 2816 Radeon cores @ 1.05 GHz, 345.6 GB/s bandwidth.</a:t>
            </a:r>
            <a:r>
              <a:rPr lang="en-US" altLang="zh-CN" sz="2000" kern="0" noProof="1" smtClean="0">
                <a:solidFill>
                  <a:srgbClr val="660066"/>
                </a:solidFill>
                <a:sym typeface="Verdana" pitchFamily="34" charset="0"/>
              </a:rPr>
              <a:t> (1)</a:t>
            </a:r>
            <a:r>
              <a:rPr lang="zh-CN" altLang="en-US" sz="2000" kern="0" noProof="1" smtClean="0">
                <a:solidFill>
                  <a:srgbClr val="660066"/>
                </a:solidFill>
                <a:sym typeface="Verdana" pitchFamily="34" charset="0"/>
              </a:rPr>
              <a:t> </a:t>
            </a:r>
            <a:r>
              <a:rPr lang="en-US" altLang="zh-CN" sz="2000" kern="0" noProof="1" smtClean="0">
                <a:solidFill>
                  <a:srgbClr val="660066"/>
                </a:solidFill>
                <a:sym typeface="Verdana" pitchFamily="34" charset="0"/>
              </a:rPr>
              <a:t>CUSP-CSR [‘15],</a:t>
            </a:r>
            <a:r>
              <a:rPr lang="zh-CN" altLang="en-US" sz="2000" kern="0" noProof="1" smtClean="0">
                <a:solidFill>
                  <a:srgbClr val="660066"/>
                </a:solidFill>
                <a:sym typeface="Verdana" pitchFamily="34" charset="0"/>
              </a:rPr>
              <a:t> </a:t>
            </a:r>
            <a:r>
              <a:rPr lang="en-US" altLang="zh-CN" sz="2000" kern="0" noProof="1" smtClean="0">
                <a:solidFill>
                  <a:srgbClr val="660066"/>
                </a:solidFill>
                <a:sym typeface="Verdana" pitchFamily="34" charset="0"/>
              </a:rPr>
              <a:t>(2)</a:t>
            </a:r>
            <a:r>
              <a:rPr lang="zh-CN" altLang="en-US" sz="2000" kern="0" noProof="1" smtClean="0">
                <a:solidFill>
                  <a:srgbClr val="660066"/>
                </a:solidFill>
                <a:sym typeface="Verdana" pitchFamily="34" charset="0"/>
              </a:rPr>
              <a:t> </a:t>
            </a:r>
            <a:r>
              <a:rPr lang="en-US" altLang="zh-CN" sz="2000" kern="0" noProof="1" smtClean="0">
                <a:solidFill>
                  <a:srgbClr val="660066"/>
                </a:solidFill>
                <a:sym typeface="Verdana" pitchFamily="34" charset="0"/>
              </a:rPr>
              <a:t>CSR-Adaptive [SC ‘14],</a:t>
            </a:r>
            <a:r>
              <a:rPr lang="zh-CN" altLang="en-US" sz="2000" kern="0" noProof="1" smtClean="0">
                <a:solidFill>
                  <a:srgbClr val="660066"/>
                </a:solidFill>
                <a:sym typeface="Verdana" pitchFamily="34" charset="0"/>
              </a:rPr>
              <a:t> </a:t>
            </a:r>
            <a:r>
              <a:rPr lang="en-US" altLang="zh-CN" sz="2000" kern="0" noProof="1" smtClean="0">
                <a:solidFill>
                  <a:srgbClr val="660066"/>
                </a:solidFill>
                <a:sym typeface="Verdana" pitchFamily="34" charset="0"/>
              </a:rPr>
              <a:t>(3)</a:t>
            </a:r>
            <a:r>
              <a:rPr lang="zh-CN" altLang="en-US" sz="2000" kern="0" noProof="1" smtClean="0">
                <a:solidFill>
                  <a:srgbClr val="660066"/>
                </a:solidFill>
                <a:sym typeface="Verdana" pitchFamily="34" charset="0"/>
              </a:rPr>
              <a:t> </a:t>
            </a:r>
            <a:r>
              <a:rPr lang="en-US" altLang="zh-CN" sz="2000" b="1" u="sng" kern="0" noProof="1" smtClean="0">
                <a:solidFill>
                  <a:srgbClr val="660066"/>
                </a:solidFill>
                <a:sym typeface="Verdana" pitchFamily="34" charset="0"/>
              </a:rPr>
              <a:t>CSR5</a:t>
            </a:r>
            <a:r>
              <a:rPr lang="en-US" altLang="zh-CN" sz="2000" kern="0" noProof="1" smtClean="0">
                <a:solidFill>
                  <a:srgbClr val="660066"/>
                </a:solidFill>
                <a:sym typeface="Verdana" pitchFamily="34" charset="0"/>
              </a:rPr>
              <a:t>.</a:t>
            </a:r>
          </a:p>
          <a:p>
            <a:pPr marL="342900" indent="-342900" eaLnBrk="0" hangingPunct="0">
              <a:spcBef>
                <a:spcPts val="1200"/>
              </a:spcBef>
              <a:buFontTx/>
              <a:buChar char="•"/>
              <a:defRPr/>
            </a:pPr>
            <a:r>
              <a:rPr lang="en-US" altLang="zh-CN" sz="2000" b="1" u="sng" kern="0" noProof="1" smtClean="0">
                <a:solidFill>
                  <a:srgbClr val="3366FF"/>
                </a:solidFill>
                <a:sym typeface="Verdana" pitchFamily="34" charset="0"/>
              </a:rPr>
              <a:t>Intel</a:t>
            </a:r>
            <a:r>
              <a:rPr lang="zh-CN" altLang="en-US" sz="2000" b="1" u="sng" kern="0" noProof="1" smtClean="0">
                <a:solidFill>
                  <a:srgbClr val="3366FF"/>
                </a:solidFill>
                <a:sym typeface="Verdana" pitchFamily="34" charset="0"/>
              </a:rPr>
              <a:t> </a:t>
            </a:r>
            <a:r>
              <a:rPr lang="en-US" altLang="zh-CN" sz="2000" b="1" u="sng" kern="0" noProof="1" smtClean="0">
                <a:solidFill>
                  <a:srgbClr val="3366FF"/>
                </a:solidFill>
                <a:sym typeface="Verdana" pitchFamily="34" charset="0"/>
              </a:rPr>
              <a:t>Xeon</a:t>
            </a:r>
            <a:r>
              <a:rPr lang="zh-CN" altLang="en-US" sz="2000" b="1" u="sng" kern="0" noProof="1" smtClean="0">
                <a:solidFill>
                  <a:srgbClr val="3366FF"/>
                </a:solidFill>
                <a:sym typeface="Verdana" pitchFamily="34" charset="0"/>
              </a:rPr>
              <a:t> </a:t>
            </a:r>
            <a:r>
              <a:rPr lang="en-US" altLang="zh-CN" sz="2000" b="1" u="sng" kern="0" noProof="1" smtClean="0">
                <a:solidFill>
                  <a:srgbClr val="3366FF"/>
                </a:solidFill>
                <a:sym typeface="Verdana" pitchFamily="34" charset="0"/>
              </a:rPr>
              <a:t>Phi</a:t>
            </a:r>
            <a:r>
              <a:rPr lang="zh-CN" altLang="en-US" sz="2000" b="1" u="sng" kern="0" noProof="1" smtClean="0">
                <a:solidFill>
                  <a:srgbClr val="3366FF"/>
                </a:solidFill>
                <a:sym typeface="Verdana" pitchFamily="34" charset="0"/>
              </a:rPr>
              <a:t> </a:t>
            </a:r>
            <a:r>
              <a:rPr lang="en-US" altLang="zh-CN" sz="2000" b="1" u="sng" kern="0" noProof="1" smtClean="0">
                <a:solidFill>
                  <a:srgbClr val="3366FF"/>
                </a:solidFill>
                <a:sym typeface="Verdana" pitchFamily="34" charset="0"/>
              </a:rPr>
              <a:t>5110p</a:t>
            </a:r>
            <a:r>
              <a:rPr lang="en-US" altLang="zh-CN" sz="2000" kern="0" noProof="1" smtClean="0">
                <a:solidFill>
                  <a:srgbClr val="212121"/>
                </a:solidFill>
                <a:sym typeface="Verdana" pitchFamily="34" charset="0"/>
              </a:rPr>
              <a:t>, 60 x86 </a:t>
            </a:r>
            <a:r>
              <a:rPr lang="en-US" altLang="zh-CN" sz="2000" kern="0" noProof="1">
                <a:solidFill>
                  <a:srgbClr val="212121"/>
                </a:solidFill>
                <a:sym typeface="Verdana" pitchFamily="34" charset="0"/>
              </a:rPr>
              <a:t>cores @ </a:t>
            </a:r>
            <a:r>
              <a:rPr lang="en-US" altLang="zh-CN" sz="2000" kern="0" noProof="1" smtClean="0">
                <a:solidFill>
                  <a:srgbClr val="212121"/>
                </a:solidFill>
                <a:sym typeface="Verdana" pitchFamily="34" charset="0"/>
              </a:rPr>
              <a:t>1.05 </a:t>
            </a:r>
            <a:r>
              <a:rPr lang="en-US" altLang="zh-CN" sz="2000" kern="0" noProof="1">
                <a:solidFill>
                  <a:srgbClr val="212121"/>
                </a:solidFill>
                <a:sym typeface="Verdana" pitchFamily="34" charset="0"/>
              </a:rPr>
              <a:t>GHz, </a:t>
            </a:r>
            <a:r>
              <a:rPr lang="en-US" altLang="zh-CN" sz="2000" kern="0" noProof="1" smtClean="0">
                <a:solidFill>
                  <a:srgbClr val="212121"/>
                </a:solidFill>
                <a:sym typeface="Verdana" pitchFamily="34" charset="0"/>
              </a:rPr>
              <a:t>320 </a:t>
            </a:r>
            <a:r>
              <a:rPr lang="en-US" altLang="zh-CN" sz="2000" kern="0" noProof="1">
                <a:solidFill>
                  <a:srgbClr val="212121"/>
                </a:solidFill>
                <a:sym typeface="Verdana" pitchFamily="34" charset="0"/>
              </a:rPr>
              <a:t>GB/s bandwidth.</a:t>
            </a:r>
            <a:r>
              <a:rPr lang="en-US" altLang="zh-CN" sz="2000" kern="0" noProof="1">
                <a:solidFill>
                  <a:srgbClr val="660066"/>
                </a:solidFill>
                <a:sym typeface="Verdana" pitchFamily="34" charset="0"/>
              </a:rPr>
              <a:t> </a:t>
            </a:r>
            <a:r>
              <a:rPr lang="en-US" altLang="zh-CN" sz="2000" kern="0" noProof="1" smtClean="0">
                <a:solidFill>
                  <a:srgbClr val="660066"/>
                </a:solidFill>
                <a:sym typeface="Verdana" pitchFamily="34" charset="0"/>
              </a:rPr>
              <a:t>(1)</a:t>
            </a:r>
            <a:r>
              <a:rPr lang="zh-CN" altLang="en-US" sz="2000" kern="0" noProof="1" smtClean="0">
                <a:solidFill>
                  <a:srgbClr val="660066"/>
                </a:solidFill>
                <a:sym typeface="Verdana" pitchFamily="34" charset="0"/>
              </a:rPr>
              <a:t> </a:t>
            </a:r>
            <a:r>
              <a:rPr lang="en-US" altLang="zh-CN" sz="2000" kern="0" noProof="1" smtClean="0">
                <a:solidFill>
                  <a:srgbClr val="660066"/>
                </a:solidFill>
                <a:sym typeface="Verdana" pitchFamily="34" charset="0"/>
              </a:rPr>
              <a:t>MKL-CSR [‘15],</a:t>
            </a:r>
            <a:r>
              <a:rPr lang="zh-CN" altLang="en-US" sz="2000" kern="0" noProof="1" smtClean="0">
                <a:solidFill>
                  <a:srgbClr val="660066"/>
                </a:solidFill>
                <a:sym typeface="Verdana" pitchFamily="34" charset="0"/>
              </a:rPr>
              <a:t> </a:t>
            </a:r>
            <a:r>
              <a:rPr lang="en-US" altLang="zh-CN" sz="2000" kern="0" noProof="1" smtClean="0">
                <a:solidFill>
                  <a:srgbClr val="660066"/>
                </a:solidFill>
                <a:sym typeface="Verdana" pitchFamily="34" charset="0"/>
              </a:rPr>
              <a:t>(2)</a:t>
            </a:r>
            <a:r>
              <a:rPr lang="zh-CN" altLang="en-US" sz="2000" kern="0" noProof="1" smtClean="0">
                <a:solidFill>
                  <a:srgbClr val="660066"/>
                </a:solidFill>
                <a:sym typeface="Verdana" pitchFamily="34" charset="0"/>
              </a:rPr>
              <a:t> </a:t>
            </a:r>
            <a:r>
              <a:rPr lang="en-US" altLang="zh-CN" sz="2000" kern="0" noProof="1" smtClean="0">
                <a:solidFill>
                  <a:srgbClr val="660066"/>
                </a:solidFill>
                <a:sym typeface="Verdana" pitchFamily="34" charset="0"/>
              </a:rPr>
              <a:t>ESB [ICS ‘13],</a:t>
            </a:r>
            <a:r>
              <a:rPr lang="zh-CN" altLang="en-US" sz="2000" kern="0" noProof="1" smtClean="0">
                <a:solidFill>
                  <a:srgbClr val="660066"/>
                </a:solidFill>
                <a:sym typeface="Verdana" pitchFamily="34" charset="0"/>
              </a:rPr>
              <a:t> </a:t>
            </a:r>
            <a:r>
              <a:rPr lang="en-US" altLang="zh-CN" sz="2000" kern="0" noProof="1" smtClean="0">
                <a:solidFill>
                  <a:srgbClr val="660066"/>
                </a:solidFill>
                <a:sym typeface="Verdana" pitchFamily="34" charset="0"/>
              </a:rPr>
              <a:t>(3)</a:t>
            </a:r>
            <a:r>
              <a:rPr lang="zh-CN" altLang="en-US" sz="2000" kern="0" noProof="1" smtClean="0">
                <a:solidFill>
                  <a:srgbClr val="660066"/>
                </a:solidFill>
                <a:sym typeface="Verdana" pitchFamily="34" charset="0"/>
              </a:rPr>
              <a:t> </a:t>
            </a:r>
            <a:r>
              <a:rPr lang="en-US" altLang="zh-CN" sz="2000" b="1" u="sng" kern="0" noProof="1" smtClean="0">
                <a:solidFill>
                  <a:srgbClr val="660066"/>
                </a:solidFill>
                <a:sym typeface="Verdana" pitchFamily="34" charset="0"/>
              </a:rPr>
              <a:t>CSR5</a:t>
            </a:r>
            <a:r>
              <a:rPr lang="en-US" altLang="zh-CN" sz="2000" kern="0" noProof="1" smtClean="0">
                <a:solidFill>
                  <a:srgbClr val="660066"/>
                </a:solidFill>
                <a:sym typeface="Verdana" pitchFamily="34" charset="0"/>
              </a:rPr>
              <a:t>.</a:t>
            </a:r>
            <a:endParaRPr lang="en-US" altLang="zh-CN" sz="2000" kern="0" noProof="1">
              <a:solidFill>
                <a:srgbClr val="212121"/>
              </a:solidFill>
              <a:latin typeface="+mn-lt"/>
              <a:sym typeface="Verdana" pitchFamily="34" charset="0"/>
            </a:endParaRPr>
          </a:p>
          <a:p>
            <a:pPr marL="342900" indent="-342900" eaLnBrk="0" hangingPunct="0">
              <a:spcBef>
                <a:spcPts val="1200"/>
              </a:spcBef>
              <a:buFontTx/>
              <a:buChar char="•"/>
              <a:defRPr/>
            </a:pPr>
            <a:endParaRPr lang="en-US" altLang="zh-CN" sz="1600" b="1" kern="0" noProof="1">
              <a:solidFill>
                <a:srgbClr val="212121"/>
              </a:solidFill>
              <a:latin typeface="+mn-lt"/>
              <a:sym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35292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042988" y="460375"/>
            <a:ext cx="7921500" cy="736377"/>
          </a:xfrm>
        </p:spPr>
        <p:txBody>
          <a:bodyPr/>
          <a:lstStyle/>
          <a:p>
            <a:r>
              <a:rPr lang="en-US" altLang="zh-CN" sz="3200" noProof="1" smtClean="0">
                <a:sym typeface="Verdana" pitchFamily="34" charset="0"/>
              </a:rPr>
              <a:t>Benchmark suite</a:t>
            </a:r>
            <a:endParaRPr lang="en-US" altLang="zh-CN" sz="3200" noProof="1" smtClean="0">
              <a:solidFill>
                <a:srgbClr val="933027"/>
              </a:solidFill>
              <a:sym typeface="Verdana" pitchFamily="34" charset="0"/>
            </a:endParaRPr>
          </a:p>
        </p:txBody>
      </p:sp>
      <p:sp>
        <p:nvSpPr>
          <p:cNvPr id="10243" name="Footer Placeholder 3"/>
          <p:cNvSpPr>
            <a:spLocks noGrp="1"/>
          </p:cNvSpPr>
          <p:nvPr>
            <p:ph type="ftr" sz="quarter" idx="14"/>
          </p:nvPr>
        </p:nvSpPr>
        <p:spPr>
          <a:noFill/>
        </p:spPr>
        <p:txBody>
          <a:bodyPr/>
          <a:lstStyle/>
          <a:p>
            <a:r>
              <a:rPr lang="en-US" altLang="zh-CN" noProof="1" smtClean="0"/>
              <a:t>Faculty of Science</a:t>
            </a:r>
          </a:p>
        </p:txBody>
      </p:sp>
      <p:sp>
        <p:nvSpPr>
          <p:cNvPr id="10244" name="Slide Number Placeholder 5"/>
          <p:cNvSpPr>
            <a:spLocks noGrp="1"/>
          </p:cNvSpPr>
          <p:nvPr>
            <p:ph type="sldNum" sz="quarter" idx="16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AABF0D7A-581C-4D2D-9D06-0B18E6A46BA3}" type="slidenum">
              <a:rPr lang="en-US" altLang="zh-CN" noProof="1" dirty="0" smtClean="0"/>
              <a:pPr/>
              <a:t>39</a:t>
            </a:fld>
            <a:endParaRPr lang="en-US" altLang="zh-CN" noProof="1" smtClean="0"/>
          </a:p>
        </p:txBody>
      </p:sp>
      <p:sp>
        <p:nvSpPr>
          <p:cNvPr id="15" name="Rectangle 3"/>
          <p:cNvSpPr txBox="1">
            <a:spLocks noChangeArrowheads="1"/>
          </p:cNvSpPr>
          <p:nvPr/>
        </p:nvSpPr>
        <p:spPr bwMode="auto">
          <a:xfrm>
            <a:off x="1042989" y="1700809"/>
            <a:ext cx="7129412" cy="6480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342900" indent="-342900" eaLnBrk="0" hangingPunct="0">
              <a:spcBef>
                <a:spcPts val="1200"/>
              </a:spcBef>
              <a:buFontTx/>
              <a:buChar char="•"/>
              <a:defRPr/>
            </a:pPr>
            <a:r>
              <a:rPr lang="en-US" altLang="zh-CN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24 matrices downloadable from the University of Florida sparse matrix collection.</a:t>
            </a:r>
            <a:endParaRPr lang="en-US" altLang="zh-CN" sz="1600" b="1" kern="0" noProof="1">
              <a:solidFill>
                <a:srgbClr val="212121"/>
              </a:solidFill>
              <a:latin typeface="+mn-lt"/>
              <a:sym typeface="Verdana" pitchFamily="34" charset="0"/>
            </a:endParaRPr>
          </a:p>
        </p:txBody>
      </p:sp>
      <p:sp>
        <p:nvSpPr>
          <p:cNvPr id="75" name="圆角矩形 74"/>
          <p:cNvSpPr/>
          <p:nvPr/>
        </p:nvSpPr>
        <p:spPr>
          <a:xfrm>
            <a:off x="72008" y="2348880"/>
            <a:ext cx="4860032" cy="4032448"/>
          </a:xfrm>
          <a:prstGeom prst="roundRect">
            <a:avLst>
              <a:gd name="adj" fmla="val 3509"/>
            </a:avLst>
          </a:prstGeom>
          <a:solidFill>
            <a:schemeClr val="bg1">
              <a:lumMod val="85000"/>
              <a:alpha val="2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 dirty="0">
              <a:solidFill>
                <a:schemeClr val="accent4">
                  <a:lumMod val="75000"/>
                </a:schemeClr>
              </a:solidFill>
            </a:endParaRPr>
          </a:p>
        </p:txBody>
      </p:sp>
      <p:grpSp>
        <p:nvGrpSpPr>
          <p:cNvPr id="10250" name="组 10249"/>
          <p:cNvGrpSpPr/>
          <p:nvPr/>
        </p:nvGrpSpPr>
        <p:grpSpPr>
          <a:xfrm>
            <a:off x="2987824" y="2420888"/>
            <a:ext cx="882968" cy="1080120"/>
            <a:chOff x="2483768" y="2420888"/>
            <a:chExt cx="882968" cy="1080120"/>
          </a:xfrm>
        </p:grpSpPr>
        <p:pic>
          <p:nvPicPr>
            <p:cNvPr id="6" name="图片 5" descr="cant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83768" y="2420888"/>
              <a:ext cx="882968" cy="882968"/>
            </a:xfrm>
            <a:prstGeom prst="rect">
              <a:avLst/>
            </a:prstGeom>
          </p:spPr>
        </p:pic>
        <p:sp>
          <p:nvSpPr>
            <p:cNvPr id="18" name="Rectangle 15"/>
            <p:cNvSpPr>
              <a:spLocks noChangeArrowheads="1"/>
            </p:cNvSpPr>
            <p:nvPr/>
          </p:nvSpPr>
          <p:spPr bwMode="auto">
            <a:xfrm>
              <a:off x="2483768" y="3284984"/>
              <a:ext cx="864096" cy="2160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en-US" altLang="zh-CN" sz="1100" dirty="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FEM/Cantilever</a:t>
              </a:r>
              <a:endParaRPr lang="en-US" altLang="zh-CN" sz="11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</p:grpSp>
      <p:grpSp>
        <p:nvGrpSpPr>
          <p:cNvPr id="10248" name="组 10247"/>
          <p:cNvGrpSpPr/>
          <p:nvPr/>
        </p:nvGrpSpPr>
        <p:grpSpPr>
          <a:xfrm>
            <a:off x="2051720" y="2420888"/>
            <a:ext cx="880110" cy="1080120"/>
            <a:chOff x="4860032" y="2420888"/>
            <a:chExt cx="880110" cy="1080120"/>
          </a:xfrm>
        </p:grpSpPr>
        <p:pic>
          <p:nvPicPr>
            <p:cNvPr id="9" name="图片 8" descr="consph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60032" y="2420888"/>
              <a:ext cx="880110" cy="880110"/>
            </a:xfrm>
            <a:prstGeom prst="rect">
              <a:avLst/>
            </a:prstGeom>
            <a:ln w="3175" cmpd="sng">
              <a:solidFill>
                <a:schemeClr val="tx1">
                  <a:lumMod val="50000"/>
                </a:schemeClr>
              </a:solidFill>
            </a:ln>
          </p:spPr>
        </p:pic>
        <p:sp>
          <p:nvSpPr>
            <p:cNvPr id="20" name="Rectangle 15"/>
            <p:cNvSpPr>
              <a:spLocks noChangeArrowheads="1"/>
            </p:cNvSpPr>
            <p:nvPr/>
          </p:nvSpPr>
          <p:spPr bwMode="auto">
            <a:xfrm>
              <a:off x="4860032" y="3284984"/>
              <a:ext cx="864096" cy="2160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en-US" altLang="zh-CN" sz="1100" dirty="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FEM/</a:t>
              </a:r>
              <a:r>
                <a:rPr lang="en-US" altLang="zh-CN" sz="11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S</a:t>
              </a:r>
              <a:r>
                <a:rPr lang="en-US" altLang="zh-CN" sz="1100" dirty="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pheres</a:t>
              </a:r>
              <a:endParaRPr lang="en-US" altLang="zh-CN" sz="11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</p:grpSp>
      <p:grpSp>
        <p:nvGrpSpPr>
          <p:cNvPr id="10253" name="组 10252"/>
          <p:cNvGrpSpPr/>
          <p:nvPr/>
        </p:nvGrpSpPr>
        <p:grpSpPr>
          <a:xfrm>
            <a:off x="3923928" y="3573016"/>
            <a:ext cx="882968" cy="1080120"/>
            <a:chOff x="2483768" y="3861048"/>
            <a:chExt cx="882968" cy="1080120"/>
          </a:xfrm>
        </p:grpSpPr>
        <p:pic>
          <p:nvPicPr>
            <p:cNvPr id="23" name="图片 22" descr="mac_econ_fwd500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83768" y="3861048"/>
              <a:ext cx="882968" cy="882968"/>
            </a:xfrm>
            <a:prstGeom prst="rect">
              <a:avLst/>
            </a:prstGeom>
          </p:spPr>
        </p:pic>
        <p:sp>
          <p:nvSpPr>
            <p:cNvPr id="33" name="Rectangle 15"/>
            <p:cNvSpPr>
              <a:spLocks noChangeArrowheads="1"/>
            </p:cNvSpPr>
            <p:nvPr/>
          </p:nvSpPr>
          <p:spPr bwMode="auto">
            <a:xfrm>
              <a:off x="2483768" y="4725144"/>
              <a:ext cx="864096" cy="2160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en-US" altLang="zh-CN" sz="12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E</a:t>
              </a:r>
              <a:r>
                <a:rPr lang="en-US" altLang="zh-CN" sz="1200" dirty="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conomics</a:t>
              </a:r>
              <a:endParaRPr lang="en-US" altLang="zh-CN" sz="12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</p:grpSp>
      <p:grpSp>
        <p:nvGrpSpPr>
          <p:cNvPr id="10256" name="组 10255"/>
          <p:cNvGrpSpPr/>
          <p:nvPr/>
        </p:nvGrpSpPr>
        <p:grpSpPr>
          <a:xfrm>
            <a:off x="1115616" y="3573016"/>
            <a:ext cx="882968" cy="1080120"/>
            <a:chOff x="6084168" y="3861048"/>
            <a:chExt cx="882968" cy="1080120"/>
          </a:xfrm>
        </p:grpSpPr>
        <p:pic>
          <p:nvPicPr>
            <p:cNvPr id="26" name="图片 25" descr="mc2depi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84168" y="3861048"/>
              <a:ext cx="882968" cy="882968"/>
            </a:xfrm>
            <a:prstGeom prst="rect">
              <a:avLst/>
            </a:prstGeom>
          </p:spPr>
        </p:pic>
        <p:sp>
          <p:nvSpPr>
            <p:cNvPr id="36" name="Rectangle 15"/>
            <p:cNvSpPr>
              <a:spLocks noChangeArrowheads="1"/>
            </p:cNvSpPr>
            <p:nvPr/>
          </p:nvSpPr>
          <p:spPr bwMode="auto">
            <a:xfrm>
              <a:off x="6084168" y="4725144"/>
              <a:ext cx="864096" cy="2160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en-US" altLang="zh-CN" sz="12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E</a:t>
              </a:r>
              <a:r>
                <a:rPr lang="en-US" altLang="zh-CN" sz="1200" dirty="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pidemiology</a:t>
              </a:r>
              <a:endParaRPr lang="en-US" altLang="zh-CN" sz="12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</p:grpSp>
      <p:grpSp>
        <p:nvGrpSpPr>
          <p:cNvPr id="10240" name="组 10239"/>
          <p:cNvGrpSpPr/>
          <p:nvPr/>
        </p:nvGrpSpPr>
        <p:grpSpPr>
          <a:xfrm>
            <a:off x="1115616" y="2420888"/>
            <a:ext cx="882968" cy="1080120"/>
            <a:chOff x="2483768" y="5229200"/>
            <a:chExt cx="882968" cy="1080120"/>
          </a:xfrm>
        </p:grpSpPr>
        <p:pic>
          <p:nvPicPr>
            <p:cNvPr id="38" name="图片 37" descr="pdb1HYS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83768" y="5229200"/>
              <a:ext cx="882968" cy="882968"/>
            </a:xfrm>
            <a:prstGeom prst="rect">
              <a:avLst/>
            </a:prstGeom>
          </p:spPr>
        </p:pic>
        <p:sp>
          <p:nvSpPr>
            <p:cNvPr id="49" name="Rectangle 15"/>
            <p:cNvSpPr>
              <a:spLocks noChangeArrowheads="1"/>
            </p:cNvSpPr>
            <p:nvPr/>
          </p:nvSpPr>
          <p:spPr bwMode="auto">
            <a:xfrm>
              <a:off x="2483768" y="6093296"/>
              <a:ext cx="864096" cy="2160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en-US" altLang="zh-CN" sz="12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P</a:t>
              </a:r>
              <a:r>
                <a:rPr lang="en-US" altLang="zh-CN" sz="1200" dirty="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rotein</a:t>
              </a:r>
              <a:endParaRPr lang="en-US" altLang="zh-CN" sz="12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</p:grpSp>
      <p:grpSp>
        <p:nvGrpSpPr>
          <p:cNvPr id="62" name="组 61"/>
          <p:cNvGrpSpPr/>
          <p:nvPr/>
        </p:nvGrpSpPr>
        <p:grpSpPr>
          <a:xfrm>
            <a:off x="3923928" y="2420888"/>
            <a:ext cx="882968" cy="1080120"/>
            <a:chOff x="4860032" y="5229200"/>
            <a:chExt cx="882968" cy="1080120"/>
          </a:xfrm>
        </p:grpSpPr>
        <p:pic>
          <p:nvPicPr>
            <p:cNvPr id="40" name="图片 39" descr="pwtk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60032" y="5229200"/>
              <a:ext cx="882968" cy="882968"/>
            </a:xfrm>
            <a:prstGeom prst="rect">
              <a:avLst/>
            </a:prstGeom>
          </p:spPr>
        </p:pic>
        <p:sp>
          <p:nvSpPr>
            <p:cNvPr id="51" name="Rectangle 15"/>
            <p:cNvSpPr>
              <a:spLocks noChangeArrowheads="1"/>
            </p:cNvSpPr>
            <p:nvPr/>
          </p:nvSpPr>
          <p:spPr bwMode="auto">
            <a:xfrm>
              <a:off x="4860032" y="6093296"/>
              <a:ext cx="864096" cy="2160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en-US" altLang="zh-CN" sz="1200" dirty="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Wind</a:t>
              </a:r>
              <a:r>
                <a:rPr lang="zh-CN" altLang="en-US" sz="1200" dirty="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 </a:t>
              </a:r>
              <a:r>
                <a:rPr lang="en-US" altLang="zh-CN" sz="1200" dirty="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Tunnel</a:t>
              </a:r>
              <a:endParaRPr lang="en-US" altLang="zh-CN" sz="12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</p:grpSp>
      <p:grpSp>
        <p:nvGrpSpPr>
          <p:cNvPr id="61" name="组 60"/>
          <p:cNvGrpSpPr/>
          <p:nvPr/>
        </p:nvGrpSpPr>
        <p:grpSpPr>
          <a:xfrm>
            <a:off x="2051720" y="3573016"/>
            <a:ext cx="882968" cy="1080120"/>
            <a:chOff x="6084168" y="5229200"/>
            <a:chExt cx="882968" cy="1080120"/>
          </a:xfrm>
        </p:grpSpPr>
        <p:pic>
          <p:nvPicPr>
            <p:cNvPr id="41" name="图片 40" descr="rma10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84168" y="5229200"/>
              <a:ext cx="882968" cy="882968"/>
            </a:xfrm>
            <a:prstGeom prst="rect">
              <a:avLst/>
            </a:prstGeom>
          </p:spPr>
        </p:pic>
        <p:sp>
          <p:nvSpPr>
            <p:cNvPr id="52" name="Rectangle 15"/>
            <p:cNvSpPr>
              <a:spLocks noChangeArrowheads="1"/>
            </p:cNvSpPr>
            <p:nvPr/>
          </p:nvSpPr>
          <p:spPr bwMode="auto">
            <a:xfrm>
              <a:off x="6084168" y="6093296"/>
              <a:ext cx="864096" cy="2160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en-US" altLang="zh-CN" sz="1200" dirty="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FEM/</a:t>
              </a:r>
              <a:r>
                <a:rPr lang="en-US" altLang="zh-CN" sz="12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H</a:t>
              </a:r>
              <a:r>
                <a:rPr lang="en-US" altLang="zh-CN" sz="1200" dirty="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arbor</a:t>
              </a:r>
              <a:endParaRPr lang="en-US" altLang="zh-CN" sz="12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</p:grpSp>
      <p:grpSp>
        <p:nvGrpSpPr>
          <p:cNvPr id="46" name="组 45"/>
          <p:cNvGrpSpPr/>
          <p:nvPr/>
        </p:nvGrpSpPr>
        <p:grpSpPr>
          <a:xfrm>
            <a:off x="2987824" y="3573016"/>
            <a:ext cx="882968" cy="1080120"/>
            <a:chOff x="7956376" y="404664"/>
            <a:chExt cx="882968" cy="1080120"/>
          </a:xfrm>
        </p:grpSpPr>
        <p:pic>
          <p:nvPicPr>
            <p:cNvPr id="44" name="图片 43" descr="shipsec1.png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56376" y="404664"/>
              <a:ext cx="882968" cy="882968"/>
            </a:xfrm>
            <a:prstGeom prst="rect">
              <a:avLst/>
            </a:prstGeom>
          </p:spPr>
        </p:pic>
        <p:sp>
          <p:nvSpPr>
            <p:cNvPr id="55" name="Rectangle 15"/>
            <p:cNvSpPr>
              <a:spLocks noChangeArrowheads="1"/>
            </p:cNvSpPr>
            <p:nvPr/>
          </p:nvSpPr>
          <p:spPr bwMode="auto">
            <a:xfrm>
              <a:off x="7956376" y="1268760"/>
              <a:ext cx="864096" cy="2160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en-US" altLang="zh-CN" sz="1200" dirty="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FEM/Ship</a:t>
              </a:r>
              <a:endParaRPr lang="en-US" altLang="zh-CN" sz="12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</p:grpSp>
      <p:sp>
        <p:nvSpPr>
          <p:cNvPr id="76" name="圆角矩形 75"/>
          <p:cNvSpPr/>
          <p:nvPr/>
        </p:nvSpPr>
        <p:spPr>
          <a:xfrm>
            <a:off x="5076056" y="2348880"/>
            <a:ext cx="3995936" cy="4032448"/>
          </a:xfrm>
          <a:prstGeom prst="roundRect">
            <a:avLst>
              <a:gd name="adj" fmla="val 3509"/>
            </a:avLst>
          </a:prstGeom>
          <a:solidFill>
            <a:schemeClr val="bg1">
              <a:lumMod val="85000"/>
              <a:alpha val="2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 dirty="0">
              <a:solidFill>
                <a:schemeClr val="accent4">
                  <a:lumMod val="75000"/>
                </a:schemeClr>
              </a:solidFill>
            </a:endParaRPr>
          </a:p>
        </p:txBody>
      </p:sp>
      <p:grpSp>
        <p:nvGrpSpPr>
          <p:cNvPr id="10249" name="组 10248"/>
          <p:cNvGrpSpPr/>
          <p:nvPr/>
        </p:nvGrpSpPr>
        <p:grpSpPr>
          <a:xfrm>
            <a:off x="179512" y="3573016"/>
            <a:ext cx="882968" cy="1080120"/>
            <a:chOff x="3635896" y="2420888"/>
            <a:chExt cx="882968" cy="1080120"/>
          </a:xfrm>
        </p:grpSpPr>
        <p:pic>
          <p:nvPicPr>
            <p:cNvPr id="7" name="图片 6" descr="conf6_0-8x8-80.png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35896" y="2420888"/>
              <a:ext cx="882968" cy="882968"/>
            </a:xfrm>
            <a:prstGeom prst="rect">
              <a:avLst/>
            </a:prstGeom>
          </p:spPr>
        </p:pic>
        <p:sp>
          <p:nvSpPr>
            <p:cNvPr id="19" name="Rectangle 15"/>
            <p:cNvSpPr>
              <a:spLocks noChangeArrowheads="1"/>
            </p:cNvSpPr>
            <p:nvPr/>
          </p:nvSpPr>
          <p:spPr bwMode="auto">
            <a:xfrm>
              <a:off x="3635896" y="3284984"/>
              <a:ext cx="864096" cy="2160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en-US" altLang="zh-CN" sz="120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QCD</a:t>
              </a:r>
              <a:endParaRPr lang="en-US" altLang="zh-CN" sz="12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</p:grpSp>
      <p:grpSp>
        <p:nvGrpSpPr>
          <p:cNvPr id="58" name="组 57"/>
          <p:cNvGrpSpPr/>
          <p:nvPr/>
        </p:nvGrpSpPr>
        <p:grpSpPr>
          <a:xfrm>
            <a:off x="179512" y="4797152"/>
            <a:ext cx="882968" cy="1080120"/>
            <a:chOff x="6084168" y="2420888"/>
            <a:chExt cx="882968" cy="1080120"/>
          </a:xfrm>
        </p:grpSpPr>
        <p:pic>
          <p:nvPicPr>
            <p:cNvPr id="10" name="图片 9" descr="cop20k_A.png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84168" y="2420888"/>
              <a:ext cx="882968" cy="882968"/>
            </a:xfrm>
            <a:prstGeom prst="rect">
              <a:avLst/>
            </a:prstGeom>
          </p:spPr>
        </p:pic>
        <p:sp>
          <p:nvSpPr>
            <p:cNvPr id="21" name="Rectangle 15"/>
            <p:cNvSpPr>
              <a:spLocks noChangeArrowheads="1"/>
            </p:cNvSpPr>
            <p:nvPr/>
          </p:nvSpPr>
          <p:spPr bwMode="auto">
            <a:xfrm>
              <a:off x="6084168" y="3284984"/>
              <a:ext cx="864096" cy="2160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en-US" altLang="zh-CN" sz="1200" dirty="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FEM/</a:t>
              </a:r>
              <a:r>
                <a:rPr lang="en-US" altLang="zh-CN" sz="12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A</a:t>
              </a:r>
              <a:r>
                <a:rPr lang="en-US" altLang="zh-CN" sz="1200" dirty="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ccelerator</a:t>
              </a:r>
              <a:endParaRPr lang="en-US" altLang="zh-CN" sz="12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</p:grpSp>
      <p:grpSp>
        <p:nvGrpSpPr>
          <p:cNvPr id="60" name="组 59"/>
          <p:cNvGrpSpPr/>
          <p:nvPr/>
        </p:nvGrpSpPr>
        <p:grpSpPr>
          <a:xfrm>
            <a:off x="1115616" y="4797152"/>
            <a:ext cx="882968" cy="1080120"/>
            <a:chOff x="7308304" y="5229200"/>
            <a:chExt cx="882968" cy="1080120"/>
          </a:xfrm>
        </p:grpSpPr>
        <p:pic>
          <p:nvPicPr>
            <p:cNvPr id="43" name="图片 42" descr="scircuit.png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08304" y="5229200"/>
              <a:ext cx="882968" cy="882968"/>
            </a:xfrm>
            <a:prstGeom prst="rect">
              <a:avLst/>
            </a:prstGeom>
          </p:spPr>
        </p:pic>
        <p:sp>
          <p:nvSpPr>
            <p:cNvPr id="53" name="Rectangle 15"/>
            <p:cNvSpPr>
              <a:spLocks noChangeArrowheads="1"/>
            </p:cNvSpPr>
            <p:nvPr/>
          </p:nvSpPr>
          <p:spPr bwMode="auto">
            <a:xfrm>
              <a:off x="7308304" y="6093296"/>
              <a:ext cx="864096" cy="2160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en-US" altLang="zh-CN" sz="12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C</a:t>
              </a:r>
              <a:r>
                <a:rPr lang="en-US" altLang="zh-CN" sz="1200" dirty="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ircuit</a:t>
              </a:r>
              <a:endParaRPr lang="en-US" altLang="zh-CN" sz="12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</p:grpSp>
      <p:grpSp>
        <p:nvGrpSpPr>
          <p:cNvPr id="54" name="组 53"/>
          <p:cNvGrpSpPr/>
          <p:nvPr/>
        </p:nvGrpSpPr>
        <p:grpSpPr>
          <a:xfrm>
            <a:off x="5220072" y="2420888"/>
            <a:ext cx="882968" cy="1080120"/>
            <a:chOff x="8268052" y="1556792"/>
            <a:chExt cx="882968" cy="1080120"/>
          </a:xfrm>
        </p:grpSpPr>
        <p:pic>
          <p:nvPicPr>
            <p:cNvPr id="45" name="图片 44" descr="webbase-1M.png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68052" y="1556792"/>
              <a:ext cx="882968" cy="882968"/>
            </a:xfrm>
            <a:prstGeom prst="rect">
              <a:avLst/>
            </a:prstGeom>
          </p:spPr>
        </p:pic>
        <p:sp>
          <p:nvSpPr>
            <p:cNvPr id="57" name="Rectangle 15"/>
            <p:cNvSpPr>
              <a:spLocks noChangeArrowheads="1"/>
            </p:cNvSpPr>
            <p:nvPr/>
          </p:nvSpPr>
          <p:spPr bwMode="auto">
            <a:xfrm>
              <a:off x="8279904" y="2420888"/>
              <a:ext cx="864096" cy="2160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en-US" altLang="zh-CN" sz="1200" dirty="0" err="1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W</a:t>
              </a:r>
              <a:r>
                <a:rPr lang="en-US" altLang="zh-CN" sz="1200" dirty="0" err="1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ebbase</a:t>
              </a:r>
              <a:endParaRPr lang="en-US" altLang="zh-CN" sz="12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</p:grpSp>
      <p:sp>
        <p:nvSpPr>
          <p:cNvPr id="81" name="Rectangle 15"/>
          <p:cNvSpPr>
            <a:spLocks noChangeArrowheads="1"/>
          </p:cNvSpPr>
          <p:nvPr/>
        </p:nvSpPr>
        <p:spPr bwMode="auto">
          <a:xfrm>
            <a:off x="107504" y="6021288"/>
            <a:ext cx="4824536" cy="360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r>
              <a:rPr lang="en-US" altLang="zh-CN" sz="2000" i="1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14</a:t>
            </a:r>
            <a:r>
              <a:rPr lang="zh-CN" altLang="en-US" sz="2000" i="1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 </a:t>
            </a:r>
            <a:r>
              <a:rPr lang="en-US" altLang="zh-CN" sz="2000" i="1" dirty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r</a:t>
            </a:r>
            <a:r>
              <a:rPr lang="en-US" altLang="zh-CN" sz="2000" i="1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egular matrices </a:t>
            </a:r>
            <a:endParaRPr lang="en-US" altLang="zh-CN" sz="2000" i="1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82" name="Rectangle 15"/>
          <p:cNvSpPr>
            <a:spLocks noChangeArrowheads="1"/>
          </p:cNvSpPr>
          <p:nvPr/>
        </p:nvSpPr>
        <p:spPr bwMode="auto">
          <a:xfrm>
            <a:off x="5076056" y="6021288"/>
            <a:ext cx="3960440" cy="360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r>
              <a:rPr lang="en-US" altLang="zh-CN" sz="2000" i="1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10</a:t>
            </a:r>
            <a:r>
              <a:rPr lang="zh-CN" altLang="en-US" sz="2000" i="1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 </a:t>
            </a:r>
            <a:r>
              <a:rPr lang="en-US" altLang="zh-CN" sz="2000" i="1" dirty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i</a:t>
            </a:r>
            <a:r>
              <a:rPr lang="en-US" altLang="zh-CN" sz="2000" i="1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rregular matrices</a:t>
            </a:r>
            <a:endParaRPr lang="en-US" altLang="zh-CN" sz="2000" i="1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grpSp>
        <p:nvGrpSpPr>
          <p:cNvPr id="4" name="组 3"/>
          <p:cNvGrpSpPr/>
          <p:nvPr/>
        </p:nvGrpSpPr>
        <p:grpSpPr>
          <a:xfrm>
            <a:off x="7092280" y="2420888"/>
            <a:ext cx="886968" cy="1080120"/>
            <a:chOff x="7092280" y="2420888"/>
            <a:chExt cx="886968" cy="1080120"/>
          </a:xfrm>
        </p:grpSpPr>
        <p:sp>
          <p:nvSpPr>
            <p:cNvPr id="85" name="Rectangle 15"/>
            <p:cNvSpPr>
              <a:spLocks noChangeArrowheads="1"/>
            </p:cNvSpPr>
            <p:nvPr/>
          </p:nvSpPr>
          <p:spPr bwMode="auto">
            <a:xfrm>
              <a:off x="7092280" y="3284984"/>
              <a:ext cx="864096" cy="2160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en-US" altLang="zh-CN" sz="1200" dirty="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Circuit5M</a:t>
              </a:r>
              <a:endParaRPr lang="en-US" altLang="zh-CN" sz="12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pic>
          <p:nvPicPr>
            <p:cNvPr id="2" name="图片 1" descr="circuit5M.png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92280" y="2420888"/>
              <a:ext cx="886968" cy="886968"/>
            </a:xfrm>
            <a:prstGeom prst="rect">
              <a:avLst/>
            </a:prstGeom>
          </p:spPr>
        </p:pic>
      </p:grpSp>
      <p:grpSp>
        <p:nvGrpSpPr>
          <p:cNvPr id="68" name="组 67"/>
          <p:cNvGrpSpPr/>
          <p:nvPr/>
        </p:nvGrpSpPr>
        <p:grpSpPr>
          <a:xfrm>
            <a:off x="7092280" y="3573016"/>
            <a:ext cx="882968" cy="1080120"/>
            <a:chOff x="7092280" y="3573016"/>
            <a:chExt cx="882968" cy="1080120"/>
          </a:xfrm>
        </p:grpSpPr>
        <p:sp>
          <p:nvSpPr>
            <p:cNvPr id="91" name="Rectangle 15"/>
            <p:cNvSpPr>
              <a:spLocks noChangeArrowheads="1"/>
            </p:cNvSpPr>
            <p:nvPr/>
          </p:nvSpPr>
          <p:spPr bwMode="auto">
            <a:xfrm>
              <a:off x="7092280" y="4437112"/>
              <a:ext cx="864096" cy="2160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en-US" altLang="zh-CN" sz="1200" dirty="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ASIC_680k</a:t>
              </a:r>
              <a:endParaRPr lang="en-US" altLang="zh-CN" sz="12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pic>
          <p:nvPicPr>
            <p:cNvPr id="42" name="图片 41" descr="ASIC_680k.png"/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92280" y="3573016"/>
              <a:ext cx="882968" cy="882968"/>
            </a:xfrm>
            <a:prstGeom prst="rect">
              <a:avLst/>
            </a:prstGeom>
          </p:spPr>
        </p:pic>
      </p:grpSp>
      <p:grpSp>
        <p:nvGrpSpPr>
          <p:cNvPr id="67" name="组 66"/>
          <p:cNvGrpSpPr/>
          <p:nvPr/>
        </p:nvGrpSpPr>
        <p:grpSpPr>
          <a:xfrm>
            <a:off x="8028384" y="3573016"/>
            <a:ext cx="882968" cy="1080120"/>
            <a:chOff x="8028384" y="3573016"/>
            <a:chExt cx="882968" cy="1080120"/>
          </a:xfrm>
        </p:grpSpPr>
        <p:sp>
          <p:nvSpPr>
            <p:cNvPr id="94" name="Rectangle 15"/>
            <p:cNvSpPr>
              <a:spLocks noChangeArrowheads="1"/>
            </p:cNvSpPr>
            <p:nvPr/>
          </p:nvSpPr>
          <p:spPr bwMode="auto">
            <a:xfrm>
              <a:off x="8028384" y="4437112"/>
              <a:ext cx="864096" cy="2160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en-US" altLang="zh-CN" sz="1200" dirty="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dc2</a:t>
              </a:r>
              <a:endParaRPr lang="en-US" altLang="zh-CN" sz="12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pic>
          <p:nvPicPr>
            <p:cNvPr id="64" name="图片 63" descr="dc2.png"/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28384" y="3573016"/>
              <a:ext cx="882968" cy="882968"/>
            </a:xfrm>
            <a:prstGeom prst="rect">
              <a:avLst/>
            </a:prstGeom>
          </p:spPr>
        </p:pic>
      </p:grpSp>
      <p:grpSp>
        <p:nvGrpSpPr>
          <p:cNvPr id="70" name="组 69"/>
          <p:cNvGrpSpPr/>
          <p:nvPr/>
        </p:nvGrpSpPr>
        <p:grpSpPr>
          <a:xfrm>
            <a:off x="5220072" y="4797152"/>
            <a:ext cx="882968" cy="1080120"/>
            <a:chOff x="5220072" y="4797152"/>
            <a:chExt cx="882968" cy="1080120"/>
          </a:xfrm>
        </p:grpSpPr>
        <p:sp>
          <p:nvSpPr>
            <p:cNvPr id="97" name="Rectangle 15"/>
            <p:cNvSpPr>
              <a:spLocks noChangeArrowheads="1"/>
            </p:cNvSpPr>
            <p:nvPr/>
          </p:nvSpPr>
          <p:spPr bwMode="auto">
            <a:xfrm>
              <a:off x="5220072" y="5661248"/>
              <a:ext cx="864096" cy="2160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en-US" altLang="zh-CN" sz="1200" dirty="0" err="1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FullChip</a:t>
              </a:r>
              <a:endParaRPr lang="en-US" altLang="zh-CN" sz="12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pic>
          <p:nvPicPr>
            <p:cNvPr id="65" name="图片 64" descr="FullChip.png"/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20072" y="4797152"/>
              <a:ext cx="882968" cy="882968"/>
            </a:xfrm>
            <a:prstGeom prst="rect">
              <a:avLst/>
            </a:prstGeom>
          </p:spPr>
        </p:pic>
      </p:grpSp>
      <p:grpSp>
        <p:nvGrpSpPr>
          <p:cNvPr id="69" name="组 68"/>
          <p:cNvGrpSpPr/>
          <p:nvPr/>
        </p:nvGrpSpPr>
        <p:grpSpPr>
          <a:xfrm>
            <a:off x="6156176" y="4797152"/>
            <a:ext cx="882968" cy="1080120"/>
            <a:chOff x="6156176" y="4797152"/>
            <a:chExt cx="882968" cy="1080120"/>
          </a:xfrm>
        </p:grpSpPr>
        <p:sp>
          <p:nvSpPr>
            <p:cNvPr id="100" name="Rectangle 15"/>
            <p:cNvSpPr>
              <a:spLocks noChangeArrowheads="1"/>
            </p:cNvSpPr>
            <p:nvPr/>
          </p:nvSpPr>
          <p:spPr bwMode="auto">
            <a:xfrm>
              <a:off x="6156176" y="5661248"/>
              <a:ext cx="864096" cy="2160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en-US" altLang="zh-CN" sz="1200" dirty="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ins2</a:t>
              </a:r>
              <a:endParaRPr lang="en-US" altLang="zh-CN" sz="12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pic>
          <p:nvPicPr>
            <p:cNvPr id="66" name="图片 65" descr="ins2.png"/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56176" y="4797152"/>
              <a:ext cx="882968" cy="882968"/>
            </a:xfrm>
            <a:prstGeom prst="rect">
              <a:avLst/>
            </a:prstGeom>
          </p:spPr>
        </p:pic>
      </p:grpSp>
      <p:grpSp>
        <p:nvGrpSpPr>
          <p:cNvPr id="71" name="组 70"/>
          <p:cNvGrpSpPr/>
          <p:nvPr/>
        </p:nvGrpSpPr>
        <p:grpSpPr>
          <a:xfrm>
            <a:off x="179512" y="2420888"/>
            <a:ext cx="886968" cy="1080120"/>
            <a:chOff x="179512" y="2420888"/>
            <a:chExt cx="886968" cy="1080120"/>
          </a:xfrm>
        </p:grpSpPr>
        <p:sp>
          <p:nvSpPr>
            <p:cNvPr id="112" name="Rectangle 15"/>
            <p:cNvSpPr>
              <a:spLocks noChangeArrowheads="1"/>
            </p:cNvSpPr>
            <p:nvPr/>
          </p:nvSpPr>
          <p:spPr bwMode="auto">
            <a:xfrm>
              <a:off x="191364" y="3284984"/>
              <a:ext cx="864096" cy="2160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en-US" altLang="zh-CN" sz="1200" dirty="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Dense</a:t>
              </a:r>
              <a:endParaRPr lang="en-US" altLang="zh-CN" sz="12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113" name="Rectangle 15"/>
            <p:cNvSpPr>
              <a:spLocks noChangeArrowheads="1"/>
            </p:cNvSpPr>
            <p:nvPr/>
          </p:nvSpPr>
          <p:spPr bwMode="auto">
            <a:xfrm>
              <a:off x="179512" y="2420888"/>
              <a:ext cx="886968" cy="886968"/>
            </a:xfrm>
            <a:prstGeom prst="rect">
              <a:avLst/>
            </a:prstGeom>
            <a:solidFill>
              <a:srgbClr val="373737"/>
            </a:solidFill>
            <a:ln w="9525">
              <a:solidFill>
                <a:schemeClr val="tx1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</p:grpSp>
      <p:sp>
        <p:nvSpPr>
          <p:cNvPr id="114" name="Rectangle 15"/>
          <p:cNvSpPr>
            <a:spLocks noChangeArrowheads="1"/>
          </p:cNvSpPr>
          <p:nvPr/>
        </p:nvSpPr>
        <p:spPr bwMode="auto">
          <a:xfrm>
            <a:off x="6168028" y="3284984"/>
            <a:ext cx="864096" cy="2160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r>
              <a:rPr lang="en-US" altLang="zh-CN" sz="1200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LP</a:t>
            </a:r>
            <a:endParaRPr lang="en-US" altLang="zh-CN" sz="12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115" name="Rectangle 15"/>
          <p:cNvSpPr>
            <a:spLocks noChangeArrowheads="1"/>
          </p:cNvSpPr>
          <p:nvPr/>
        </p:nvSpPr>
        <p:spPr bwMode="auto">
          <a:xfrm>
            <a:off x="6156176" y="2780928"/>
            <a:ext cx="886968" cy="144016"/>
          </a:xfrm>
          <a:prstGeom prst="rect">
            <a:avLst/>
          </a:prstGeom>
          <a:solidFill>
            <a:srgbClr val="373737"/>
          </a:solidFill>
          <a:ln w="9525">
            <a:solidFill>
              <a:schemeClr val="tx1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grpSp>
        <p:nvGrpSpPr>
          <p:cNvPr id="103" name="组 102"/>
          <p:cNvGrpSpPr/>
          <p:nvPr/>
        </p:nvGrpSpPr>
        <p:grpSpPr>
          <a:xfrm>
            <a:off x="2051720" y="4797152"/>
            <a:ext cx="882968" cy="1080120"/>
            <a:chOff x="2051720" y="4797152"/>
            <a:chExt cx="882968" cy="1080120"/>
          </a:xfrm>
        </p:grpSpPr>
        <p:sp>
          <p:nvSpPr>
            <p:cNvPr id="118" name="Rectangle 15"/>
            <p:cNvSpPr>
              <a:spLocks noChangeArrowheads="1"/>
            </p:cNvSpPr>
            <p:nvPr/>
          </p:nvSpPr>
          <p:spPr bwMode="auto">
            <a:xfrm>
              <a:off x="2051720" y="5661248"/>
              <a:ext cx="864096" cy="2160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en-US" altLang="zh-CN" sz="11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Ga41As41H72</a:t>
              </a:r>
            </a:p>
          </p:txBody>
        </p:sp>
        <p:pic>
          <p:nvPicPr>
            <p:cNvPr id="72" name="图片 71" descr="Ga41As41H72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51720" y="4797152"/>
              <a:ext cx="882968" cy="882968"/>
            </a:xfrm>
            <a:prstGeom prst="rect">
              <a:avLst/>
            </a:prstGeom>
          </p:spPr>
        </p:pic>
      </p:grpSp>
      <p:grpSp>
        <p:nvGrpSpPr>
          <p:cNvPr id="102" name="组 101"/>
          <p:cNvGrpSpPr/>
          <p:nvPr/>
        </p:nvGrpSpPr>
        <p:grpSpPr>
          <a:xfrm>
            <a:off x="2987824" y="4797152"/>
            <a:ext cx="882968" cy="1080120"/>
            <a:chOff x="2987824" y="4797152"/>
            <a:chExt cx="882968" cy="1080120"/>
          </a:xfrm>
        </p:grpSpPr>
        <p:sp>
          <p:nvSpPr>
            <p:cNvPr id="121" name="Rectangle 15"/>
            <p:cNvSpPr>
              <a:spLocks noChangeArrowheads="1"/>
            </p:cNvSpPr>
            <p:nvPr/>
          </p:nvSpPr>
          <p:spPr bwMode="auto">
            <a:xfrm>
              <a:off x="2987824" y="5661248"/>
              <a:ext cx="864096" cy="2160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en-US" altLang="zh-CN" sz="11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Si41Ge41H72</a:t>
              </a:r>
            </a:p>
          </p:txBody>
        </p:sp>
        <p:pic>
          <p:nvPicPr>
            <p:cNvPr id="73" name="图片 72" descr="Si41Ge41H72.png"/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87824" y="4797152"/>
              <a:ext cx="882968" cy="882968"/>
            </a:xfrm>
            <a:prstGeom prst="rect">
              <a:avLst/>
            </a:prstGeom>
          </p:spPr>
        </p:pic>
      </p:grpSp>
      <p:grpSp>
        <p:nvGrpSpPr>
          <p:cNvPr id="79" name="组 78"/>
          <p:cNvGrpSpPr/>
          <p:nvPr/>
        </p:nvGrpSpPr>
        <p:grpSpPr>
          <a:xfrm>
            <a:off x="8028384" y="2420888"/>
            <a:ext cx="882968" cy="1080120"/>
            <a:chOff x="8028384" y="2420888"/>
            <a:chExt cx="882968" cy="1080120"/>
          </a:xfrm>
        </p:grpSpPr>
        <p:sp>
          <p:nvSpPr>
            <p:cNvPr id="124" name="Rectangle 15"/>
            <p:cNvSpPr>
              <a:spLocks noChangeArrowheads="1"/>
            </p:cNvSpPr>
            <p:nvPr/>
          </p:nvSpPr>
          <p:spPr bwMode="auto">
            <a:xfrm>
              <a:off x="8028384" y="3284984"/>
              <a:ext cx="864096" cy="2160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en-US" altLang="zh-CN" sz="1200" dirty="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eu-2005</a:t>
              </a:r>
              <a:endParaRPr lang="en-US" altLang="zh-CN" sz="12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pic>
          <p:nvPicPr>
            <p:cNvPr id="74" name="图片 73" descr="eu-2005.png"/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28384" y="2420888"/>
              <a:ext cx="882968" cy="882968"/>
            </a:xfrm>
            <a:prstGeom prst="rect">
              <a:avLst/>
            </a:prstGeom>
          </p:spPr>
        </p:pic>
      </p:grpSp>
      <p:grpSp>
        <p:nvGrpSpPr>
          <p:cNvPr id="80" name="组 79"/>
          <p:cNvGrpSpPr/>
          <p:nvPr/>
        </p:nvGrpSpPr>
        <p:grpSpPr>
          <a:xfrm>
            <a:off x="5220072" y="3573016"/>
            <a:ext cx="882968" cy="1080120"/>
            <a:chOff x="5220072" y="3573016"/>
            <a:chExt cx="882968" cy="1080120"/>
          </a:xfrm>
        </p:grpSpPr>
        <p:sp>
          <p:nvSpPr>
            <p:cNvPr id="127" name="Rectangle 15"/>
            <p:cNvSpPr>
              <a:spLocks noChangeArrowheads="1"/>
            </p:cNvSpPr>
            <p:nvPr/>
          </p:nvSpPr>
          <p:spPr bwMode="auto">
            <a:xfrm>
              <a:off x="5220072" y="4437112"/>
              <a:ext cx="864096" cy="2160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en-US" altLang="zh-CN" sz="1200" dirty="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in-2004</a:t>
              </a:r>
              <a:endParaRPr lang="en-US" altLang="zh-CN" sz="12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pic>
          <p:nvPicPr>
            <p:cNvPr id="77" name="图片 76" descr="in-2004.png"/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20072" y="3573016"/>
              <a:ext cx="882968" cy="882968"/>
            </a:xfrm>
            <a:prstGeom prst="rect">
              <a:avLst/>
            </a:prstGeom>
          </p:spPr>
        </p:pic>
      </p:grpSp>
      <p:grpSp>
        <p:nvGrpSpPr>
          <p:cNvPr id="101" name="组 100"/>
          <p:cNvGrpSpPr/>
          <p:nvPr/>
        </p:nvGrpSpPr>
        <p:grpSpPr>
          <a:xfrm>
            <a:off x="6156176" y="3573016"/>
            <a:ext cx="882968" cy="1080120"/>
            <a:chOff x="6156176" y="3573016"/>
            <a:chExt cx="882968" cy="1080120"/>
          </a:xfrm>
        </p:grpSpPr>
        <p:sp>
          <p:nvSpPr>
            <p:cNvPr id="130" name="Rectangle 15"/>
            <p:cNvSpPr>
              <a:spLocks noChangeArrowheads="1"/>
            </p:cNvSpPr>
            <p:nvPr/>
          </p:nvSpPr>
          <p:spPr bwMode="auto">
            <a:xfrm>
              <a:off x="6156176" y="4437112"/>
              <a:ext cx="864096" cy="2160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en-US" altLang="zh-CN" sz="1200" dirty="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mip1</a:t>
              </a:r>
              <a:endParaRPr lang="en-US" altLang="zh-CN" sz="12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pic>
          <p:nvPicPr>
            <p:cNvPr id="78" name="图片 77" descr="mip1.png"/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56176" y="3573016"/>
              <a:ext cx="882968" cy="882968"/>
            </a:xfrm>
            <a:prstGeom prst="rect">
              <a:avLst/>
            </a:prstGeom>
          </p:spPr>
        </p:pic>
      </p:grpSp>
      <p:sp>
        <p:nvSpPr>
          <p:cNvPr id="3" name="椭圆 2"/>
          <p:cNvSpPr/>
          <p:nvPr/>
        </p:nvSpPr>
        <p:spPr>
          <a:xfrm rot="18900000">
            <a:off x="2365210" y="4446158"/>
            <a:ext cx="296769" cy="1638091"/>
          </a:xfrm>
          <a:prstGeom prst="ellipse">
            <a:avLst/>
          </a:prstGeom>
          <a:solidFill>
            <a:srgbClr val="FFFF00">
              <a:alpha val="40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椭圆 82"/>
          <p:cNvSpPr/>
          <p:nvPr/>
        </p:nvSpPr>
        <p:spPr>
          <a:xfrm rot="16200000">
            <a:off x="7416317" y="3176972"/>
            <a:ext cx="216024" cy="1152128"/>
          </a:xfrm>
          <a:prstGeom prst="ellipse">
            <a:avLst/>
          </a:prstGeom>
          <a:solidFill>
            <a:srgbClr val="FFFF00">
              <a:alpha val="40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2537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2" dur="2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042988" y="460375"/>
            <a:ext cx="7921625" cy="736377"/>
          </a:xfrm>
        </p:spPr>
        <p:txBody>
          <a:bodyPr/>
          <a:lstStyle/>
          <a:p>
            <a:r>
              <a:rPr lang="en-US" altLang="zh-CN" sz="3200" noProof="1" smtClean="0">
                <a:sym typeface="Verdana" pitchFamily="34" charset="0"/>
              </a:rPr>
              <a:t>Background - Matrix (dense)</a:t>
            </a:r>
            <a:endParaRPr lang="en-US" altLang="zh-CN" sz="3200" noProof="1" smtClean="0">
              <a:solidFill>
                <a:srgbClr val="933027"/>
              </a:solidFill>
              <a:sym typeface="Verdana" pitchFamily="34" charset="0"/>
            </a:endParaRPr>
          </a:p>
        </p:txBody>
      </p:sp>
      <p:sp>
        <p:nvSpPr>
          <p:cNvPr id="10243" name="Footer Placeholder 3"/>
          <p:cNvSpPr>
            <a:spLocks noGrp="1"/>
          </p:cNvSpPr>
          <p:nvPr>
            <p:ph type="ftr" sz="quarter" idx="14"/>
          </p:nvPr>
        </p:nvSpPr>
        <p:spPr>
          <a:noFill/>
        </p:spPr>
        <p:txBody>
          <a:bodyPr/>
          <a:lstStyle/>
          <a:p>
            <a:r>
              <a:rPr lang="en-US" altLang="zh-CN" noProof="1" smtClean="0"/>
              <a:t>Faculty of Science</a:t>
            </a:r>
          </a:p>
        </p:txBody>
      </p:sp>
      <p:sp>
        <p:nvSpPr>
          <p:cNvPr id="10244" name="Slide Number Placeholder 5"/>
          <p:cNvSpPr>
            <a:spLocks noGrp="1"/>
          </p:cNvSpPr>
          <p:nvPr>
            <p:ph type="sldNum" sz="quarter" idx="16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AABF0D7A-581C-4D2D-9D06-0B18E6A46BA3}" type="slidenum">
              <a:rPr lang="en-US" altLang="zh-CN" noProof="1" dirty="0" smtClean="0"/>
              <a:pPr/>
              <a:t>4</a:t>
            </a:fld>
            <a:endParaRPr lang="en-US" altLang="zh-CN" noProof="1" smtClean="0"/>
          </a:p>
        </p:txBody>
      </p:sp>
      <p:sp>
        <p:nvSpPr>
          <p:cNvPr id="15" name="Rectangle 3"/>
          <p:cNvSpPr txBox="1">
            <a:spLocks noChangeArrowheads="1"/>
          </p:cNvSpPr>
          <p:nvPr/>
        </p:nvSpPr>
        <p:spPr bwMode="auto">
          <a:xfrm>
            <a:off x="1042989" y="1700808"/>
            <a:ext cx="7129412" cy="1080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342900" indent="-342900" eaLnBrk="0" hangingPunct="0">
              <a:spcBef>
                <a:spcPts val="1200"/>
              </a:spcBef>
              <a:buFontTx/>
              <a:buChar char="•"/>
              <a:defRPr/>
            </a:pPr>
            <a:r>
              <a:rPr lang="en-US" altLang="zh-CN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A matrix is a group of numbers/symbols organized in a rectangular area. </a:t>
            </a:r>
            <a:endParaRPr lang="en-US" altLang="zh-CN" sz="1600" b="1" kern="0" noProof="1">
              <a:solidFill>
                <a:srgbClr val="212121"/>
              </a:solidFill>
              <a:latin typeface="+mn-lt"/>
              <a:sym typeface="Verdana" pitchFamily="34" charset="0"/>
            </a:endParaRPr>
          </a:p>
        </p:txBody>
      </p:sp>
      <p:grpSp>
        <p:nvGrpSpPr>
          <p:cNvPr id="81" name="组 80"/>
          <p:cNvGrpSpPr/>
          <p:nvPr/>
        </p:nvGrpSpPr>
        <p:grpSpPr>
          <a:xfrm>
            <a:off x="467544" y="3140968"/>
            <a:ext cx="433960" cy="432048"/>
            <a:chOff x="3851920" y="3356992"/>
            <a:chExt cx="433960" cy="432048"/>
          </a:xfrm>
        </p:grpSpPr>
        <p:sp>
          <p:nvSpPr>
            <p:cNvPr id="122" name="Rectangle 15"/>
            <p:cNvSpPr>
              <a:spLocks noChangeArrowheads="1"/>
            </p:cNvSpPr>
            <p:nvPr/>
          </p:nvSpPr>
          <p:spPr bwMode="auto">
            <a:xfrm>
              <a:off x="3851920" y="3356992"/>
              <a:ext cx="433960" cy="43204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</a:p>
          </p:txBody>
        </p:sp>
        <p:sp>
          <p:nvSpPr>
            <p:cNvPr id="126" name="椭圆 125"/>
            <p:cNvSpPr/>
            <p:nvPr/>
          </p:nvSpPr>
          <p:spPr>
            <a:xfrm>
              <a:off x="3888880" y="3392996"/>
              <a:ext cx="360040" cy="36004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/>
            </a:p>
          </p:txBody>
        </p:sp>
        <p:sp>
          <p:nvSpPr>
            <p:cNvPr id="127" name="Rectangle 15"/>
            <p:cNvSpPr>
              <a:spLocks noChangeArrowheads="1"/>
            </p:cNvSpPr>
            <p:nvPr/>
          </p:nvSpPr>
          <p:spPr bwMode="auto">
            <a:xfrm>
              <a:off x="3851920" y="3356992"/>
              <a:ext cx="432048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1600" dirty="0" smtClean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12</a:t>
              </a:r>
              <a:endParaRPr lang="da-DK" altLang="zh-CN" sz="1600" dirty="0">
                <a:solidFill>
                  <a:schemeClr val="bg1">
                    <a:lumMod val="95000"/>
                  </a:schemeClr>
                </a:solidFill>
                <a:latin typeface="Arial" charset="0"/>
                <a:sym typeface="Verdana" pitchFamily="34" charset="0"/>
              </a:endParaRPr>
            </a:p>
          </p:txBody>
        </p:sp>
      </p:grpSp>
      <p:grpSp>
        <p:nvGrpSpPr>
          <p:cNvPr id="82" name="组 81"/>
          <p:cNvGrpSpPr/>
          <p:nvPr/>
        </p:nvGrpSpPr>
        <p:grpSpPr>
          <a:xfrm>
            <a:off x="1331640" y="3573016"/>
            <a:ext cx="433960" cy="432048"/>
            <a:chOff x="2987824" y="3356992"/>
            <a:chExt cx="433960" cy="432048"/>
          </a:xfrm>
        </p:grpSpPr>
        <p:sp>
          <p:nvSpPr>
            <p:cNvPr id="118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3960" cy="43204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</a:p>
          </p:txBody>
        </p:sp>
        <p:sp>
          <p:nvSpPr>
            <p:cNvPr id="120" name="椭圆 119"/>
            <p:cNvSpPr/>
            <p:nvPr/>
          </p:nvSpPr>
          <p:spPr>
            <a:xfrm>
              <a:off x="3024784" y="3392996"/>
              <a:ext cx="360040" cy="36004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/>
            </a:p>
          </p:txBody>
        </p:sp>
        <p:sp>
          <p:nvSpPr>
            <p:cNvPr id="121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2048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9</a:t>
              </a:r>
            </a:p>
          </p:txBody>
        </p:sp>
      </p:grpSp>
      <p:grpSp>
        <p:nvGrpSpPr>
          <p:cNvPr id="87" name="组 86"/>
          <p:cNvGrpSpPr/>
          <p:nvPr/>
        </p:nvGrpSpPr>
        <p:grpSpPr>
          <a:xfrm>
            <a:off x="899592" y="3140968"/>
            <a:ext cx="433960" cy="432048"/>
            <a:chOff x="3851920" y="3356992"/>
            <a:chExt cx="433960" cy="432048"/>
          </a:xfrm>
        </p:grpSpPr>
        <p:sp>
          <p:nvSpPr>
            <p:cNvPr id="115" name="Rectangle 15"/>
            <p:cNvSpPr>
              <a:spLocks noChangeArrowheads="1"/>
            </p:cNvSpPr>
            <p:nvPr/>
          </p:nvSpPr>
          <p:spPr bwMode="auto">
            <a:xfrm>
              <a:off x="3851920" y="3356992"/>
              <a:ext cx="433960" cy="43204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</a:p>
          </p:txBody>
        </p:sp>
        <p:sp>
          <p:nvSpPr>
            <p:cNvPr id="116" name="椭圆 115"/>
            <p:cNvSpPr/>
            <p:nvPr/>
          </p:nvSpPr>
          <p:spPr>
            <a:xfrm>
              <a:off x="3888880" y="3392996"/>
              <a:ext cx="360040" cy="36004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/>
            </a:p>
          </p:txBody>
        </p:sp>
        <p:sp>
          <p:nvSpPr>
            <p:cNvPr id="117" name="Rectangle 15"/>
            <p:cNvSpPr>
              <a:spLocks noChangeArrowheads="1"/>
            </p:cNvSpPr>
            <p:nvPr/>
          </p:nvSpPr>
          <p:spPr bwMode="auto">
            <a:xfrm>
              <a:off x="3851920" y="3356992"/>
              <a:ext cx="432048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1600" dirty="0" smtClean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10</a:t>
              </a:r>
              <a:endParaRPr lang="da-DK" altLang="zh-CN" sz="1600" dirty="0">
                <a:solidFill>
                  <a:schemeClr val="bg1">
                    <a:lumMod val="95000"/>
                  </a:schemeClr>
                </a:solidFill>
                <a:latin typeface="Arial" charset="0"/>
                <a:sym typeface="Verdana" pitchFamily="34" charset="0"/>
              </a:endParaRPr>
            </a:p>
          </p:txBody>
        </p:sp>
      </p:grpSp>
      <p:grpSp>
        <p:nvGrpSpPr>
          <p:cNvPr id="100" name="组 99"/>
          <p:cNvGrpSpPr/>
          <p:nvPr/>
        </p:nvGrpSpPr>
        <p:grpSpPr>
          <a:xfrm>
            <a:off x="467544" y="4005064"/>
            <a:ext cx="433960" cy="432048"/>
            <a:chOff x="3851920" y="3356992"/>
            <a:chExt cx="433960" cy="432048"/>
          </a:xfrm>
        </p:grpSpPr>
        <p:sp>
          <p:nvSpPr>
            <p:cNvPr id="112" name="Rectangle 15"/>
            <p:cNvSpPr>
              <a:spLocks noChangeArrowheads="1"/>
            </p:cNvSpPr>
            <p:nvPr/>
          </p:nvSpPr>
          <p:spPr bwMode="auto">
            <a:xfrm>
              <a:off x="3851920" y="3356992"/>
              <a:ext cx="433960" cy="43204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</a:p>
          </p:txBody>
        </p:sp>
        <p:sp>
          <p:nvSpPr>
            <p:cNvPr id="113" name="椭圆 112"/>
            <p:cNvSpPr/>
            <p:nvPr/>
          </p:nvSpPr>
          <p:spPr>
            <a:xfrm>
              <a:off x="3888880" y="3392996"/>
              <a:ext cx="360040" cy="36004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/>
            </a:p>
          </p:txBody>
        </p:sp>
        <p:sp>
          <p:nvSpPr>
            <p:cNvPr id="114" name="Rectangle 15"/>
            <p:cNvSpPr>
              <a:spLocks noChangeArrowheads="1"/>
            </p:cNvSpPr>
            <p:nvPr/>
          </p:nvSpPr>
          <p:spPr bwMode="auto">
            <a:xfrm>
              <a:off x="3851920" y="3356992"/>
              <a:ext cx="432048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1600" dirty="0" smtClean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16</a:t>
              </a:r>
              <a:endParaRPr lang="da-DK" altLang="zh-CN" sz="1600" dirty="0">
                <a:solidFill>
                  <a:schemeClr val="bg1">
                    <a:lumMod val="95000"/>
                  </a:schemeClr>
                </a:solidFill>
                <a:latin typeface="Arial" charset="0"/>
                <a:sym typeface="Verdana" pitchFamily="34" charset="0"/>
              </a:endParaRPr>
            </a:p>
          </p:txBody>
        </p:sp>
      </p:grpSp>
      <p:grpSp>
        <p:nvGrpSpPr>
          <p:cNvPr id="101" name="组 100"/>
          <p:cNvGrpSpPr/>
          <p:nvPr/>
        </p:nvGrpSpPr>
        <p:grpSpPr>
          <a:xfrm>
            <a:off x="1763688" y="3573016"/>
            <a:ext cx="433960" cy="432048"/>
            <a:chOff x="2987824" y="3356992"/>
            <a:chExt cx="433960" cy="432048"/>
          </a:xfrm>
        </p:grpSpPr>
        <p:sp>
          <p:nvSpPr>
            <p:cNvPr id="108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3960" cy="43204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</a:p>
          </p:txBody>
        </p:sp>
        <p:sp>
          <p:nvSpPr>
            <p:cNvPr id="109" name="椭圆 108"/>
            <p:cNvSpPr/>
            <p:nvPr/>
          </p:nvSpPr>
          <p:spPr>
            <a:xfrm>
              <a:off x="3024784" y="3392996"/>
              <a:ext cx="360040" cy="36004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/>
            </a:p>
          </p:txBody>
        </p:sp>
        <p:sp>
          <p:nvSpPr>
            <p:cNvPr id="110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2048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5</a:t>
              </a:r>
            </a:p>
          </p:txBody>
        </p:sp>
      </p:grpSp>
      <p:grpSp>
        <p:nvGrpSpPr>
          <p:cNvPr id="103" name="组 102"/>
          <p:cNvGrpSpPr/>
          <p:nvPr/>
        </p:nvGrpSpPr>
        <p:grpSpPr>
          <a:xfrm>
            <a:off x="1763688" y="3140968"/>
            <a:ext cx="433960" cy="432048"/>
            <a:chOff x="3851920" y="3356992"/>
            <a:chExt cx="433960" cy="432048"/>
          </a:xfrm>
        </p:grpSpPr>
        <p:sp>
          <p:nvSpPr>
            <p:cNvPr id="105" name="Rectangle 15"/>
            <p:cNvSpPr>
              <a:spLocks noChangeArrowheads="1"/>
            </p:cNvSpPr>
            <p:nvPr/>
          </p:nvSpPr>
          <p:spPr bwMode="auto">
            <a:xfrm>
              <a:off x="3851920" y="3356992"/>
              <a:ext cx="433960" cy="43204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</a:p>
          </p:txBody>
        </p:sp>
        <p:sp>
          <p:nvSpPr>
            <p:cNvPr id="106" name="椭圆 105"/>
            <p:cNvSpPr/>
            <p:nvPr/>
          </p:nvSpPr>
          <p:spPr>
            <a:xfrm>
              <a:off x="3888880" y="3392996"/>
              <a:ext cx="360040" cy="36004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/>
            </a:p>
          </p:txBody>
        </p:sp>
        <p:sp>
          <p:nvSpPr>
            <p:cNvPr id="107" name="Rectangle 15"/>
            <p:cNvSpPr>
              <a:spLocks noChangeArrowheads="1"/>
            </p:cNvSpPr>
            <p:nvPr/>
          </p:nvSpPr>
          <p:spPr bwMode="auto">
            <a:xfrm>
              <a:off x="3851920" y="3356992"/>
              <a:ext cx="432048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1600" dirty="0" smtClean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4</a:t>
              </a:r>
              <a:endParaRPr lang="da-DK" altLang="zh-CN" sz="1600" dirty="0">
                <a:solidFill>
                  <a:schemeClr val="bg1">
                    <a:lumMod val="95000"/>
                  </a:schemeClr>
                </a:solidFill>
                <a:latin typeface="Arial" charset="0"/>
                <a:sym typeface="Verdana" pitchFamily="34" charset="0"/>
              </a:endParaRPr>
            </a:p>
          </p:txBody>
        </p:sp>
      </p:grpSp>
      <p:grpSp>
        <p:nvGrpSpPr>
          <p:cNvPr id="54" name="组 53"/>
          <p:cNvGrpSpPr/>
          <p:nvPr/>
        </p:nvGrpSpPr>
        <p:grpSpPr>
          <a:xfrm>
            <a:off x="467544" y="3573016"/>
            <a:ext cx="433960" cy="432048"/>
            <a:chOff x="3851920" y="3356992"/>
            <a:chExt cx="433960" cy="432048"/>
          </a:xfrm>
        </p:grpSpPr>
        <p:sp>
          <p:nvSpPr>
            <p:cNvPr id="55" name="Rectangle 15"/>
            <p:cNvSpPr>
              <a:spLocks noChangeArrowheads="1"/>
            </p:cNvSpPr>
            <p:nvPr/>
          </p:nvSpPr>
          <p:spPr bwMode="auto">
            <a:xfrm>
              <a:off x="3851920" y="3356992"/>
              <a:ext cx="433960" cy="43204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</a:p>
          </p:txBody>
        </p:sp>
        <p:sp>
          <p:nvSpPr>
            <p:cNvPr id="56" name="椭圆 55"/>
            <p:cNvSpPr/>
            <p:nvPr/>
          </p:nvSpPr>
          <p:spPr>
            <a:xfrm>
              <a:off x="3888880" y="3392996"/>
              <a:ext cx="360040" cy="36004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/>
            </a:p>
          </p:txBody>
        </p:sp>
        <p:sp>
          <p:nvSpPr>
            <p:cNvPr id="57" name="Rectangle 15"/>
            <p:cNvSpPr>
              <a:spLocks noChangeArrowheads="1"/>
            </p:cNvSpPr>
            <p:nvPr/>
          </p:nvSpPr>
          <p:spPr bwMode="auto">
            <a:xfrm>
              <a:off x="3851920" y="3356992"/>
              <a:ext cx="432048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1600" dirty="0" smtClean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2</a:t>
              </a:r>
              <a:endParaRPr lang="da-DK" altLang="zh-CN" sz="1600" dirty="0">
                <a:solidFill>
                  <a:schemeClr val="bg1">
                    <a:lumMod val="95000"/>
                  </a:schemeClr>
                </a:solidFill>
                <a:latin typeface="Arial" charset="0"/>
                <a:sym typeface="Verdana" pitchFamily="34" charset="0"/>
              </a:endParaRPr>
            </a:p>
          </p:txBody>
        </p:sp>
      </p:grpSp>
      <p:grpSp>
        <p:nvGrpSpPr>
          <p:cNvPr id="5" name="组 4"/>
          <p:cNvGrpSpPr/>
          <p:nvPr/>
        </p:nvGrpSpPr>
        <p:grpSpPr>
          <a:xfrm>
            <a:off x="1331640" y="3140968"/>
            <a:ext cx="433960" cy="432048"/>
            <a:chOff x="2987824" y="3356992"/>
            <a:chExt cx="433960" cy="432048"/>
          </a:xfrm>
        </p:grpSpPr>
        <p:sp>
          <p:nvSpPr>
            <p:cNvPr id="6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3960" cy="43204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</a:p>
          </p:txBody>
        </p:sp>
        <p:sp>
          <p:nvSpPr>
            <p:cNvPr id="2" name="椭圆 1"/>
            <p:cNvSpPr/>
            <p:nvPr/>
          </p:nvSpPr>
          <p:spPr>
            <a:xfrm>
              <a:off x="3024784" y="3392996"/>
              <a:ext cx="360040" cy="36004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/>
            </a:p>
          </p:txBody>
        </p:sp>
        <p:sp>
          <p:nvSpPr>
            <p:cNvPr id="23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2048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1600" dirty="0" smtClean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1</a:t>
              </a:r>
              <a:endParaRPr lang="da-DK" altLang="zh-CN" sz="1600" dirty="0">
                <a:solidFill>
                  <a:schemeClr val="bg1">
                    <a:lumMod val="95000"/>
                  </a:schemeClr>
                </a:solidFill>
                <a:latin typeface="Arial" charset="0"/>
                <a:sym typeface="Verdana" pitchFamily="34" charset="0"/>
              </a:endParaRPr>
            </a:p>
          </p:txBody>
        </p:sp>
      </p:grpSp>
      <p:grpSp>
        <p:nvGrpSpPr>
          <p:cNvPr id="25" name="组 24"/>
          <p:cNvGrpSpPr/>
          <p:nvPr/>
        </p:nvGrpSpPr>
        <p:grpSpPr>
          <a:xfrm>
            <a:off x="899592" y="3573016"/>
            <a:ext cx="433960" cy="432048"/>
            <a:chOff x="3851920" y="3356992"/>
            <a:chExt cx="433960" cy="432048"/>
          </a:xfrm>
        </p:grpSpPr>
        <p:sp>
          <p:nvSpPr>
            <p:cNvPr id="28" name="Rectangle 15"/>
            <p:cNvSpPr>
              <a:spLocks noChangeArrowheads="1"/>
            </p:cNvSpPr>
            <p:nvPr/>
          </p:nvSpPr>
          <p:spPr bwMode="auto">
            <a:xfrm>
              <a:off x="3851920" y="3356992"/>
              <a:ext cx="433960" cy="43204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</a:p>
          </p:txBody>
        </p:sp>
        <p:sp>
          <p:nvSpPr>
            <p:cNvPr id="29" name="椭圆 28"/>
            <p:cNvSpPr/>
            <p:nvPr/>
          </p:nvSpPr>
          <p:spPr>
            <a:xfrm>
              <a:off x="3888880" y="3392996"/>
              <a:ext cx="360040" cy="36004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/>
            </a:p>
          </p:txBody>
        </p:sp>
        <p:sp>
          <p:nvSpPr>
            <p:cNvPr id="30" name="Rectangle 15"/>
            <p:cNvSpPr>
              <a:spLocks noChangeArrowheads="1"/>
            </p:cNvSpPr>
            <p:nvPr/>
          </p:nvSpPr>
          <p:spPr bwMode="auto">
            <a:xfrm>
              <a:off x="3851920" y="3356992"/>
              <a:ext cx="432048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1600" dirty="0" smtClean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3</a:t>
              </a:r>
              <a:endParaRPr lang="da-DK" altLang="zh-CN" sz="1600" dirty="0">
                <a:solidFill>
                  <a:schemeClr val="bg1">
                    <a:lumMod val="95000"/>
                  </a:schemeClr>
                </a:solidFill>
                <a:latin typeface="Arial" charset="0"/>
                <a:sym typeface="Verdana" pitchFamily="34" charset="0"/>
              </a:endParaRPr>
            </a:p>
          </p:txBody>
        </p:sp>
      </p:grpSp>
      <p:grpSp>
        <p:nvGrpSpPr>
          <p:cNvPr id="58" name="组 57"/>
          <p:cNvGrpSpPr/>
          <p:nvPr/>
        </p:nvGrpSpPr>
        <p:grpSpPr>
          <a:xfrm>
            <a:off x="1763688" y="4437112"/>
            <a:ext cx="433960" cy="432048"/>
            <a:chOff x="3851920" y="3356992"/>
            <a:chExt cx="433960" cy="432048"/>
          </a:xfrm>
        </p:grpSpPr>
        <p:sp>
          <p:nvSpPr>
            <p:cNvPr id="59" name="Rectangle 15"/>
            <p:cNvSpPr>
              <a:spLocks noChangeArrowheads="1"/>
            </p:cNvSpPr>
            <p:nvPr/>
          </p:nvSpPr>
          <p:spPr bwMode="auto">
            <a:xfrm>
              <a:off x="3851920" y="3356992"/>
              <a:ext cx="433960" cy="43204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</a:p>
          </p:txBody>
        </p:sp>
        <p:sp>
          <p:nvSpPr>
            <p:cNvPr id="60" name="椭圆 59"/>
            <p:cNvSpPr/>
            <p:nvPr/>
          </p:nvSpPr>
          <p:spPr>
            <a:xfrm>
              <a:off x="3888880" y="3392996"/>
              <a:ext cx="360040" cy="36004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/>
            </a:p>
          </p:txBody>
        </p:sp>
        <p:sp>
          <p:nvSpPr>
            <p:cNvPr id="61" name="Rectangle 15"/>
            <p:cNvSpPr>
              <a:spLocks noChangeArrowheads="1"/>
            </p:cNvSpPr>
            <p:nvPr/>
          </p:nvSpPr>
          <p:spPr bwMode="auto">
            <a:xfrm>
              <a:off x="3851920" y="3356992"/>
              <a:ext cx="432048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6</a:t>
              </a:r>
            </a:p>
          </p:txBody>
        </p:sp>
      </p:grpSp>
      <p:grpSp>
        <p:nvGrpSpPr>
          <p:cNvPr id="62" name="组 61"/>
          <p:cNvGrpSpPr/>
          <p:nvPr/>
        </p:nvGrpSpPr>
        <p:grpSpPr>
          <a:xfrm>
            <a:off x="1331640" y="4437112"/>
            <a:ext cx="433960" cy="432048"/>
            <a:chOff x="2987824" y="3356992"/>
            <a:chExt cx="433960" cy="432048"/>
          </a:xfrm>
        </p:grpSpPr>
        <p:sp>
          <p:nvSpPr>
            <p:cNvPr id="63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3960" cy="43204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</a:p>
          </p:txBody>
        </p:sp>
        <p:sp>
          <p:nvSpPr>
            <p:cNvPr id="64" name="椭圆 63"/>
            <p:cNvSpPr/>
            <p:nvPr/>
          </p:nvSpPr>
          <p:spPr>
            <a:xfrm>
              <a:off x="3024784" y="3392996"/>
              <a:ext cx="360040" cy="36004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/>
            </a:p>
          </p:txBody>
        </p:sp>
        <p:sp>
          <p:nvSpPr>
            <p:cNvPr id="65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2048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1600" dirty="0" smtClean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15</a:t>
              </a:r>
              <a:endParaRPr lang="da-DK" altLang="zh-CN" sz="1600" dirty="0">
                <a:solidFill>
                  <a:schemeClr val="bg1">
                    <a:lumMod val="95000"/>
                  </a:schemeClr>
                </a:solidFill>
                <a:latin typeface="Arial" charset="0"/>
                <a:sym typeface="Verdana" pitchFamily="34" charset="0"/>
              </a:endParaRPr>
            </a:p>
          </p:txBody>
        </p:sp>
      </p:grpSp>
      <p:grpSp>
        <p:nvGrpSpPr>
          <p:cNvPr id="137" name="组 136"/>
          <p:cNvGrpSpPr/>
          <p:nvPr/>
        </p:nvGrpSpPr>
        <p:grpSpPr>
          <a:xfrm>
            <a:off x="467544" y="4437112"/>
            <a:ext cx="433960" cy="432048"/>
            <a:chOff x="3851920" y="3356992"/>
            <a:chExt cx="433960" cy="432048"/>
          </a:xfrm>
        </p:grpSpPr>
        <p:sp>
          <p:nvSpPr>
            <p:cNvPr id="138" name="Rectangle 15"/>
            <p:cNvSpPr>
              <a:spLocks noChangeArrowheads="1"/>
            </p:cNvSpPr>
            <p:nvPr/>
          </p:nvSpPr>
          <p:spPr bwMode="auto">
            <a:xfrm>
              <a:off x="3851920" y="3356992"/>
              <a:ext cx="433960" cy="43204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</a:p>
          </p:txBody>
        </p:sp>
        <p:sp>
          <p:nvSpPr>
            <p:cNvPr id="139" name="椭圆 138"/>
            <p:cNvSpPr/>
            <p:nvPr/>
          </p:nvSpPr>
          <p:spPr>
            <a:xfrm>
              <a:off x="3888880" y="3392996"/>
              <a:ext cx="360040" cy="36004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/>
            </a:p>
          </p:txBody>
        </p:sp>
        <p:sp>
          <p:nvSpPr>
            <p:cNvPr id="140" name="Rectangle 15"/>
            <p:cNvSpPr>
              <a:spLocks noChangeArrowheads="1"/>
            </p:cNvSpPr>
            <p:nvPr/>
          </p:nvSpPr>
          <p:spPr bwMode="auto">
            <a:xfrm>
              <a:off x="3851920" y="3356992"/>
              <a:ext cx="432048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1600" dirty="0" smtClean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4</a:t>
              </a:r>
              <a:endParaRPr lang="da-DK" altLang="zh-CN" sz="1600" dirty="0">
                <a:solidFill>
                  <a:schemeClr val="bg1">
                    <a:lumMod val="95000"/>
                  </a:schemeClr>
                </a:solidFill>
                <a:latin typeface="Arial" charset="0"/>
                <a:sym typeface="Verdana" pitchFamily="34" charset="0"/>
              </a:endParaRPr>
            </a:p>
          </p:txBody>
        </p:sp>
      </p:grpSp>
      <p:sp>
        <p:nvSpPr>
          <p:cNvPr id="165" name="Rectangle 15"/>
          <p:cNvSpPr>
            <a:spLocks noChangeArrowheads="1"/>
          </p:cNvSpPr>
          <p:nvPr/>
        </p:nvSpPr>
        <p:spPr bwMode="auto">
          <a:xfrm>
            <a:off x="467544" y="4869160"/>
            <a:ext cx="1728192" cy="1080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r>
              <a:rPr lang="da-DK" altLang="zh-CN" sz="2000" i="1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A</a:t>
            </a:r>
          </a:p>
          <a:p>
            <a:pPr algn="ctr" eaLnBrk="0" hangingPunct="0">
              <a:buSzPct val="100000"/>
            </a:pPr>
            <a:r>
              <a:rPr lang="da-DK" altLang="zh-CN" sz="2000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(4x4)</a:t>
            </a:r>
          </a:p>
          <a:p>
            <a:pPr algn="ctr" eaLnBrk="0" hangingPunct="0">
              <a:buSzPct val="100000"/>
            </a:pPr>
            <a:r>
              <a:rPr lang="da-DK" altLang="zh-CN" sz="2000" i="1" dirty="0" err="1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dense</a:t>
            </a: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grpSp>
        <p:nvGrpSpPr>
          <p:cNvPr id="111" name="组 110"/>
          <p:cNvGrpSpPr/>
          <p:nvPr/>
        </p:nvGrpSpPr>
        <p:grpSpPr>
          <a:xfrm>
            <a:off x="899592" y="4437112"/>
            <a:ext cx="433960" cy="432048"/>
            <a:chOff x="3851920" y="3356992"/>
            <a:chExt cx="433960" cy="432048"/>
          </a:xfrm>
        </p:grpSpPr>
        <p:sp>
          <p:nvSpPr>
            <p:cNvPr id="119" name="Rectangle 15"/>
            <p:cNvSpPr>
              <a:spLocks noChangeArrowheads="1"/>
            </p:cNvSpPr>
            <p:nvPr/>
          </p:nvSpPr>
          <p:spPr bwMode="auto">
            <a:xfrm>
              <a:off x="3851920" y="3356992"/>
              <a:ext cx="433960" cy="43204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</a:p>
          </p:txBody>
        </p:sp>
        <p:sp>
          <p:nvSpPr>
            <p:cNvPr id="123" name="椭圆 122"/>
            <p:cNvSpPr/>
            <p:nvPr/>
          </p:nvSpPr>
          <p:spPr>
            <a:xfrm>
              <a:off x="3888880" y="3392996"/>
              <a:ext cx="360040" cy="36004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/>
            </a:p>
          </p:txBody>
        </p:sp>
        <p:sp>
          <p:nvSpPr>
            <p:cNvPr id="124" name="Rectangle 15"/>
            <p:cNvSpPr>
              <a:spLocks noChangeArrowheads="1"/>
            </p:cNvSpPr>
            <p:nvPr/>
          </p:nvSpPr>
          <p:spPr bwMode="auto">
            <a:xfrm>
              <a:off x="3851920" y="3356992"/>
              <a:ext cx="432048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1600" dirty="0" smtClean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3</a:t>
              </a:r>
              <a:endParaRPr lang="da-DK" altLang="zh-CN" sz="1600" dirty="0">
                <a:solidFill>
                  <a:schemeClr val="bg1">
                    <a:lumMod val="95000"/>
                  </a:schemeClr>
                </a:solidFill>
                <a:latin typeface="Arial" charset="0"/>
                <a:sym typeface="Verdana" pitchFamily="34" charset="0"/>
              </a:endParaRPr>
            </a:p>
          </p:txBody>
        </p:sp>
      </p:grpSp>
      <p:grpSp>
        <p:nvGrpSpPr>
          <p:cNvPr id="125" name="组 124"/>
          <p:cNvGrpSpPr/>
          <p:nvPr/>
        </p:nvGrpSpPr>
        <p:grpSpPr>
          <a:xfrm>
            <a:off x="1763688" y="4005064"/>
            <a:ext cx="433960" cy="432048"/>
            <a:chOff x="3851920" y="3356992"/>
            <a:chExt cx="433960" cy="432048"/>
          </a:xfrm>
        </p:grpSpPr>
        <p:sp>
          <p:nvSpPr>
            <p:cNvPr id="129" name="Rectangle 15"/>
            <p:cNvSpPr>
              <a:spLocks noChangeArrowheads="1"/>
            </p:cNvSpPr>
            <p:nvPr/>
          </p:nvSpPr>
          <p:spPr bwMode="auto">
            <a:xfrm>
              <a:off x="3851920" y="3356992"/>
              <a:ext cx="433960" cy="43204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</a:p>
          </p:txBody>
        </p:sp>
        <p:sp>
          <p:nvSpPr>
            <p:cNvPr id="130" name="椭圆 129"/>
            <p:cNvSpPr/>
            <p:nvPr/>
          </p:nvSpPr>
          <p:spPr>
            <a:xfrm>
              <a:off x="3888880" y="3392996"/>
              <a:ext cx="360040" cy="36004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/>
            </a:p>
          </p:txBody>
        </p:sp>
        <p:sp>
          <p:nvSpPr>
            <p:cNvPr id="131" name="Rectangle 15"/>
            <p:cNvSpPr>
              <a:spLocks noChangeArrowheads="1"/>
            </p:cNvSpPr>
            <p:nvPr/>
          </p:nvSpPr>
          <p:spPr bwMode="auto">
            <a:xfrm>
              <a:off x="3851920" y="3356992"/>
              <a:ext cx="432048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8</a:t>
              </a:r>
            </a:p>
          </p:txBody>
        </p:sp>
      </p:grpSp>
      <p:grpSp>
        <p:nvGrpSpPr>
          <p:cNvPr id="132" name="组 131"/>
          <p:cNvGrpSpPr/>
          <p:nvPr/>
        </p:nvGrpSpPr>
        <p:grpSpPr>
          <a:xfrm>
            <a:off x="1331640" y="4005064"/>
            <a:ext cx="433960" cy="432048"/>
            <a:chOff x="2987824" y="3356992"/>
            <a:chExt cx="433960" cy="432048"/>
          </a:xfrm>
        </p:grpSpPr>
        <p:sp>
          <p:nvSpPr>
            <p:cNvPr id="133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3960" cy="43204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</a:p>
          </p:txBody>
        </p:sp>
        <p:sp>
          <p:nvSpPr>
            <p:cNvPr id="134" name="椭圆 133"/>
            <p:cNvSpPr/>
            <p:nvPr/>
          </p:nvSpPr>
          <p:spPr>
            <a:xfrm>
              <a:off x="3024784" y="3392996"/>
              <a:ext cx="360040" cy="36004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/>
            </a:p>
          </p:txBody>
        </p:sp>
        <p:sp>
          <p:nvSpPr>
            <p:cNvPr id="135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2048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5</a:t>
              </a:r>
            </a:p>
          </p:txBody>
        </p:sp>
      </p:grpSp>
      <p:grpSp>
        <p:nvGrpSpPr>
          <p:cNvPr id="136" name="组 135"/>
          <p:cNvGrpSpPr/>
          <p:nvPr/>
        </p:nvGrpSpPr>
        <p:grpSpPr>
          <a:xfrm>
            <a:off x="899592" y="4005064"/>
            <a:ext cx="433960" cy="432048"/>
            <a:chOff x="3851920" y="3356992"/>
            <a:chExt cx="433960" cy="432048"/>
          </a:xfrm>
        </p:grpSpPr>
        <p:sp>
          <p:nvSpPr>
            <p:cNvPr id="141" name="Rectangle 15"/>
            <p:cNvSpPr>
              <a:spLocks noChangeArrowheads="1"/>
            </p:cNvSpPr>
            <p:nvPr/>
          </p:nvSpPr>
          <p:spPr bwMode="auto">
            <a:xfrm>
              <a:off x="3851920" y="3356992"/>
              <a:ext cx="433960" cy="43204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</a:p>
          </p:txBody>
        </p:sp>
        <p:sp>
          <p:nvSpPr>
            <p:cNvPr id="142" name="椭圆 141"/>
            <p:cNvSpPr/>
            <p:nvPr/>
          </p:nvSpPr>
          <p:spPr>
            <a:xfrm>
              <a:off x="3888880" y="3392996"/>
              <a:ext cx="360040" cy="36004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/>
            </a:p>
          </p:txBody>
        </p:sp>
        <p:sp>
          <p:nvSpPr>
            <p:cNvPr id="143" name="Rectangle 15"/>
            <p:cNvSpPr>
              <a:spLocks noChangeArrowheads="1"/>
            </p:cNvSpPr>
            <p:nvPr/>
          </p:nvSpPr>
          <p:spPr bwMode="auto">
            <a:xfrm>
              <a:off x="3851920" y="3356992"/>
              <a:ext cx="432048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6</a:t>
              </a:r>
            </a:p>
          </p:txBody>
        </p:sp>
      </p:grpSp>
      <p:cxnSp>
        <p:nvCxnSpPr>
          <p:cNvPr id="160" name="直线连接符 159"/>
          <p:cNvCxnSpPr/>
          <p:nvPr/>
        </p:nvCxnSpPr>
        <p:spPr>
          <a:xfrm>
            <a:off x="683568" y="2780928"/>
            <a:ext cx="0" cy="288032"/>
          </a:xfrm>
          <a:prstGeom prst="line">
            <a:avLst/>
          </a:prstGeom>
          <a:ln w="12700" cmpd="sng">
            <a:solidFill>
              <a:srgbClr val="660066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1" name="Rectangle 15"/>
          <p:cNvSpPr>
            <a:spLocks noChangeArrowheads="1"/>
          </p:cNvSpPr>
          <p:nvPr/>
        </p:nvSpPr>
        <p:spPr bwMode="auto">
          <a:xfrm>
            <a:off x="467544" y="2420888"/>
            <a:ext cx="1728192" cy="360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r>
              <a:rPr lang="da-DK" altLang="zh-CN" sz="2000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columns</a:t>
            </a:r>
            <a:r>
              <a:rPr lang="zh-CN" altLang="en-US" sz="2000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 </a:t>
            </a:r>
            <a:endParaRPr lang="da-DK" altLang="zh-CN" sz="16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162" name="Rectangle 15"/>
          <p:cNvSpPr>
            <a:spLocks noChangeArrowheads="1"/>
          </p:cNvSpPr>
          <p:nvPr/>
        </p:nvSpPr>
        <p:spPr bwMode="auto">
          <a:xfrm>
            <a:off x="2627784" y="3789040"/>
            <a:ext cx="792087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r" eaLnBrk="0" hangingPunct="0">
              <a:buSzPct val="100000"/>
            </a:pPr>
            <a:r>
              <a:rPr lang="en-US" altLang="zh-CN" sz="2000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rows</a:t>
            </a:r>
            <a:endParaRPr lang="da-DK" altLang="zh-CN" sz="16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cxnSp>
        <p:nvCxnSpPr>
          <p:cNvPr id="163" name="直线连接符 162"/>
          <p:cNvCxnSpPr/>
          <p:nvPr/>
        </p:nvCxnSpPr>
        <p:spPr>
          <a:xfrm flipH="1">
            <a:off x="2339752" y="3356992"/>
            <a:ext cx="360040" cy="0"/>
          </a:xfrm>
          <a:prstGeom prst="line">
            <a:avLst/>
          </a:prstGeom>
          <a:ln w="12700" cmpd="sng">
            <a:solidFill>
              <a:srgbClr val="660066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4" name="直线连接符 163"/>
          <p:cNvCxnSpPr/>
          <p:nvPr/>
        </p:nvCxnSpPr>
        <p:spPr>
          <a:xfrm>
            <a:off x="1115616" y="2780928"/>
            <a:ext cx="0" cy="288032"/>
          </a:xfrm>
          <a:prstGeom prst="line">
            <a:avLst/>
          </a:prstGeom>
          <a:ln w="12700" cmpd="sng">
            <a:solidFill>
              <a:srgbClr val="660066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6" name="直线连接符 165"/>
          <p:cNvCxnSpPr/>
          <p:nvPr/>
        </p:nvCxnSpPr>
        <p:spPr>
          <a:xfrm>
            <a:off x="1547664" y="2780928"/>
            <a:ext cx="0" cy="288032"/>
          </a:xfrm>
          <a:prstGeom prst="line">
            <a:avLst/>
          </a:prstGeom>
          <a:ln w="12700" cmpd="sng">
            <a:solidFill>
              <a:srgbClr val="660066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7" name="直线连接符 166"/>
          <p:cNvCxnSpPr/>
          <p:nvPr/>
        </p:nvCxnSpPr>
        <p:spPr>
          <a:xfrm>
            <a:off x="1979712" y="2780928"/>
            <a:ext cx="0" cy="288032"/>
          </a:xfrm>
          <a:prstGeom prst="line">
            <a:avLst/>
          </a:prstGeom>
          <a:ln w="12700" cmpd="sng">
            <a:solidFill>
              <a:srgbClr val="660066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8" name="直线连接符 167"/>
          <p:cNvCxnSpPr/>
          <p:nvPr/>
        </p:nvCxnSpPr>
        <p:spPr>
          <a:xfrm flipH="1">
            <a:off x="2339752" y="3789040"/>
            <a:ext cx="360040" cy="0"/>
          </a:xfrm>
          <a:prstGeom prst="line">
            <a:avLst/>
          </a:prstGeom>
          <a:ln w="12700" cmpd="sng">
            <a:solidFill>
              <a:srgbClr val="660066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9" name="直线连接符 168"/>
          <p:cNvCxnSpPr/>
          <p:nvPr/>
        </p:nvCxnSpPr>
        <p:spPr>
          <a:xfrm flipH="1">
            <a:off x="2339752" y="4221088"/>
            <a:ext cx="360040" cy="0"/>
          </a:xfrm>
          <a:prstGeom prst="line">
            <a:avLst/>
          </a:prstGeom>
          <a:ln w="12700" cmpd="sng">
            <a:solidFill>
              <a:srgbClr val="660066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0" name="直线连接符 169"/>
          <p:cNvCxnSpPr/>
          <p:nvPr/>
        </p:nvCxnSpPr>
        <p:spPr>
          <a:xfrm flipH="1">
            <a:off x="2339752" y="4653136"/>
            <a:ext cx="360040" cy="0"/>
          </a:xfrm>
          <a:prstGeom prst="line">
            <a:avLst/>
          </a:prstGeom>
          <a:ln w="12700" cmpd="sng">
            <a:solidFill>
              <a:srgbClr val="660066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21761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042988" y="460375"/>
            <a:ext cx="8497564" cy="736377"/>
          </a:xfrm>
        </p:spPr>
        <p:txBody>
          <a:bodyPr/>
          <a:lstStyle/>
          <a:p>
            <a:r>
              <a:rPr lang="en-US" altLang="zh-CN" sz="3200" noProof="1" smtClean="0">
                <a:sym typeface="Verdana" pitchFamily="34" charset="0"/>
              </a:rPr>
              <a:t>Throughput (FP64) – regular</a:t>
            </a:r>
            <a:r>
              <a:rPr lang="zh-CN" altLang="en-US" sz="3200" noProof="1" smtClean="0">
                <a:sym typeface="Verdana" pitchFamily="34" charset="0"/>
              </a:rPr>
              <a:t> </a:t>
            </a:r>
            <a:r>
              <a:rPr lang="en-US" altLang="zh-CN" sz="3200" noProof="1">
                <a:sym typeface="Verdana" pitchFamily="34" charset="0"/>
              </a:rPr>
              <a:t>m</a:t>
            </a:r>
            <a:r>
              <a:rPr lang="en-US" altLang="zh-CN" sz="3200" noProof="1" smtClean="0">
                <a:sym typeface="Verdana" pitchFamily="34" charset="0"/>
              </a:rPr>
              <a:t>atrices</a:t>
            </a:r>
            <a:endParaRPr lang="en-US" altLang="zh-CN" sz="3200" noProof="1" smtClean="0">
              <a:solidFill>
                <a:srgbClr val="933027"/>
              </a:solidFill>
              <a:sym typeface="Verdana" pitchFamily="34" charset="0"/>
            </a:endParaRPr>
          </a:p>
        </p:txBody>
      </p:sp>
      <p:sp>
        <p:nvSpPr>
          <p:cNvPr id="10243" name="Footer Placeholder 3"/>
          <p:cNvSpPr>
            <a:spLocks noGrp="1"/>
          </p:cNvSpPr>
          <p:nvPr>
            <p:ph type="ftr" sz="quarter" idx="14"/>
          </p:nvPr>
        </p:nvSpPr>
        <p:spPr>
          <a:noFill/>
        </p:spPr>
        <p:txBody>
          <a:bodyPr/>
          <a:lstStyle/>
          <a:p>
            <a:r>
              <a:rPr lang="en-US" altLang="zh-CN" noProof="1" smtClean="0"/>
              <a:t>Faculty of Science</a:t>
            </a:r>
          </a:p>
        </p:txBody>
      </p:sp>
      <p:sp>
        <p:nvSpPr>
          <p:cNvPr id="10244" name="Slide Number Placeholder 5"/>
          <p:cNvSpPr>
            <a:spLocks noGrp="1"/>
          </p:cNvSpPr>
          <p:nvPr>
            <p:ph type="sldNum" sz="quarter" idx="16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AABF0D7A-581C-4D2D-9D06-0B18E6A46BA3}" type="slidenum">
              <a:rPr lang="en-US" altLang="zh-CN" noProof="1" dirty="0" smtClean="0"/>
              <a:pPr/>
              <a:t>40</a:t>
            </a:fld>
            <a:endParaRPr lang="en-US" altLang="zh-CN" noProof="1" smtClean="0"/>
          </a:p>
        </p:txBody>
      </p:sp>
      <p:pic>
        <p:nvPicPr>
          <p:cNvPr id="4" name="图片 3" descr="14 regular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666"/>
          <a:stretch/>
        </p:blipFill>
        <p:spPr>
          <a:xfrm>
            <a:off x="0" y="1275928"/>
            <a:ext cx="9144000" cy="5105400"/>
          </a:xfrm>
          <a:prstGeom prst="rect">
            <a:avLst/>
          </a:prstGeom>
        </p:spPr>
      </p:pic>
      <p:grpSp>
        <p:nvGrpSpPr>
          <p:cNvPr id="2" name="组 1"/>
          <p:cNvGrpSpPr/>
          <p:nvPr/>
        </p:nvGrpSpPr>
        <p:grpSpPr>
          <a:xfrm>
            <a:off x="31924" y="1268760"/>
            <a:ext cx="9078664" cy="5112568"/>
            <a:chOff x="31924" y="1268760"/>
            <a:chExt cx="9078664" cy="5112568"/>
          </a:xfrm>
        </p:grpSpPr>
        <p:sp>
          <p:nvSpPr>
            <p:cNvPr id="8" name="矩形 7"/>
            <p:cNvSpPr/>
            <p:nvPr/>
          </p:nvSpPr>
          <p:spPr>
            <a:xfrm>
              <a:off x="2339752" y="1268760"/>
              <a:ext cx="4536504" cy="5112568"/>
            </a:xfrm>
            <a:prstGeom prst="rect">
              <a:avLst/>
            </a:prstGeom>
            <a:solidFill>
              <a:schemeClr val="bg1">
                <a:alpha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6876256" y="1268760"/>
              <a:ext cx="2234332" cy="3816424"/>
            </a:xfrm>
            <a:prstGeom prst="rect">
              <a:avLst/>
            </a:prstGeom>
            <a:solidFill>
              <a:schemeClr val="bg1">
                <a:alpha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31924" y="2564904"/>
              <a:ext cx="2307828" cy="3816424"/>
            </a:xfrm>
            <a:prstGeom prst="rect">
              <a:avLst/>
            </a:prstGeom>
            <a:solidFill>
              <a:schemeClr val="bg1">
                <a:alpha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" name="图片 2" descr="zoom in regular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3" t="11385" r="23440" b="15583"/>
          <a:stretch/>
        </p:blipFill>
        <p:spPr>
          <a:xfrm>
            <a:off x="2264264" y="2564904"/>
            <a:ext cx="6879736" cy="3754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6208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042988" y="460375"/>
            <a:ext cx="8425556" cy="736377"/>
          </a:xfrm>
        </p:spPr>
        <p:txBody>
          <a:bodyPr/>
          <a:lstStyle/>
          <a:p>
            <a:r>
              <a:rPr lang="en-US" altLang="zh-CN" sz="3200" noProof="1" smtClean="0">
                <a:sym typeface="Verdana" pitchFamily="34" charset="0"/>
              </a:rPr>
              <a:t>Throughput (FP64) – irregular</a:t>
            </a:r>
            <a:r>
              <a:rPr lang="zh-CN" altLang="en-US" sz="3200" noProof="1" smtClean="0">
                <a:sym typeface="Verdana" pitchFamily="34" charset="0"/>
              </a:rPr>
              <a:t> </a:t>
            </a:r>
            <a:r>
              <a:rPr lang="en-US" altLang="zh-CN" sz="3200" noProof="1">
                <a:sym typeface="Verdana" pitchFamily="34" charset="0"/>
              </a:rPr>
              <a:t>m</a:t>
            </a:r>
            <a:r>
              <a:rPr lang="en-US" altLang="zh-CN" sz="3200" noProof="1" smtClean="0">
                <a:sym typeface="Verdana" pitchFamily="34" charset="0"/>
              </a:rPr>
              <a:t>atrices</a:t>
            </a:r>
            <a:endParaRPr lang="en-US" altLang="zh-CN" sz="3200" noProof="1" smtClean="0">
              <a:solidFill>
                <a:srgbClr val="933027"/>
              </a:solidFill>
              <a:sym typeface="Verdana" pitchFamily="34" charset="0"/>
            </a:endParaRPr>
          </a:p>
        </p:txBody>
      </p:sp>
      <p:sp>
        <p:nvSpPr>
          <p:cNvPr id="10243" name="Footer Placeholder 3"/>
          <p:cNvSpPr>
            <a:spLocks noGrp="1"/>
          </p:cNvSpPr>
          <p:nvPr>
            <p:ph type="ftr" sz="quarter" idx="14"/>
          </p:nvPr>
        </p:nvSpPr>
        <p:spPr>
          <a:noFill/>
        </p:spPr>
        <p:txBody>
          <a:bodyPr/>
          <a:lstStyle/>
          <a:p>
            <a:r>
              <a:rPr lang="en-US" altLang="zh-CN" noProof="1" smtClean="0"/>
              <a:t>Faculty of Science</a:t>
            </a:r>
          </a:p>
        </p:txBody>
      </p:sp>
      <p:sp>
        <p:nvSpPr>
          <p:cNvPr id="10244" name="Slide Number Placeholder 5"/>
          <p:cNvSpPr>
            <a:spLocks noGrp="1"/>
          </p:cNvSpPr>
          <p:nvPr>
            <p:ph type="sldNum" sz="quarter" idx="16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AABF0D7A-581C-4D2D-9D06-0B18E6A46BA3}" type="slidenum">
              <a:rPr lang="en-US" altLang="zh-CN" noProof="1" dirty="0" smtClean="0"/>
              <a:pPr/>
              <a:t>41</a:t>
            </a:fld>
            <a:endParaRPr lang="en-US" altLang="zh-CN" noProof="1" smtClean="0"/>
          </a:p>
        </p:txBody>
      </p:sp>
      <p:pic>
        <p:nvPicPr>
          <p:cNvPr id="5" name="图片 4" descr="10 irregular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56" b="28000"/>
          <a:stretch/>
        </p:blipFill>
        <p:spPr>
          <a:xfrm>
            <a:off x="0" y="1749648"/>
            <a:ext cx="9144000" cy="3911600"/>
          </a:xfrm>
          <a:prstGeom prst="rect">
            <a:avLst/>
          </a:prstGeom>
        </p:spPr>
      </p:pic>
      <p:grpSp>
        <p:nvGrpSpPr>
          <p:cNvPr id="2" name="组 1"/>
          <p:cNvGrpSpPr/>
          <p:nvPr/>
        </p:nvGrpSpPr>
        <p:grpSpPr>
          <a:xfrm>
            <a:off x="31924" y="1628800"/>
            <a:ext cx="9078664" cy="4248472"/>
            <a:chOff x="31924" y="1628800"/>
            <a:chExt cx="9078664" cy="4248472"/>
          </a:xfrm>
        </p:grpSpPr>
        <p:sp>
          <p:nvSpPr>
            <p:cNvPr id="6" name="矩形 5"/>
            <p:cNvSpPr/>
            <p:nvPr/>
          </p:nvSpPr>
          <p:spPr>
            <a:xfrm>
              <a:off x="2339752" y="1628800"/>
              <a:ext cx="4536504" cy="4248472"/>
            </a:xfrm>
            <a:prstGeom prst="rect">
              <a:avLst/>
            </a:prstGeom>
            <a:solidFill>
              <a:schemeClr val="bg1">
                <a:alpha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6876256" y="1628800"/>
              <a:ext cx="2234332" cy="2736304"/>
            </a:xfrm>
            <a:prstGeom prst="rect">
              <a:avLst/>
            </a:prstGeom>
            <a:solidFill>
              <a:schemeClr val="bg1">
                <a:alpha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31924" y="3068960"/>
              <a:ext cx="2307828" cy="2808312"/>
            </a:xfrm>
            <a:prstGeom prst="rect">
              <a:avLst/>
            </a:prstGeom>
            <a:solidFill>
              <a:schemeClr val="bg1">
                <a:alpha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" name="图片 2" descr="zoom in irregular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8" t="11385" r="23770" b="13920"/>
          <a:stretch/>
        </p:blipFill>
        <p:spPr>
          <a:xfrm>
            <a:off x="2309625" y="2492896"/>
            <a:ext cx="6834375" cy="3840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3146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IMG_3415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13" b="18853"/>
          <a:stretch/>
        </p:blipFill>
        <p:spPr>
          <a:xfrm rot="5400000">
            <a:off x="-1185823" y="2850120"/>
            <a:ext cx="5071939" cy="2485284"/>
          </a:xfrm>
          <a:prstGeom prst="rect">
            <a:avLst/>
          </a:prstGeom>
        </p:spPr>
      </p:pic>
      <p:pic>
        <p:nvPicPr>
          <p:cNvPr id="5" name="图片 4" descr="FullSizeRender (1)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61" t="14084" b="5428"/>
          <a:stretch/>
        </p:blipFill>
        <p:spPr>
          <a:xfrm>
            <a:off x="2592789" y="3900851"/>
            <a:ext cx="2446280" cy="2727881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3102764" y="1582980"/>
            <a:ext cx="593711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b="0" i="0" u="none" strike="noStrike" baseline="0" dirty="0" smtClean="0">
                <a:solidFill>
                  <a:srgbClr val="000000"/>
                </a:solidFill>
              </a:rPr>
              <a:t>	             </a:t>
            </a:r>
            <a:r>
              <a:rPr lang="en-US" altLang="zh-CN" sz="1200" b="0" i="0" u="none" strike="noStrike" baseline="0" dirty="0" smtClean="0">
                <a:solidFill>
                  <a:srgbClr val="FF0000"/>
                </a:solidFill>
              </a:rPr>
              <a:t>A8-7600</a:t>
            </a:r>
            <a:r>
              <a:rPr lang="en-US" altLang="zh-CN" sz="1200" b="0" i="0" u="none" strike="noStrike" dirty="0" smtClean="0">
                <a:solidFill>
                  <a:srgbClr val="FF0000"/>
                </a:solidFill>
              </a:rPr>
              <a:t> </a:t>
            </a:r>
            <a:r>
              <a:rPr lang="en-US" altLang="zh-CN" sz="1200" b="0" i="0" u="none" strike="noStrike" dirty="0" smtClean="0">
                <a:solidFill>
                  <a:srgbClr val="000000"/>
                </a:solidFill>
              </a:rPr>
              <a:t>|</a:t>
            </a:r>
            <a:r>
              <a:rPr lang="en-US" altLang="zh-CN" sz="1200" b="0" i="0" u="none" strike="noStrike" baseline="0" dirty="0" smtClean="0">
                <a:solidFill>
                  <a:srgbClr val="000000"/>
                </a:solidFill>
              </a:rPr>
              <a:t>	</a:t>
            </a:r>
            <a:r>
              <a:rPr lang="en-US" altLang="zh-CN" sz="1200" b="0" i="0" u="none" strike="noStrike" baseline="0" dirty="0" smtClean="0">
                <a:solidFill>
                  <a:srgbClr val="FF0000"/>
                </a:solidFill>
              </a:rPr>
              <a:t>R7-370 </a:t>
            </a:r>
            <a:r>
              <a:rPr lang="en-US" altLang="zh-CN" sz="1200" b="0" i="0" u="none" strike="noStrike" baseline="0" dirty="0" smtClean="0">
                <a:solidFill>
                  <a:srgbClr val="000000"/>
                </a:solidFill>
              </a:rPr>
              <a:t>|	</a:t>
            </a:r>
            <a:r>
              <a:rPr lang="en-US" altLang="zh-CN" sz="1200" b="0" i="0" u="none" strike="noStrike" baseline="0" dirty="0" smtClean="0">
                <a:solidFill>
                  <a:srgbClr val="FF0000"/>
                </a:solidFill>
              </a:rPr>
              <a:t>R9-290X</a:t>
            </a:r>
            <a:r>
              <a:rPr lang="en-US" altLang="zh-CN" sz="1200" b="0" i="0" u="none" strike="noStrike" baseline="0" dirty="0" smtClean="0">
                <a:solidFill>
                  <a:srgbClr val="000000"/>
                </a:solidFill>
              </a:rPr>
              <a:t> |</a:t>
            </a:r>
            <a:r>
              <a:rPr lang="en-US" altLang="zh-CN" sz="1200" dirty="0">
                <a:solidFill>
                  <a:srgbClr val="000000"/>
                </a:solidFill>
              </a:rPr>
              <a:t> </a:t>
            </a:r>
            <a:r>
              <a:rPr lang="en-US" altLang="zh-CN" sz="1200" b="0" i="0" u="none" strike="noStrike" baseline="0" dirty="0" smtClean="0">
                <a:solidFill>
                  <a:srgbClr val="FF0000"/>
                </a:solidFill>
              </a:rPr>
              <a:t>R9-Fury-X</a:t>
            </a:r>
          </a:p>
          <a:p>
            <a:r>
              <a:rPr lang="en-US" altLang="zh-CN" sz="1200" dirty="0" smtClean="0">
                <a:solidFill>
                  <a:srgbClr val="000000"/>
                </a:solidFill>
              </a:rPr>
              <a:t>SP Peak</a:t>
            </a:r>
            <a:r>
              <a:rPr lang="en-US" altLang="zh-CN" sz="1200" b="0" i="0" u="none" strike="noStrike" baseline="0" dirty="0" smtClean="0">
                <a:solidFill>
                  <a:srgbClr val="000000"/>
                </a:solidFill>
              </a:rPr>
              <a:t> (</a:t>
            </a:r>
            <a:r>
              <a:rPr lang="en-US" altLang="zh-CN" sz="1200" b="0" i="0" u="none" strike="noStrike" baseline="0" dirty="0" err="1" smtClean="0">
                <a:solidFill>
                  <a:srgbClr val="000000"/>
                </a:solidFill>
              </a:rPr>
              <a:t>Mflop</a:t>
            </a:r>
            <a:r>
              <a:rPr lang="en-US" altLang="zh-CN" sz="1200" b="0" i="0" u="none" strike="noStrike" baseline="0" dirty="0" smtClean="0">
                <a:solidFill>
                  <a:srgbClr val="000000"/>
                </a:solidFill>
              </a:rPr>
              <a:t>/s)</a:t>
            </a:r>
            <a:r>
              <a:rPr lang="en-US" altLang="zh-CN" sz="1200" b="0" i="0" u="none" strike="noStrike" dirty="0" smtClean="0">
                <a:solidFill>
                  <a:srgbClr val="000000"/>
                </a:solidFill>
              </a:rPr>
              <a:t>    </a:t>
            </a:r>
            <a:r>
              <a:rPr lang="en-US" altLang="zh-CN" sz="1200" b="0" i="0" u="none" strike="noStrike" baseline="0" dirty="0" smtClean="0">
                <a:solidFill>
                  <a:srgbClr val="000000"/>
                </a:solidFill>
              </a:rPr>
              <a:t>   552.00	2150.00	5913.00	8601.00	</a:t>
            </a:r>
          </a:p>
          <a:p>
            <a:r>
              <a:rPr lang="en-US" altLang="zh-CN" sz="1200" b="0" i="0" u="none" strike="noStrike" baseline="0" dirty="0" smtClean="0">
                <a:solidFill>
                  <a:srgbClr val="000000"/>
                </a:solidFill>
              </a:rPr>
              <a:t>Normalized	                   1.00</a:t>
            </a:r>
            <a:r>
              <a:rPr lang="en-US" altLang="zh-CN" sz="1200" dirty="0" smtClean="0">
                <a:solidFill>
                  <a:srgbClr val="000000"/>
                </a:solidFill>
              </a:rPr>
              <a:t>             </a:t>
            </a:r>
            <a:r>
              <a:rPr lang="en-US" altLang="zh-CN" sz="1200" b="0" i="0" u="none" strike="noStrike" baseline="0" dirty="0" smtClean="0">
                <a:solidFill>
                  <a:srgbClr val="000000"/>
                </a:solidFill>
              </a:rPr>
              <a:t> 3.89  	    10.71	    15.58	</a:t>
            </a:r>
          </a:p>
          <a:p>
            <a:r>
              <a:rPr lang="en-US" altLang="zh-CN" sz="1200" b="0" i="0" u="none" strike="noStrike" baseline="0" dirty="0" smtClean="0">
                <a:solidFill>
                  <a:srgbClr val="000000"/>
                </a:solidFill>
              </a:rPr>
              <a:t>					</a:t>
            </a:r>
          </a:p>
          <a:p>
            <a:r>
              <a:rPr lang="en-US" altLang="zh-CN" sz="1200" b="0" i="0" u="none" strike="noStrike" baseline="0" dirty="0" smtClean="0">
                <a:solidFill>
                  <a:srgbClr val="000000"/>
                </a:solidFill>
              </a:rPr>
              <a:t>bandwidth (GB/s)</a:t>
            </a:r>
            <a:r>
              <a:rPr lang="en-US" altLang="zh-CN" sz="1200" b="0" i="0" u="none" strike="noStrike" dirty="0" smtClean="0">
                <a:solidFill>
                  <a:srgbClr val="000000"/>
                </a:solidFill>
              </a:rPr>
              <a:t>         </a:t>
            </a:r>
            <a:r>
              <a:rPr lang="en-US" altLang="zh-CN" sz="1200" b="0" i="0" u="none" strike="noStrike" baseline="0" dirty="0" smtClean="0">
                <a:solidFill>
                  <a:srgbClr val="000000"/>
                </a:solidFill>
              </a:rPr>
              <a:t>25.60	  179.20	  345.60	  512.00	</a:t>
            </a:r>
          </a:p>
          <a:p>
            <a:r>
              <a:rPr lang="en-US" altLang="zh-CN" sz="1200" b="0" i="0" u="none" strike="noStrike" baseline="0" dirty="0" smtClean="0">
                <a:solidFill>
                  <a:srgbClr val="000000"/>
                </a:solidFill>
              </a:rPr>
              <a:t>Normalized	                   1.00	      7.00	    13.50	    20.00	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360385" y="2521741"/>
            <a:ext cx="11004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R9-Fury-X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693913" y="4162488"/>
            <a:ext cx="17353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R9-290X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1128999" y="5407253"/>
            <a:ext cx="848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R7-370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3251878" y="4499554"/>
            <a:ext cx="973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A8-7600</a:t>
            </a:r>
          </a:p>
        </p:txBody>
      </p:sp>
      <p:sp>
        <p:nvSpPr>
          <p:cNvPr id="1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042988" y="460375"/>
            <a:ext cx="7633468" cy="736377"/>
          </a:xfrm>
        </p:spPr>
        <p:txBody>
          <a:bodyPr/>
          <a:lstStyle/>
          <a:p>
            <a:r>
              <a:rPr lang="en-US" altLang="zh-CN" sz="3200" noProof="1" smtClean="0">
                <a:sym typeface="Verdana" pitchFamily="34" charset="0"/>
              </a:rPr>
              <a:t>Scalability - Testbed</a:t>
            </a:r>
            <a:endParaRPr lang="en-US" altLang="zh-CN" sz="3200" noProof="1" smtClean="0">
              <a:solidFill>
                <a:srgbClr val="933027"/>
              </a:solidFill>
              <a:sym typeface="Verdana" pitchFamily="34" charset="0"/>
            </a:endParaRPr>
          </a:p>
        </p:txBody>
      </p:sp>
      <p:pic>
        <p:nvPicPr>
          <p:cNvPr id="2" name="图片 1" descr="spmv_scalability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4" y="2924944"/>
            <a:ext cx="3870497" cy="2736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08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042988" y="460375"/>
            <a:ext cx="7633468" cy="736377"/>
          </a:xfrm>
        </p:spPr>
        <p:txBody>
          <a:bodyPr/>
          <a:lstStyle/>
          <a:p>
            <a:r>
              <a:rPr lang="en-US" altLang="zh-CN" sz="3200" noProof="1" smtClean="0">
                <a:sym typeface="Verdana" pitchFamily="34" charset="0"/>
              </a:rPr>
              <a:t>Scalability - Results</a:t>
            </a:r>
            <a:endParaRPr lang="en-US" altLang="zh-CN" sz="3200" noProof="1" smtClean="0">
              <a:solidFill>
                <a:srgbClr val="933027"/>
              </a:solidFill>
              <a:sym typeface="Verdana" pitchFamily="34" charset="0"/>
            </a:endParaRPr>
          </a:p>
        </p:txBody>
      </p:sp>
      <p:grpSp>
        <p:nvGrpSpPr>
          <p:cNvPr id="26" name="组 25"/>
          <p:cNvGrpSpPr/>
          <p:nvPr/>
        </p:nvGrpSpPr>
        <p:grpSpPr>
          <a:xfrm>
            <a:off x="4860032" y="3966633"/>
            <a:ext cx="4097132" cy="2259848"/>
            <a:chOff x="4962236" y="3966633"/>
            <a:chExt cx="4097132" cy="2259848"/>
          </a:xfrm>
        </p:grpSpPr>
        <p:pic>
          <p:nvPicPr>
            <p:cNvPr id="7" name="图片 6" descr="scal-spmv-circuite5M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62236" y="3966633"/>
              <a:ext cx="3196551" cy="2259848"/>
            </a:xfrm>
            <a:prstGeom prst="rect">
              <a:avLst/>
            </a:prstGeom>
          </p:spPr>
        </p:pic>
        <p:grpSp>
          <p:nvGrpSpPr>
            <p:cNvPr id="10" name="组 9"/>
            <p:cNvGrpSpPr/>
            <p:nvPr/>
          </p:nvGrpSpPr>
          <p:grpSpPr>
            <a:xfrm>
              <a:off x="8172400" y="4077072"/>
              <a:ext cx="886968" cy="1080120"/>
              <a:chOff x="7092280" y="2420888"/>
              <a:chExt cx="886968" cy="1080120"/>
            </a:xfrm>
          </p:grpSpPr>
          <p:sp>
            <p:nvSpPr>
              <p:cNvPr id="11" name="Rectangle 15"/>
              <p:cNvSpPr>
                <a:spLocks noChangeArrowheads="1"/>
              </p:cNvSpPr>
              <p:nvPr/>
            </p:nvSpPr>
            <p:spPr bwMode="auto">
              <a:xfrm>
                <a:off x="7092280" y="3284984"/>
                <a:ext cx="864096" cy="21602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en-US" altLang="zh-CN" sz="1200" dirty="0" smtClean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Circuit5M</a:t>
                </a:r>
                <a:endParaRPr lang="en-US" altLang="zh-CN" sz="1200" dirty="0">
                  <a:solidFill>
                    <a:srgbClr val="000000"/>
                  </a:solidFill>
                  <a:latin typeface="Arial" charset="0"/>
                  <a:sym typeface="Verdana" pitchFamily="34" charset="0"/>
                </a:endParaRPr>
              </a:p>
            </p:txBody>
          </p:sp>
          <p:pic>
            <p:nvPicPr>
              <p:cNvPr id="12" name="图片 11" descr="circuit5M.png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92280" y="2420888"/>
                <a:ext cx="886968" cy="886968"/>
              </a:xfrm>
              <a:prstGeom prst="rect">
                <a:avLst/>
              </a:prstGeom>
            </p:spPr>
          </p:pic>
        </p:grpSp>
      </p:grpSp>
      <p:grpSp>
        <p:nvGrpSpPr>
          <p:cNvPr id="9" name="组 8"/>
          <p:cNvGrpSpPr/>
          <p:nvPr/>
        </p:nvGrpSpPr>
        <p:grpSpPr>
          <a:xfrm>
            <a:off x="141293" y="1513223"/>
            <a:ext cx="4142675" cy="2259009"/>
            <a:chOff x="35868" y="1513223"/>
            <a:chExt cx="4142675" cy="2259009"/>
          </a:xfrm>
        </p:grpSpPr>
        <p:pic>
          <p:nvPicPr>
            <p:cNvPr id="4" name="图片 3" descr="scal-spmv-dense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3178" y="1513223"/>
              <a:ext cx="3195365" cy="2259009"/>
            </a:xfrm>
            <a:prstGeom prst="rect">
              <a:avLst/>
            </a:prstGeom>
          </p:spPr>
        </p:pic>
        <p:grpSp>
          <p:nvGrpSpPr>
            <p:cNvPr id="13" name="组 12"/>
            <p:cNvGrpSpPr/>
            <p:nvPr/>
          </p:nvGrpSpPr>
          <p:grpSpPr>
            <a:xfrm>
              <a:off x="35868" y="1628800"/>
              <a:ext cx="886968" cy="1080120"/>
              <a:chOff x="179512" y="2420888"/>
              <a:chExt cx="886968" cy="1080120"/>
            </a:xfrm>
          </p:grpSpPr>
          <p:sp>
            <p:nvSpPr>
              <p:cNvPr id="14" name="Rectangle 15"/>
              <p:cNvSpPr>
                <a:spLocks noChangeArrowheads="1"/>
              </p:cNvSpPr>
              <p:nvPr/>
            </p:nvSpPr>
            <p:spPr bwMode="auto">
              <a:xfrm>
                <a:off x="191364" y="3284984"/>
                <a:ext cx="864096" cy="21602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en-US" altLang="zh-CN" sz="1200" dirty="0" smtClean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Dense</a:t>
                </a:r>
                <a:endParaRPr lang="en-US" altLang="zh-CN" sz="1200" dirty="0">
                  <a:solidFill>
                    <a:srgbClr val="000000"/>
                  </a:solidFill>
                  <a:latin typeface="Arial" charset="0"/>
                  <a:sym typeface="Verdana" pitchFamily="34" charset="0"/>
                </a:endParaRPr>
              </a:p>
            </p:txBody>
          </p:sp>
          <p:sp>
            <p:nvSpPr>
              <p:cNvPr id="15" name="Rectangle 15"/>
              <p:cNvSpPr>
                <a:spLocks noChangeArrowheads="1"/>
              </p:cNvSpPr>
              <p:nvPr/>
            </p:nvSpPr>
            <p:spPr bwMode="auto">
              <a:xfrm>
                <a:off x="179512" y="2420888"/>
                <a:ext cx="886968" cy="886968"/>
              </a:xfrm>
              <a:prstGeom prst="rect">
                <a:avLst/>
              </a:prstGeom>
              <a:solidFill>
                <a:srgbClr val="373737"/>
              </a:solidFill>
              <a:ln w="9525">
                <a:solidFill>
                  <a:schemeClr val="tx1">
                    <a:lumMod val="50000"/>
                  </a:schemeClr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endPara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</p:grpSp>
      <p:grpSp>
        <p:nvGrpSpPr>
          <p:cNvPr id="27" name="组 26"/>
          <p:cNvGrpSpPr/>
          <p:nvPr/>
        </p:nvGrpSpPr>
        <p:grpSpPr>
          <a:xfrm>
            <a:off x="139859" y="3966633"/>
            <a:ext cx="4144109" cy="2259848"/>
            <a:chOff x="35620" y="3966633"/>
            <a:chExt cx="4144109" cy="2259848"/>
          </a:xfrm>
        </p:grpSpPr>
        <p:pic>
          <p:nvPicPr>
            <p:cNvPr id="6" name="图片 5" descr="scal-spmv-webbase-1M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3178" y="3966633"/>
              <a:ext cx="3196551" cy="2259848"/>
            </a:xfrm>
            <a:prstGeom prst="rect">
              <a:avLst/>
            </a:prstGeom>
          </p:spPr>
        </p:pic>
        <p:grpSp>
          <p:nvGrpSpPr>
            <p:cNvPr id="16" name="组 15"/>
            <p:cNvGrpSpPr/>
            <p:nvPr/>
          </p:nvGrpSpPr>
          <p:grpSpPr>
            <a:xfrm>
              <a:off x="35620" y="4077072"/>
              <a:ext cx="882968" cy="1080120"/>
              <a:chOff x="8268052" y="1556792"/>
              <a:chExt cx="882968" cy="1080120"/>
            </a:xfrm>
          </p:grpSpPr>
          <p:pic>
            <p:nvPicPr>
              <p:cNvPr id="17" name="图片 16" descr="webbase-1M.png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268052" y="1556792"/>
                <a:ext cx="882968" cy="882968"/>
              </a:xfrm>
              <a:prstGeom prst="rect">
                <a:avLst/>
              </a:prstGeom>
            </p:spPr>
          </p:pic>
          <p:sp>
            <p:nvSpPr>
              <p:cNvPr id="18" name="Rectangle 15"/>
              <p:cNvSpPr>
                <a:spLocks noChangeArrowheads="1"/>
              </p:cNvSpPr>
              <p:nvPr/>
            </p:nvSpPr>
            <p:spPr bwMode="auto">
              <a:xfrm>
                <a:off x="8279904" y="2420888"/>
                <a:ext cx="864096" cy="21602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en-US" altLang="zh-CN" sz="1200" dirty="0" err="1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W</a:t>
                </a:r>
                <a:r>
                  <a:rPr lang="en-US" altLang="zh-CN" sz="1200" dirty="0" err="1" smtClean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ebbase</a:t>
                </a:r>
                <a:endParaRPr lang="en-US" altLang="zh-CN" sz="1200" dirty="0">
                  <a:solidFill>
                    <a:srgbClr val="000000"/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</p:grpSp>
      <p:grpSp>
        <p:nvGrpSpPr>
          <p:cNvPr id="25" name="组 24"/>
          <p:cNvGrpSpPr/>
          <p:nvPr/>
        </p:nvGrpSpPr>
        <p:grpSpPr>
          <a:xfrm>
            <a:off x="4860032" y="1512384"/>
            <a:ext cx="4097132" cy="2259848"/>
            <a:chOff x="4962236" y="1512384"/>
            <a:chExt cx="4097132" cy="2259848"/>
          </a:xfrm>
        </p:grpSpPr>
        <p:pic>
          <p:nvPicPr>
            <p:cNvPr id="5" name="图片 4" descr="scal-spmv-audikw_1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62236" y="1512384"/>
              <a:ext cx="3196551" cy="2259848"/>
            </a:xfrm>
            <a:prstGeom prst="rect">
              <a:avLst/>
            </a:prstGeom>
          </p:spPr>
        </p:pic>
        <p:grpSp>
          <p:nvGrpSpPr>
            <p:cNvPr id="3" name="组 2"/>
            <p:cNvGrpSpPr/>
            <p:nvPr/>
          </p:nvGrpSpPr>
          <p:grpSpPr>
            <a:xfrm>
              <a:off x="8172400" y="1628800"/>
              <a:ext cx="886968" cy="1080120"/>
              <a:chOff x="8100392" y="2564904"/>
              <a:chExt cx="886968" cy="1080120"/>
            </a:xfrm>
          </p:grpSpPr>
          <p:pic>
            <p:nvPicPr>
              <p:cNvPr id="2" name="图片 1" descr="audikw_1.png"/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875" t="8333" r="17881" b="11343"/>
              <a:stretch/>
            </p:blipFill>
            <p:spPr>
              <a:xfrm>
                <a:off x="8100392" y="2564904"/>
                <a:ext cx="886968" cy="886968"/>
              </a:xfrm>
              <a:prstGeom prst="rect">
                <a:avLst/>
              </a:prstGeom>
            </p:spPr>
          </p:pic>
          <p:sp>
            <p:nvSpPr>
              <p:cNvPr id="20" name="Rectangle 15"/>
              <p:cNvSpPr>
                <a:spLocks noChangeArrowheads="1"/>
              </p:cNvSpPr>
              <p:nvPr/>
            </p:nvSpPr>
            <p:spPr bwMode="auto">
              <a:xfrm>
                <a:off x="8100392" y="3429000"/>
                <a:ext cx="864096" cy="21602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en-US" altLang="zh-CN" sz="1200" dirty="0" smtClean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audikw_1</a:t>
                </a:r>
                <a:endParaRPr lang="en-US" altLang="zh-CN" sz="1200" dirty="0">
                  <a:solidFill>
                    <a:srgbClr val="000000"/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</p:grpSp>
      <p:sp>
        <p:nvSpPr>
          <p:cNvPr id="23" name="椭圆 22"/>
          <p:cNvSpPr/>
          <p:nvPr/>
        </p:nvSpPr>
        <p:spPr>
          <a:xfrm>
            <a:off x="8028384" y="548680"/>
            <a:ext cx="864096" cy="864096"/>
          </a:xfrm>
          <a:prstGeom prst="ellipse">
            <a:avLst/>
          </a:prstGeom>
          <a:solidFill>
            <a:srgbClr val="008000"/>
          </a:solidFill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5400" dirty="0" smtClean="0"/>
              <a:t>S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12024817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2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43608" y="1412776"/>
            <a:ext cx="7200800" cy="1224135"/>
          </a:xfrm>
        </p:spPr>
        <p:txBody>
          <a:bodyPr>
            <a:noAutofit/>
          </a:bodyPr>
          <a:lstStyle/>
          <a:p>
            <a:pPr marL="285750" indent="-285750">
              <a:spcBef>
                <a:spcPts val="0"/>
              </a:spcBef>
              <a:buFont typeface="Arial"/>
              <a:buChar char="•"/>
            </a:pPr>
            <a:r>
              <a:rPr lang="en-US" sz="1800" kern="1200" dirty="0"/>
              <a:t>W. Liu, B. </a:t>
            </a:r>
            <a:r>
              <a:rPr lang="en-US" sz="1800" kern="1200" dirty="0" err="1"/>
              <a:t>Vinter</a:t>
            </a:r>
            <a:r>
              <a:rPr lang="en-US" sz="1800" kern="1200" dirty="0"/>
              <a:t>. "CSR5: An Efficient Storage Format for Cross-Platform Sparse Matrix-Vector Multiplication". 29th ACM International Conference on Supercomputing (ICS ’15)</a:t>
            </a:r>
            <a:r>
              <a:rPr lang="en-US" sz="1800" kern="1200" dirty="0" smtClean="0"/>
              <a:t>.</a:t>
            </a:r>
            <a:endParaRPr lang="en-US" sz="1800" kern="1200" dirty="0"/>
          </a:p>
        </p:txBody>
      </p:sp>
      <p:sp>
        <p:nvSpPr>
          <p:cNvPr id="1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042988" y="460375"/>
            <a:ext cx="7633468" cy="736377"/>
          </a:xfrm>
        </p:spPr>
        <p:txBody>
          <a:bodyPr/>
          <a:lstStyle/>
          <a:p>
            <a:r>
              <a:rPr lang="en-US" altLang="zh-CN" sz="3200" noProof="1" smtClean="0">
                <a:sym typeface="Verdana" pitchFamily="34" charset="0"/>
              </a:rPr>
              <a:t>Publication</a:t>
            </a:r>
            <a:endParaRPr lang="en-US" altLang="zh-CN" sz="3200" noProof="1" smtClean="0">
              <a:solidFill>
                <a:srgbClr val="933027"/>
              </a:solidFill>
              <a:sym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92689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Footer Placeholder 3"/>
          <p:cNvSpPr>
            <a:spLocks noGrp="1"/>
          </p:cNvSpPr>
          <p:nvPr>
            <p:ph type="ftr" sz="quarter" idx="14"/>
          </p:nvPr>
        </p:nvSpPr>
        <p:spPr>
          <a:noFill/>
        </p:spPr>
        <p:txBody>
          <a:bodyPr/>
          <a:lstStyle/>
          <a:p>
            <a:r>
              <a:rPr lang="da-DK" altLang="zh-CN" smtClean="0"/>
              <a:t>Faculty of Science</a:t>
            </a:r>
          </a:p>
        </p:txBody>
      </p:sp>
      <p:sp>
        <p:nvSpPr>
          <p:cNvPr id="8195" name="Slide Number Placeholder 5"/>
          <p:cNvSpPr>
            <a:spLocks noGrp="1"/>
          </p:cNvSpPr>
          <p:nvPr>
            <p:ph type="sldNum" sz="quarter" idx="16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3790E484-8C28-4131-ACD0-A34A7F634A7A}" type="slidenum">
              <a:rPr lang="da-DK" altLang="zh-CN" smtClean="0"/>
              <a:pPr/>
              <a:t>45</a:t>
            </a:fld>
            <a:endParaRPr lang="da-DK" altLang="zh-CN" smtClean="0"/>
          </a:p>
        </p:txBody>
      </p:sp>
      <p:sp>
        <p:nvSpPr>
          <p:cNvPr id="8196" name="Footer Placeholder 3"/>
          <p:cNvSpPr txBox="1">
            <a:spLocks noGrp="1"/>
          </p:cNvSpPr>
          <p:nvPr/>
        </p:nvSpPr>
        <p:spPr bwMode="auto">
          <a:xfrm>
            <a:off x="2859088" y="-3175"/>
            <a:ext cx="6253162" cy="263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 eaLnBrk="0" hangingPunct="0">
              <a:buSzPct val="100000"/>
            </a:pPr>
            <a:r>
              <a:rPr lang="da-DK" altLang="zh-CN" sz="1000">
                <a:solidFill>
                  <a:srgbClr val="F8F8F8"/>
                </a:solidFill>
                <a:sym typeface="Verdana" pitchFamily="34" charset="0"/>
              </a:rPr>
              <a:t>Faculty of Science</a:t>
            </a:r>
          </a:p>
        </p:txBody>
      </p:sp>
      <p:sp>
        <p:nvSpPr>
          <p:cNvPr id="8197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07504" y="460374"/>
            <a:ext cx="8928992" cy="5992962"/>
          </a:xfrm>
        </p:spPr>
        <p:txBody>
          <a:bodyPr anchor="ctr"/>
          <a:lstStyle/>
          <a:p>
            <a:pPr algn="ctr"/>
            <a:r>
              <a:rPr lang="en-US" altLang="zh-CN" sz="5400" dirty="0" smtClean="0">
                <a:sym typeface="Verdana" pitchFamily="34" charset="0"/>
              </a:rPr>
              <a:t>Contributions (Selected)</a:t>
            </a:r>
            <a:r>
              <a:rPr lang="da-DK" altLang="zh-CN" sz="3200" dirty="0" smtClean="0">
                <a:solidFill>
                  <a:srgbClr val="933027"/>
                </a:solidFill>
                <a:sym typeface="Verdana" pitchFamily="34" charset="0"/>
              </a:rPr>
              <a:t/>
            </a:r>
            <a:br>
              <a:rPr lang="da-DK" altLang="zh-CN" sz="3200" dirty="0" smtClean="0">
                <a:solidFill>
                  <a:srgbClr val="933027"/>
                </a:solidFill>
                <a:sym typeface="Verdana" pitchFamily="34" charset="0"/>
              </a:rPr>
            </a:br>
            <a:r>
              <a:rPr lang="da-DK" altLang="zh-CN" sz="3200" dirty="0">
                <a:solidFill>
                  <a:srgbClr val="A8A8A8"/>
                </a:solidFill>
                <a:sym typeface="Verdana" pitchFamily="34" charset="0"/>
              </a:rPr>
              <a:t/>
            </a:r>
            <a:br>
              <a:rPr lang="da-DK" altLang="zh-CN" sz="3200" dirty="0">
                <a:solidFill>
                  <a:srgbClr val="A8A8A8"/>
                </a:solidFill>
                <a:sym typeface="Verdana" pitchFamily="34" charset="0"/>
              </a:rPr>
            </a:br>
            <a:r>
              <a:rPr lang="da-DK" altLang="zh-CN" sz="3200" dirty="0" smtClean="0">
                <a:solidFill>
                  <a:srgbClr val="A8A8A8"/>
                </a:solidFill>
                <a:sym typeface="Verdana" pitchFamily="34" charset="0"/>
              </a:rPr>
              <a:t>The CSR5 Format for </a:t>
            </a:r>
            <a:r>
              <a:rPr lang="da-DK" altLang="zh-CN" sz="3200" dirty="0" err="1" smtClean="0">
                <a:solidFill>
                  <a:srgbClr val="A8A8A8"/>
                </a:solidFill>
                <a:sym typeface="Verdana" pitchFamily="34" charset="0"/>
              </a:rPr>
              <a:t>SpMV</a:t>
            </a:r>
            <a:r>
              <a:rPr lang="da-DK" altLang="zh-CN" sz="3200" dirty="0" smtClean="0">
                <a:solidFill>
                  <a:srgbClr val="A8A8A8"/>
                </a:solidFill>
                <a:sym typeface="Verdana" pitchFamily="34" charset="0"/>
              </a:rPr>
              <a:t/>
            </a:r>
            <a:br>
              <a:rPr lang="da-DK" altLang="zh-CN" sz="3200" dirty="0" smtClean="0">
                <a:solidFill>
                  <a:srgbClr val="A8A8A8"/>
                </a:solidFill>
                <a:sym typeface="Verdana" pitchFamily="34" charset="0"/>
              </a:rPr>
            </a:br>
            <a:r>
              <a:rPr lang="da-DK" altLang="zh-CN" sz="3200" dirty="0" smtClean="0">
                <a:solidFill>
                  <a:srgbClr val="A8A8A8"/>
                </a:solidFill>
                <a:sym typeface="Verdana" pitchFamily="34" charset="0"/>
              </a:rPr>
              <a:t>&amp;</a:t>
            </a:r>
            <a:br>
              <a:rPr lang="da-DK" altLang="zh-CN" sz="3200" dirty="0" smtClean="0">
                <a:solidFill>
                  <a:srgbClr val="A8A8A8"/>
                </a:solidFill>
                <a:sym typeface="Verdana" pitchFamily="34" charset="0"/>
              </a:rPr>
            </a:br>
            <a:r>
              <a:rPr lang="da-DK" altLang="zh-CN" sz="3200" dirty="0">
                <a:solidFill>
                  <a:srgbClr val="933027"/>
                </a:solidFill>
                <a:sym typeface="Verdana" pitchFamily="34" charset="0"/>
              </a:rPr>
              <a:t>A Framework for SpGEMM on </a:t>
            </a:r>
            <a:r>
              <a:rPr lang="da-DK" altLang="zh-CN" sz="3200" dirty="0" err="1">
                <a:solidFill>
                  <a:srgbClr val="933027"/>
                </a:solidFill>
                <a:sym typeface="Verdana" pitchFamily="34" charset="0"/>
              </a:rPr>
              <a:t>GPUs</a:t>
            </a:r>
            <a:r>
              <a:rPr lang="da-DK" altLang="zh-CN" sz="3200" dirty="0">
                <a:solidFill>
                  <a:srgbClr val="933027"/>
                </a:solidFill>
                <a:sym typeface="Verdana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3245418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042988" y="460375"/>
            <a:ext cx="7921625" cy="736377"/>
          </a:xfrm>
        </p:spPr>
        <p:txBody>
          <a:bodyPr/>
          <a:lstStyle/>
          <a:p>
            <a:r>
              <a:rPr lang="en-US" altLang="zh-CN" sz="3200" noProof="1" smtClean="0">
                <a:sym typeface="Verdana" pitchFamily="34" charset="0"/>
              </a:rPr>
              <a:t>Sparse GEMM (SpGEMM) - Basics</a:t>
            </a:r>
            <a:endParaRPr lang="en-US" altLang="zh-CN" sz="3200" noProof="1" smtClean="0">
              <a:solidFill>
                <a:srgbClr val="933027"/>
              </a:solidFill>
              <a:sym typeface="Verdana" pitchFamily="34" charset="0"/>
            </a:endParaRPr>
          </a:p>
        </p:txBody>
      </p:sp>
      <p:sp>
        <p:nvSpPr>
          <p:cNvPr id="10243" name="Footer Placeholder 3"/>
          <p:cNvSpPr>
            <a:spLocks noGrp="1"/>
          </p:cNvSpPr>
          <p:nvPr>
            <p:ph type="ftr" sz="quarter" idx="14"/>
          </p:nvPr>
        </p:nvSpPr>
        <p:spPr>
          <a:noFill/>
        </p:spPr>
        <p:txBody>
          <a:bodyPr/>
          <a:lstStyle/>
          <a:p>
            <a:r>
              <a:rPr lang="en-US" altLang="zh-CN" noProof="1" smtClean="0"/>
              <a:t>Faculty of Science</a:t>
            </a:r>
          </a:p>
        </p:txBody>
      </p:sp>
      <p:sp>
        <p:nvSpPr>
          <p:cNvPr id="10244" name="Slide Number Placeholder 5"/>
          <p:cNvSpPr>
            <a:spLocks noGrp="1"/>
          </p:cNvSpPr>
          <p:nvPr>
            <p:ph type="sldNum" sz="quarter" idx="16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AABF0D7A-581C-4D2D-9D06-0B18E6A46BA3}" type="slidenum">
              <a:rPr lang="en-US" altLang="zh-CN" noProof="1" dirty="0" smtClean="0"/>
              <a:pPr/>
              <a:t>46</a:t>
            </a:fld>
            <a:endParaRPr lang="en-US" altLang="zh-CN" noProof="1" smtClean="0"/>
          </a:p>
        </p:txBody>
      </p:sp>
      <p:sp>
        <p:nvSpPr>
          <p:cNvPr id="15" name="Rectangle 3"/>
          <p:cNvSpPr txBox="1">
            <a:spLocks noChangeArrowheads="1"/>
          </p:cNvSpPr>
          <p:nvPr/>
        </p:nvSpPr>
        <p:spPr bwMode="auto">
          <a:xfrm>
            <a:off x="1042989" y="1700808"/>
            <a:ext cx="7129412" cy="6478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342900" indent="-342900" eaLnBrk="0" hangingPunct="0">
              <a:spcBef>
                <a:spcPts val="1200"/>
              </a:spcBef>
              <a:buFontTx/>
              <a:buChar char="•"/>
              <a:defRPr/>
            </a:pPr>
            <a:r>
              <a:rPr lang="en-US" altLang="zh-CN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Multiply a sparse matrix </a:t>
            </a:r>
            <a:r>
              <a:rPr lang="en-US" altLang="zh-CN" sz="2000" i="1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A</a:t>
            </a:r>
            <a:r>
              <a:rPr lang="en-US" altLang="zh-CN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 by a sparse matrix </a:t>
            </a:r>
            <a:r>
              <a:rPr lang="en-US" altLang="zh-CN" sz="2000" i="1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B</a:t>
            </a:r>
            <a:r>
              <a:rPr lang="en-US" altLang="zh-CN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, obtain a result sparse matrix </a:t>
            </a:r>
            <a:r>
              <a:rPr lang="en-US" altLang="zh-CN" sz="2000" i="1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C</a:t>
            </a:r>
            <a:r>
              <a:rPr lang="en-US" altLang="zh-CN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.</a:t>
            </a:r>
            <a:endParaRPr lang="en-US" altLang="zh-CN" sz="1600" i="1" kern="0" noProof="1" smtClean="0">
              <a:solidFill>
                <a:srgbClr val="212121"/>
              </a:solidFill>
              <a:latin typeface="+mn-lt"/>
              <a:sym typeface="Verdana" pitchFamily="34" charset="0"/>
            </a:endParaRPr>
          </a:p>
          <a:p>
            <a:pPr marL="342900" indent="-342900" eaLnBrk="0" hangingPunct="0">
              <a:spcBef>
                <a:spcPct val="20000"/>
              </a:spcBef>
              <a:buFontTx/>
              <a:buChar char="•"/>
              <a:defRPr/>
            </a:pPr>
            <a:endParaRPr lang="en-US" altLang="zh-CN" sz="1600" b="1" kern="0" noProof="1">
              <a:solidFill>
                <a:srgbClr val="212121"/>
              </a:solidFill>
              <a:latin typeface="+mn-lt"/>
              <a:sym typeface="Verdana" pitchFamily="34" charset="0"/>
            </a:endParaRPr>
          </a:p>
        </p:txBody>
      </p:sp>
      <p:sp>
        <p:nvSpPr>
          <p:cNvPr id="102" name="Rectangle 15"/>
          <p:cNvSpPr>
            <a:spLocks noChangeArrowheads="1"/>
          </p:cNvSpPr>
          <p:nvPr/>
        </p:nvSpPr>
        <p:spPr bwMode="auto">
          <a:xfrm>
            <a:off x="2987824" y="3140968"/>
            <a:ext cx="576064" cy="17281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r>
              <a:rPr lang="da-DK" altLang="zh-CN" sz="2000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x</a:t>
            </a: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grpSp>
        <p:nvGrpSpPr>
          <p:cNvPr id="4" name="组 3"/>
          <p:cNvGrpSpPr/>
          <p:nvPr/>
        </p:nvGrpSpPr>
        <p:grpSpPr>
          <a:xfrm>
            <a:off x="1259632" y="3140968"/>
            <a:ext cx="1730104" cy="2808312"/>
            <a:chOff x="1259632" y="3140968"/>
            <a:chExt cx="1730104" cy="2808312"/>
          </a:xfrm>
        </p:grpSpPr>
        <p:grpSp>
          <p:nvGrpSpPr>
            <p:cNvPr id="54" name="组 53"/>
            <p:cNvGrpSpPr/>
            <p:nvPr/>
          </p:nvGrpSpPr>
          <p:grpSpPr>
            <a:xfrm>
              <a:off x="1259632" y="3573016"/>
              <a:ext cx="433960" cy="432048"/>
              <a:chOff x="3851920" y="3356992"/>
              <a:chExt cx="433960" cy="432048"/>
            </a:xfrm>
          </p:grpSpPr>
          <p:sp>
            <p:nvSpPr>
              <p:cNvPr id="55" name="Rectangle 15"/>
              <p:cNvSpPr>
                <a:spLocks noChangeArrowheads="1"/>
              </p:cNvSpPr>
              <p:nvPr/>
            </p:nvSpPr>
            <p:spPr bwMode="auto">
              <a:xfrm>
                <a:off x="3851920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56" name="椭圆 55"/>
              <p:cNvSpPr/>
              <p:nvPr/>
            </p:nvSpPr>
            <p:spPr>
              <a:xfrm>
                <a:off x="3888880" y="3392996"/>
                <a:ext cx="360040" cy="36004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57" name="Rectangle 15"/>
              <p:cNvSpPr>
                <a:spLocks noChangeArrowheads="1"/>
              </p:cNvSpPr>
              <p:nvPr/>
            </p:nvSpPr>
            <p:spPr bwMode="auto">
              <a:xfrm>
                <a:off x="3851920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2</a:t>
                </a:r>
                <a:endPara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grpSp>
          <p:nvGrpSpPr>
            <p:cNvPr id="5" name="组 4"/>
            <p:cNvGrpSpPr/>
            <p:nvPr/>
          </p:nvGrpSpPr>
          <p:grpSpPr>
            <a:xfrm>
              <a:off x="2123728" y="3140968"/>
              <a:ext cx="433960" cy="432048"/>
              <a:chOff x="2987824" y="3356992"/>
              <a:chExt cx="433960" cy="432048"/>
            </a:xfrm>
          </p:grpSpPr>
          <p:sp>
            <p:nvSpPr>
              <p:cNvPr id="6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2" name="椭圆 1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23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1</a:t>
                </a:r>
                <a:endPara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sp>
          <p:nvSpPr>
            <p:cNvPr id="24" name="Rectangle 15"/>
            <p:cNvSpPr>
              <a:spLocks noChangeArrowheads="1"/>
            </p:cNvSpPr>
            <p:nvPr/>
          </p:nvSpPr>
          <p:spPr bwMode="auto">
            <a:xfrm>
              <a:off x="1259632" y="3140968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26" name="Rectangle 15"/>
            <p:cNvSpPr>
              <a:spLocks noChangeArrowheads="1"/>
            </p:cNvSpPr>
            <p:nvPr/>
          </p:nvSpPr>
          <p:spPr bwMode="auto">
            <a:xfrm>
              <a:off x="1691680" y="3140968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grpSp>
          <p:nvGrpSpPr>
            <p:cNvPr id="25" name="组 24"/>
            <p:cNvGrpSpPr/>
            <p:nvPr/>
          </p:nvGrpSpPr>
          <p:grpSpPr>
            <a:xfrm>
              <a:off x="1691680" y="3573016"/>
              <a:ext cx="433960" cy="432048"/>
              <a:chOff x="3851920" y="3356992"/>
              <a:chExt cx="433960" cy="432048"/>
            </a:xfrm>
          </p:grpSpPr>
          <p:sp>
            <p:nvSpPr>
              <p:cNvPr id="28" name="Rectangle 15"/>
              <p:cNvSpPr>
                <a:spLocks noChangeArrowheads="1"/>
              </p:cNvSpPr>
              <p:nvPr/>
            </p:nvSpPr>
            <p:spPr bwMode="auto">
              <a:xfrm>
                <a:off x="3851920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29" name="椭圆 28"/>
              <p:cNvSpPr/>
              <p:nvPr/>
            </p:nvSpPr>
            <p:spPr>
              <a:xfrm>
                <a:off x="3888880" y="3392996"/>
                <a:ext cx="360040" cy="36004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30" name="Rectangle 15"/>
              <p:cNvSpPr>
                <a:spLocks noChangeArrowheads="1"/>
              </p:cNvSpPr>
              <p:nvPr/>
            </p:nvSpPr>
            <p:spPr bwMode="auto">
              <a:xfrm>
                <a:off x="3851920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3</a:t>
                </a:r>
                <a:endPara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sp>
          <p:nvSpPr>
            <p:cNvPr id="36" name="Rectangle 15"/>
            <p:cNvSpPr>
              <a:spLocks noChangeArrowheads="1"/>
            </p:cNvSpPr>
            <p:nvPr/>
          </p:nvSpPr>
          <p:spPr bwMode="auto">
            <a:xfrm>
              <a:off x="2555776" y="3573016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37" name="Rectangle 15"/>
            <p:cNvSpPr>
              <a:spLocks noChangeArrowheads="1"/>
            </p:cNvSpPr>
            <p:nvPr/>
          </p:nvSpPr>
          <p:spPr bwMode="auto">
            <a:xfrm>
              <a:off x="2123728" y="4005064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38" name="Rectangle 15"/>
            <p:cNvSpPr>
              <a:spLocks noChangeArrowheads="1"/>
            </p:cNvSpPr>
            <p:nvPr/>
          </p:nvSpPr>
          <p:spPr bwMode="auto">
            <a:xfrm>
              <a:off x="2555776" y="4005064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39" name="Rectangle 15"/>
            <p:cNvSpPr>
              <a:spLocks noChangeArrowheads="1"/>
            </p:cNvSpPr>
            <p:nvPr/>
          </p:nvSpPr>
          <p:spPr bwMode="auto">
            <a:xfrm>
              <a:off x="1259632" y="4005064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40" name="Rectangle 15"/>
            <p:cNvSpPr>
              <a:spLocks noChangeArrowheads="1"/>
            </p:cNvSpPr>
            <p:nvPr/>
          </p:nvSpPr>
          <p:spPr bwMode="auto">
            <a:xfrm>
              <a:off x="1691680" y="4005064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42" name="Rectangle 15"/>
            <p:cNvSpPr>
              <a:spLocks noChangeArrowheads="1"/>
            </p:cNvSpPr>
            <p:nvPr/>
          </p:nvSpPr>
          <p:spPr bwMode="auto">
            <a:xfrm>
              <a:off x="2555776" y="3140968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43" name="Rectangle 15"/>
            <p:cNvSpPr>
              <a:spLocks noChangeArrowheads="1"/>
            </p:cNvSpPr>
            <p:nvPr/>
          </p:nvSpPr>
          <p:spPr bwMode="auto">
            <a:xfrm>
              <a:off x="2123728" y="3573016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44" name="Rectangle 15"/>
            <p:cNvSpPr>
              <a:spLocks noChangeArrowheads="1"/>
            </p:cNvSpPr>
            <p:nvPr/>
          </p:nvSpPr>
          <p:spPr bwMode="auto">
            <a:xfrm>
              <a:off x="1691680" y="4437112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grpSp>
          <p:nvGrpSpPr>
            <p:cNvPr id="58" name="组 57"/>
            <p:cNvGrpSpPr/>
            <p:nvPr/>
          </p:nvGrpSpPr>
          <p:grpSpPr>
            <a:xfrm>
              <a:off x="2555776" y="4437112"/>
              <a:ext cx="433960" cy="432048"/>
              <a:chOff x="3851920" y="3356992"/>
              <a:chExt cx="433960" cy="432048"/>
            </a:xfrm>
          </p:grpSpPr>
          <p:sp>
            <p:nvSpPr>
              <p:cNvPr id="59" name="Rectangle 15"/>
              <p:cNvSpPr>
                <a:spLocks noChangeArrowheads="1"/>
              </p:cNvSpPr>
              <p:nvPr/>
            </p:nvSpPr>
            <p:spPr bwMode="auto">
              <a:xfrm>
                <a:off x="3851920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60" name="椭圆 59"/>
              <p:cNvSpPr/>
              <p:nvPr/>
            </p:nvSpPr>
            <p:spPr>
              <a:xfrm>
                <a:off x="3888880" y="3392996"/>
                <a:ext cx="360040" cy="36004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61" name="Rectangle 15"/>
              <p:cNvSpPr>
                <a:spLocks noChangeArrowheads="1"/>
              </p:cNvSpPr>
              <p:nvPr/>
            </p:nvSpPr>
            <p:spPr bwMode="auto">
              <a:xfrm>
                <a:off x="3851920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6</a:t>
                </a:r>
              </a:p>
            </p:txBody>
          </p:sp>
        </p:grpSp>
        <p:grpSp>
          <p:nvGrpSpPr>
            <p:cNvPr id="62" name="组 61"/>
            <p:cNvGrpSpPr/>
            <p:nvPr/>
          </p:nvGrpSpPr>
          <p:grpSpPr>
            <a:xfrm>
              <a:off x="2123728" y="4437112"/>
              <a:ext cx="433960" cy="432048"/>
              <a:chOff x="2987824" y="3356992"/>
              <a:chExt cx="433960" cy="432048"/>
            </a:xfrm>
          </p:grpSpPr>
          <p:sp>
            <p:nvSpPr>
              <p:cNvPr id="63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64" name="椭圆 63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65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5</a:t>
                </a:r>
              </a:p>
            </p:txBody>
          </p:sp>
        </p:grpSp>
        <p:grpSp>
          <p:nvGrpSpPr>
            <p:cNvPr id="137" name="组 136"/>
            <p:cNvGrpSpPr/>
            <p:nvPr/>
          </p:nvGrpSpPr>
          <p:grpSpPr>
            <a:xfrm>
              <a:off x="1259632" y="4437112"/>
              <a:ext cx="433960" cy="432048"/>
              <a:chOff x="3851920" y="3356992"/>
              <a:chExt cx="433960" cy="432048"/>
            </a:xfrm>
          </p:grpSpPr>
          <p:sp>
            <p:nvSpPr>
              <p:cNvPr id="138" name="Rectangle 15"/>
              <p:cNvSpPr>
                <a:spLocks noChangeArrowheads="1"/>
              </p:cNvSpPr>
              <p:nvPr/>
            </p:nvSpPr>
            <p:spPr bwMode="auto">
              <a:xfrm>
                <a:off x="3851920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139" name="椭圆 138"/>
              <p:cNvSpPr/>
              <p:nvPr/>
            </p:nvSpPr>
            <p:spPr>
              <a:xfrm>
                <a:off x="3888880" y="3392996"/>
                <a:ext cx="360040" cy="36004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140" name="Rectangle 15"/>
              <p:cNvSpPr>
                <a:spLocks noChangeArrowheads="1"/>
              </p:cNvSpPr>
              <p:nvPr/>
            </p:nvSpPr>
            <p:spPr bwMode="auto">
              <a:xfrm>
                <a:off x="3851920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4</a:t>
                </a:r>
                <a:endPara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sp>
          <p:nvSpPr>
            <p:cNvPr id="165" name="Rectangle 15"/>
            <p:cNvSpPr>
              <a:spLocks noChangeArrowheads="1"/>
            </p:cNvSpPr>
            <p:nvPr/>
          </p:nvSpPr>
          <p:spPr bwMode="auto">
            <a:xfrm>
              <a:off x="1259632" y="4869160"/>
              <a:ext cx="1728192" cy="10801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2000" i="1" dirty="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A</a:t>
              </a:r>
            </a:p>
            <a:p>
              <a:pPr algn="ctr" eaLnBrk="0" hangingPunct="0">
                <a:buSzPct val="100000"/>
              </a:pPr>
              <a:r>
                <a:rPr lang="da-DK" altLang="zh-CN" sz="2000" dirty="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(4x4)</a:t>
              </a:r>
            </a:p>
            <a:p>
              <a:pPr algn="ctr" eaLnBrk="0" hangingPunct="0">
                <a:buSzPct val="100000"/>
              </a:pPr>
              <a:r>
                <a:rPr lang="da-DK" altLang="zh-CN" sz="2000" i="1" dirty="0" err="1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nnzA</a:t>
              </a:r>
              <a:r>
                <a:rPr lang="da-DK" altLang="zh-CN" sz="2000" i="1" dirty="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 </a:t>
              </a:r>
              <a:r>
                <a:rPr lang="da-DK" altLang="zh-CN" sz="2000" dirty="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= 6</a:t>
              </a: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</p:grpSp>
      <p:sp>
        <p:nvSpPr>
          <p:cNvPr id="135" name="Rectangle 15"/>
          <p:cNvSpPr>
            <a:spLocks noChangeArrowheads="1"/>
          </p:cNvSpPr>
          <p:nvPr/>
        </p:nvSpPr>
        <p:spPr bwMode="auto">
          <a:xfrm>
            <a:off x="5292080" y="3140968"/>
            <a:ext cx="576064" cy="17281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r>
              <a:rPr lang="da-DK" altLang="zh-CN" sz="2000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=</a:t>
            </a: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grpSp>
        <p:nvGrpSpPr>
          <p:cNvPr id="9" name="组 8"/>
          <p:cNvGrpSpPr/>
          <p:nvPr/>
        </p:nvGrpSpPr>
        <p:grpSpPr>
          <a:xfrm>
            <a:off x="3563888" y="3140968"/>
            <a:ext cx="1730104" cy="2808312"/>
            <a:chOff x="3563888" y="3140968"/>
            <a:chExt cx="1730104" cy="2808312"/>
          </a:xfrm>
        </p:grpSpPr>
        <p:grpSp>
          <p:nvGrpSpPr>
            <p:cNvPr id="66" name="组 65"/>
            <p:cNvGrpSpPr/>
            <p:nvPr/>
          </p:nvGrpSpPr>
          <p:grpSpPr>
            <a:xfrm>
              <a:off x="3995936" y="4005064"/>
              <a:ext cx="433960" cy="432048"/>
              <a:chOff x="3851920" y="3356992"/>
              <a:chExt cx="433960" cy="432048"/>
            </a:xfrm>
          </p:grpSpPr>
          <p:sp>
            <p:nvSpPr>
              <p:cNvPr id="67" name="Rectangle 15"/>
              <p:cNvSpPr>
                <a:spLocks noChangeArrowheads="1"/>
              </p:cNvSpPr>
              <p:nvPr/>
            </p:nvSpPr>
            <p:spPr bwMode="auto">
              <a:xfrm>
                <a:off x="3851920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68" name="椭圆 67"/>
              <p:cNvSpPr/>
              <p:nvPr/>
            </p:nvSpPr>
            <p:spPr>
              <a:xfrm>
                <a:off x="3888880" y="3392996"/>
                <a:ext cx="360040" cy="36004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69" name="Rectangle 15"/>
              <p:cNvSpPr>
                <a:spLocks noChangeArrowheads="1"/>
              </p:cNvSpPr>
              <p:nvPr/>
            </p:nvSpPr>
            <p:spPr bwMode="auto">
              <a:xfrm>
                <a:off x="3851920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i="1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d</a:t>
                </a:r>
                <a:endParaRPr lang="da-DK" altLang="zh-CN" sz="1600" i="1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grpSp>
          <p:nvGrpSpPr>
            <p:cNvPr id="70" name="组 69"/>
            <p:cNvGrpSpPr/>
            <p:nvPr/>
          </p:nvGrpSpPr>
          <p:grpSpPr>
            <a:xfrm>
              <a:off x="4427984" y="3573016"/>
              <a:ext cx="433960" cy="432048"/>
              <a:chOff x="2987824" y="3356992"/>
              <a:chExt cx="433960" cy="432048"/>
            </a:xfrm>
          </p:grpSpPr>
          <p:sp>
            <p:nvSpPr>
              <p:cNvPr id="71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72" name="椭圆 71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73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i="1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c</a:t>
                </a:r>
                <a:endParaRPr lang="da-DK" altLang="zh-CN" sz="1600" i="1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sp>
          <p:nvSpPr>
            <p:cNvPr id="74" name="Rectangle 15"/>
            <p:cNvSpPr>
              <a:spLocks noChangeArrowheads="1"/>
            </p:cNvSpPr>
            <p:nvPr/>
          </p:nvSpPr>
          <p:spPr bwMode="auto">
            <a:xfrm>
              <a:off x="3563888" y="3140968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75" name="Rectangle 15"/>
            <p:cNvSpPr>
              <a:spLocks noChangeArrowheads="1"/>
            </p:cNvSpPr>
            <p:nvPr/>
          </p:nvSpPr>
          <p:spPr bwMode="auto">
            <a:xfrm>
              <a:off x="4427984" y="3140968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grpSp>
          <p:nvGrpSpPr>
            <p:cNvPr id="76" name="组 75"/>
            <p:cNvGrpSpPr/>
            <p:nvPr/>
          </p:nvGrpSpPr>
          <p:grpSpPr>
            <a:xfrm>
              <a:off x="4860032" y="3140968"/>
              <a:ext cx="433960" cy="432048"/>
              <a:chOff x="3851920" y="3356992"/>
              <a:chExt cx="433960" cy="432048"/>
            </a:xfrm>
          </p:grpSpPr>
          <p:sp>
            <p:nvSpPr>
              <p:cNvPr id="77" name="Rectangle 15"/>
              <p:cNvSpPr>
                <a:spLocks noChangeArrowheads="1"/>
              </p:cNvSpPr>
              <p:nvPr/>
            </p:nvSpPr>
            <p:spPr bwMode="auto">
              <a:xfrm>
                <a:off x="3851920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78" name="椭圆 77"/>
              <p:cNvSpPr/>
              <p:nvPr/>
            </p:nvSpPr>
            <p:spPr>
              <a:xfrm>
                <a:off x="3888880" y="3392996"/>
                <a:ext cx="360040" cy="36004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79" name="Rectangle 15"/>
              <p:cNvSpPr>
                <a:spLocks noChangeArrowheads="1"/>
              </p:cNvSpPr>
              <p:nvPr/>
            </p:nvSpPr>
            <p:spPr bwMode="auto">
              <a:xfrm>
                <a:off x="3851920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i="1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a</a:t>
                </a:r>
                <a:endParaRPr lang="da-DK" altLang="zh-CN" sz="1600" i="1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sp>
          <p:nvSpPr>
            <p:cNvPr id="80" name="Rectangle 15"/>
            <p:cNvSpPr>
              <a:spLocks noChangeArrowheads="1"/>
            </p:cNvSpPr>
            <p:nvPr/>
          </p:nvSpPr>
          <p:spPr bwMode="auto">
            <a:xfrm>
              <a:off x="3995936" y="3573016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82" name="Rectangle 15"/>
            <p:cNvSpPr>
              <a:spLocks noChangeArrowheads="1"/>
            </p:cNvSpPr>
            <p:nvPr/>
          </p:nvSpPr>
          <p:spPr bwMode="auto">
            <a:xfrm>
              <a:off x="4860032" y="3573016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83" name="Rectangle 15"/>
            <p:cNvSpPr>
              <a:spLocks noChangeArrowheads="1"/>
            </p:cNvSpPr>
            <p:nvPr/>
          </p:nvSpPr>
          <p:spPr bwMode="auto">
            <a:xfrm>
              <a:off x="3563888" y="4005064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86" name="Rectangle 15"/>
            <p:cNvSpPr>
              <a:spLocks noChangeArrowheads="1"/>
            </p:cNvSpPr>
            <p:nvPr/>
          </p:nvSpPr>
          <p:spPr bwMode="auto">
            <a:xfrm>
              <a:off x="3563888" y="4437112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87" name="Rectangle 15"/>
            <p:cNvSpPr>
              <a:spLocks noChangeArrowheads="1"/>
            </p:cNvSpPr>
            <p:nvPr/>
          </p:nvSpPr>
          <p:spPr bwMode="auto">
            <a:xfrm>
              <a:off x="3995936" y="4437112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grpSp>
          <p:nvGrpSpPr>
            <p:cNvPr id="89" name="组 88"/>
            <p:cNvGrpSpPr/>
            <p:nvPr/>
          </p:nvGrpSpPr>
          <p:grpSpPr>
            <a:xfrm>
              <a:off x="4427984" y="4437112"/>
              <a:ext cx="433960" cy="432048"/>
              <a:chOff x="3851920" y="3356992"/>
              <a:chExt cx="433960" cy="432048"/>
            </a:xfrm>
          </p:grpSpPr>
          <p:sp>
            <p:nvSpPr>
              <p:cNvPr id="90" name="Rectangle 15"/>
              <p:cNvSpPr>
                <a:spLocks noChangeArrowheads="1"/>
              </p:cNvSpPr>
              <p:nvPr/>
            </p:nvSpPr>
            <p:spPr bwMode="auto">
              <a:xfrm>
                <a:off x="3851920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91" name="椭圆 90"/>
              <p:cNvSpPr/>
              <p:nvPr/>
            </p:nvSpPr>
            <p:spPr>
              <a:xfrm>
                <a:off x="3888880" y="3392996"/>
                <a:ext cx="360040" cy="36004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92" name="Rectangle 15"/>
              <p:cNvSpPr>
                <a:spLocks noChangeArrowheads="1"/>
              </p:cNvSpPr>
              <p:nvPr/>
            </p:nvSpPr>
            <p:spPr bwMode="auto">
              <a:xfrm>
                <a:off x="3851920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i="1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f</a:t>
                </a:r>
                <a:endParaRPr lang="da-DK" altLang="zh-CN" sz="1600" i="1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grpSp>
          <p:nvGrpSpPr>
            <p:cNvPr id="93" name="组 92"/>
            <p:cNvGrpSpPr/>
            <p:nvPr/>
          </p:nvGrpSpPr>
          <p:grpSpPr>
            <a:xfrm>
              <a:off x="3563888" y="3573016"/>
              <a:ext cx="433960" cy="432048"/>
              <a:chOff x="2987824" y="3356992"/>
              <a:chExt cx="433960" cy="432048"/>
            </a:xfrm>
          </p:grpSpPr>
          <p:sp>
            <p:nvSpPr>
              <p:cNvPr id="94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95" name="椭圆 94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96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i="1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b</a:t>
                </a:r>
                <a:endParaRPr lang="da-DK" altLang="zh-CN" sz="1600" i="1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sp>
          <p:nvSpPr>
            <p:cNvPr id="97" name="Rectangle 15"/>
            <p:cNvSpPr>
              <a:spLocks noChangeArrowheads="1"/>
            </p:cNvSpPr>
            <p:nvPr/>
          </p:nvSpPr>
          <p:spPr bwMode="auto">
            <a:xfrm>
              <a:off x="4860032" y="4437112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98" name="Rectangle 15"/>
            <p:cNvSpPr>
              <a:spLocks noChangeArrowheads="1"/>
            </p:cNvSpPr>
            <p:nvPr/>
          </p:nvSpPr>
          <p:spPr bwMode="auto">
            <a:xfrm>
              <a:off x="4427984" y="4005064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99" name="Rectangle 15"/>
            <p:cNvSpPr>
              <a:spLocks noChangeArrowheads="1"/>
            </p:cNvSpPr>
            <p:nvPr/>
          </p:nvSpPr>
          <p:spPr bwMode="auto">
            <a:xfrm>
              <a:off x="3995936" y="3140968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grpSp>
          <p:nvGrpSpPr>
            <p:cNvPr id="141" name="组 140"/>
            <p:cNvGrpSpPr/>
            <p:nvPr/>
          </p:nvGrpSpPr>
          <p:grpSpPr>
            <a:xfrm>
              <a:off x="4860032" y="4005064"/>
              <a:ext cx="433960" cy="432048"/>
              <a:chOff x="3851920" y="3356992"/>
              <a:chExt cx="433960" cy="432048"/>
            </a:xfrm>
          </p:grpSpPr>
          <p:sp>
            <p:nvSpPr>
              <p:cNvPr id="142" name="Rectangle 15"/>
              <p:cNvSpPr>
                <a:spLocks noChangeArrowheads="1"/>
              </p:cNvSpPr>
              <p:nvPr/>
            </p:nvSpPr>
            <p:spPr bwMode="auto">
              <a:xfrm>
                <a:off x="3851920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143" name="椭圆 142"/>
              <p:cNvSpPr/>
              <p:nvPr/>
            </p:nvSpPr>
            <p:spPr>
              <a:xfrm>
                <a:off x="3888880" y="3392996"/>
                <a:ext cx="360040" cy="36004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144" name="Rectangle 15"/>
              <p:cNvSpPr>
                <a:spLocks noChangeArrowheads="1"/>
              </p:cNvSpPr>
              <p:nvPr/>
            </p:nvSpPr>
            <p:spPr bwMode="auto">
              <a:xfrm>
                <a:off x="3851920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i="1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e</a:t>
                </a:r>
                <a:endParaRPr lang="da-DK" altLang="zh-CN" sz="1600" i="1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sp>
          <p:nvSpPr>
            <p:cNvPr id="166" name="Rectangle 15"/>
            <p:cNvSpPr>
              <a:spLocks noChangeArrowheads="1"/>
            </p:cNvSpPr>
            <p:nvPr/>
          </p:nvSpPr>
          <p:spPr bwMode="auto">
            <a:xfrm>
              <a:off x="3563888" y="4869160"/>
              <a:ext cx="1728192" cy="10801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2000" i="1" dirty="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B</a:t>
              </a:r>
            </a:p>
            <a:p>
              <a:pPr algn="ctr" eaLnBrk="0" hangingPunct="0">
                <a:buSzPct val="100000"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(4x4)</a:t>
              </a:r>
            </a:p>
            <a:p>
              <a:pPr algn="ctr" eaLnBrk="0" hangingPunct="0">
                <a:buSzPct val="100000"/>
              </a:pPr>
              <a:r>
                <a:rPr lang="da-DK" altLang="zh-CN" sz="2000" i="1" dirty="0" err="1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nnzB</a:t>
              </a:r>
              <a:r>
                <a:rPr lang="da-DK" altLang="zh-CN" sz="2000" i="1" dirty="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 </a:t>
              </a: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= </a:t>
              </a:r>
              <a:r>
                <a:rPr lang="da-DK" altLang="zh-CN" sz="2000" dirty="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6</a:t>
              </a: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</p:grpSp>
      <p:grpSp>
        <p:nvGrpSpPr>
          <p:cNvPr id="8" name="组 7"/>
          <p:cNvGrpSpPr/>
          <p:nvPr/>
        </p:nvGrpSpPr>
        <p:grpSpPr>
          <a:xfrm>
            <a:off x="5868144" y="3140968"/>
            <a:ext cx="2160240" cy="2808312"/>
            <a:chOff x="5868144" y="3140968"/>
            <a:chExt cx="2160240" cy="2808312"/>
          </a:xfrm>
        </p:grpSpPr>
        <p:grpSp>
          <p:nvGrpSpPr>
            <p:cNvPr id="104" name="组 103"/>
            <p:cNvGrpSpPr/>
            <p:nvPr/>
          </p:nvGrpSpPr>
          <p:grpSpPr>
            <a:xfrm>
              <a:off x="6300192" y="3140968"/>
              <a:ext cx="433960" cy="432048"/>
              <a:chOff x="3851920" y="3356992"/>
              <a:chExt cx="433960" cy="432048"/>
            </a:xfrm>
          </p:grpSpPr>
          <p:sp>
            <p:nvSpPr>
              <p:cNvPr id="132" name="Rectangle 15"/>
              <p:cNvSpPr>
                <a:spLocks noChangeArrowheads="1"/>
              </p:cNvSpPr>
              <p:nvPr/>
            </p:nvSpPr>
            <p:spPr bwMode="auto">
              <a:xfrm>
                <a:off x="3851920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133" name="椭圆 132"/>
              <p:cNvSpPr/>
              <p:nvPr/>
            </p:nvSpPr>
            <p:spPr>
              <a:xfrm>
                <a:off x="3888880" y="3392996"/>
                <a:ext cx="360040" cy="36004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134" name="Rectangle 15"/>
              <p:cNvSpPr>
                <a:spLocks noChangeArrowheads="1"/>
              </p:cNvSpPr>
              <p:nvPr/>
            </p:nvSpPr>
            <p:spPr bwMode="auto">
              <a:xfrm>
                <a:off x="3851920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1</a:t>
                </a:r>
                <a:r>
                  <a:rPr lang="da-DK" altLang="zh-CN" sz="1600" i="1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d</a:t>
                </a:r>
                <a:endParaRPr lang="da-DK" altLang="zh-CN" sz="1600" i="1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grpSp>
          <p:nvGrpSpPr>
            <p:cNvPr id="101" name="组 100"/>
            <p:cNvGrpSpPr/>
            <p:nvPr/>
          </p:nvGrpSpPr>
          <p:grpSpPr>
            <a:xfrm>
              <a:off x="7164288" y="4437112"/>
              <a:ext cx="864096" cy="432048"/>
              <a:chOff x="5940152" y="3068960"/>
              <a:chExt cx="864096" cy="432048"/>
            </a:xfrm>
          </p:grpSpPr>
          <p:sp>
            <p:nvSpPr>
              <p:cNvPr id="129" name="Rectangle 15"/>
              <p:cNvSpPr>
                <a:spLocks noChangeArrowheads="1"/>
              </p:cNvSpPr>
              <p:nvPr/>
            </p:nvSpPr>
            <p:spPr bwMode="auto">
              <a:xfrm>
                <a:off x="5940152" y="3068960"/>
                <a:ext cx="864096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endPara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endParaRPr>
              </a:p>
            </p:txBody>
          </p:sp>
          <p:sp>
            <p:nvSpPr>
              <p:cNvPr id="130" name="椭圆 129"/>
              <p:cNvSpPr/>
              <p:nvPr/>
            </p:nvSpPr>
            <p:spPr>
              <a:xfrm>
                <a:off x="5994636" y="3104964"/>
                <a:ext cx="755128" cy="36004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131" name="Rectangle 15"/>
              <p:cNvSpPr>
                <a:spLocks noChangeArrowheads="1"/>
              </p:cNvSpPr>
              <p:nvPr/>
            </p:nvSpPr>
            <p:spPr bwMode="auto">
              <a:xfrm>
                <a:off x="5940152" y="3068960"/>
                <a:ext cx="864096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4</a:t>
                </a:r>
                <a:r>
                  <a:rPr lang="da-DK" altLang="zh-CN" sz="1600" i="1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a</a:t>
                </a: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+5</a:t>
                </a:r>
                <a:r>
                  <a:rPr lang="da-DK" altLang="zh-CN" sz="1600" i="1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e</a:t>
                </a:r>
                <a:endParaRPr lang="da-DK" altLang="zh-CN" sz="1600" i="1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sp>
          <p:nvSpPr>
            <p:cNvPr id="109" name="Rectangle 15"/>
            <p:cNvSpPr>
              <a:spLocks noChangeArrowheads="1"/>
            </p:cNvSpPr>
            <p:nvPr/>
          </p:nvSpPr>
          <p:spPr bwMode="auto">
            <a:xfrm>
              <a:off x="6300192" y="3573016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110" name="Rectangle 15"/>
            <p:cNvSpPr>
              <a:spLocks noChangeArrowheads="1"/>
            </p:cNvSpPr>
            <p:nvPr/>
          </p:nvSpPr>
          <p:spPr bwMode="auto">
            <a:xfrm>
              <a:off x="6300192" y="4005064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111" name="Rectangle 15"/>
            <p:cNvSpPr>
              <a:spLocks noChangeArrowheads="1"/>
            </p:cNvSpPr>
            <p:nvPr/>
          </p:nvSpPr>
          <p:spPr bwMode="auto">
            <a:xfrm>
              <a:off x="5868144" y="3140968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119" name="Rectangle 15"/>
            <p:cNvSpPr>
              <a:spLocks noChangeArrowheads="1"/>
            </p:cNvSpPr>
            <p:nvPr/>
          </p:nvSpPr>
          <p:spPr bwMode="auto">
            <a:xfrm>
              <a:off x="5868144" y="4005064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grpSp>
          <p:nvGrpSpPr>
            <p:cNvPr id="145" name="组 144"/>
            <p:cNvGrpSpPr/>
            <p:nvPr/>
          </p:nvGrpSpPr>
          <p:grpSpPr>
            <a:xfrm>
              <a:off x="6300192" y="4437112"/>
              <a:ext cx="433960" cy="432048"/>
              <a:chOff x="3851920" y="3356992"/>
              <a:chExt cx="433960" cy="432048"/>
            </a:xfrm>
          </p:grpSpPr>
          <p:sp>
            <p:nvSpPr>
              <p:cNvPr id="146" name="Rectangle 15"/>
              <p:cNvSpPr>
                <a:spLocks noChangeArrowheads="1"/>
              </p:cNvSpPr>
              <p:nvPr/>
            </p:nvSpPr>
            <p:spPr bwMode="auto">
              <a:xfrm>
                <a:off x="3851920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147" name="椭圆 146"/>
              <p:cNvSpPr/>
              <p:nvPr/>
            </p:nvSpPr>
            <p:spPr>
              <a:xfrm>
                <a:off x="3888880" y="3392996"/>
                <a:ext cx="360040" cy="36004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148" name="Rectangle 15"/>
              <p:cNvSpPr>
                <a:spLocks noChangeArrowheads="1"/>
              </p:cNvSpPr>
              <p:nvPr/>
            </p:nvSpPr>
            <p:spPr bwMode="auto">
              <a:xfrm>
                <a:off x="3851920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5</a:t>
                </a:r>
                <a:r>
                  <a:rPr lang="da-DK" altLang="zh-CN" sz="1600" i="1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d</a:t>
                </a:r>
                <a:endParaRPr lang="da-DK" altLang="zh-CN" sz="1600" i="1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grpSp>
          <p:nvGrpSpPr>
            <p:cNvPr id="3" name="组 2"/>
            <p:cNvGrpSpPr/>
            <p:nvPr/>
          </p:nvGrpSpPr>
          <p:grpSpPr>
            <a:xfrm>
              <a:off x="7164288" y="3140968"/>
              <a:ext cx="864096" cy="432048"/>
              <a:chOff x="8279904" y="2204864"/>
              <a:chExt cx="864096" cy="432048"/>
            </a:xfrm>
          </p:grpSpPr>
          <p:sp>
            <p:nvSpPr>
              <p:cNvPr id="150" name="Rectangle 15"/>
              <p:cNvSpPr>
                <a:spLocks noChangeArrowheads="1"/>
              </p:cNvSpPr>
              <p:nvPr/>
            </p:nvSpPr>
            <p:spPr bwMode="auto">
              <a:xfrm>
                <a:off x="8279904" y="2204864"/>
                <a:ext cx="864096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endPara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endParaRPr>
              </a:p>
            </p:txBody>
          </p:sp>
          <p:sp>
            <p:nvSpPr>
              <p:cNvPr id="151" name="椭圆 150"/>
              <p:cNvSpPr/>
              <p:nvPr/>
            </p:nvSpPr>
            <p:spPr>
              <a:xfrm>
                <a:off x="8531932" y="2240868"/>
                <a:ext cx="360040" cy="36004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152" name="Rectangle 15"/>
              <p:cNvSpPr>
                <a:spLocks noChangeArrowheads="1"/>
              </p:cNvSpPr>
              <p:nvPr/>
            </p:nvSpPr>
            <p:spPr bwMode="auto">
              <a:xfrm>
                <a:off x="8495928" y="2204864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1</a:t>
                </a:r>
                <a:r>
                  <a:rPr lang="da-DK" altLang="zh-CN" sz="1600" i="1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e</a:t>
                </a:r>
                <a:endParaRPr lang="da-DK" altLang="zh-CN" sz="1600" i="1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sp>
          <p:nvSpPr>
            <p:cNvPr id="153" name="Rectangle 15"/>
            <p:cNvSpPr>
              <a:spLocks noChangeArrowheads="1"/>
            </p:cNvSpPr>
            <p:nvPr/>
          </p:nvSpPr>
          <p:spPr bwMode="auto">
            <a:xfrm>
              <a:off x="7164288" y="4005064"/>
              <a:ext cx="864096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167" name="Rectangle 15"/>
            <p:cNvSpPr>
              <a:spLocks noChangeArrowheads="1"/>
            </p:cNvSpPr>
            <p:nvPr/>
          </p:nvSpPr>
          <p:spPr bwMode="auto">
            <a:xfrm>
              <a:off x="5868144" y="4869160"/>
              <a:ext cx="2160240" cy="10801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2000" i="1" dirty="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C</a:t>
              </a:r>
            </a:p>
            <a:p>
              <a:pPr algn="ctr" eaLnBrk="0" hangingPunct="0">
                <a:buSzPct val="100000"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(4x4)</a:t>
              </a:r>
            </a:p>
            <a:p>
              <a:pPr algn="ctr" eaLnBrk="0" hangingPunct="0">
                <a:buSzPct val="100000"/>
              </a:pPr>
              <a:r>
                <a:rPr lang="da-DK" altLang="zh-CN" sz="2000" i="1" dirty="0" err="1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nnzC</a:t>
              </a:r>
              <a:r>
                <a:rPr lang="da-DK" altLang="zh-CN" sz="2000" i="1" dirty="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 </a:t>
              </a: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= 8</a:t>
              </a:r>
            </a:p>
          </p:txBody>
        </p:sp>
        <p:grpSp>
          <p:nvGrpSpPr>
            <p:cNvPr id="168" name="组 167"/>
            <p:cNvGrpSpPr/>
            <p:nvPr/>
          </p:nvGrpSpPr>
          <p:grpSpPr>
            <a:xfrm>
              <a:off x="5868144" y="3573016"/>
              <a:ext cx="433960" cy="432048"/>
              <a:chOff x="2987824" y="3356992"/>
              <a:chExt cx="433960" cy="432048"/>
            </a:xfrm>
          </p:grpSpPr>
          <p:sp>
            <p:nvSpPr>
              <p:cNvPr id="169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170" name="椭圆 169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171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3</a:t>
                </a:r>
                <a:r>
                  <a:rPr lang="da-DK" altLang="zh-CN" sz="1600" i="1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b</a:t>
                </a:r>
                <a:endParaRPr lang="da-DK" altLang="zh-CN" sz="1600" i="1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grpSp>
          <p:nvGrpSpPr>
            <p:cNvPr id="127" name="组 126"/>
            <p:cNvGrpSpPr/>
            <p:nvPr/>
          </p:nvGrpSpPr>
          <p:grpSpPr>
            <a:xfrm>
              <a:off x="6732240" y="3573016"/>
              <a:ext cx="433960" cy="432048"/>
              <a:chOff x="3851920" y="3356992"/>
              <a:chExt cx="433960" cy="432048"/>
            </a:xfrm>
          </p:grpSpPr>
          <p:sp>
            <p:nvSpPr>
              <p:cNvPr id="128" name="Rectangle 15"/>
              <p:cNvSpPr>
                <a:spLocks noChangeArrowheads="1"/>
              </p:cNvSpPr>
              <p:nvPr/>
            </p:nvSpPr>
            <p:spPr bwMode="auto">
              <a:xfrm>
                <a:off x="3851920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136" name="椭圆 135"/>
              <p:cNvSpPr/>
              <p:nvPr/>
            </p:nvSpPr>
            <p:spPr>
              <a:xfrm>
                <a:off x="3888880" y="3392996"/>
                <a:ext cx="360040" cy="36004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149" name="Rectangle 15"/>
              <p:cNvSpPr>
                <a:spLocks noChangeArrowheads="1"/>
              </p:cNvSpPr>
              <p:nvPr/>
            </p:nvSpPr>
            <p:spPr bwMode="auto">
              <a:xfrm>
                <a:off x="3851920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3</a:t>
                </a:r>
                <a:r>
                  <a:rPr lang="da-DK" altLang="zh-CN" sz="1600" i="1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c</a:t>
                </a:r>
                <a:endParaRPr lang="da-DK" altLang="zh-CN" sz="1600" i="1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sp>
          <p:nvSpPr>
            <p:cNvPr id="158" name="Rectangle 15"/>
            <p:cNvSpPr>
              <a:spLocks noChangeArrowheads="1"/>
            </p:cNvSpPr>
            <p:nvPr/>
          </p:nvSpPr>
          <p:spPr bwMode="auto">
            <a:xfrm>
              <a:off x="6732240" y="3140968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159" name="Rectangle 15"/>
            <p:cNvSpPr>
              <a:spLocks noChangeArrowheads="1"/>
            </p:cNvSpPr>
            <p:nvPr/>
          </p:nvSpPr>
          <p:spPr bwMode="auto">
            <a:xfrm>
              <a:off x="5868144" y="4437112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grpSp>
          <p:nvGrpSpPr>
            <p:cNvPr id="160" name="组 159"/>
            <p:cNvGrpSpPr/>
            <p:nvPr/>
          </p:nvGrpSpPr>
          <p:grpSpPr>
            <a:xfrm>
              <a:off x="6732240" y="4437112"/>
              <a:ext cx="433960" cy="432048"/>
              <a:chOff x="3851920" y="3356992"/>
              <a:chExt cx="433960" cy="432048"/>
            </a:xfrm>
          </p:grpSpPr>
          <p:sp>
            <p:nvSpPr>
              <p:cNvPr id="161" name="Rectangle 15"/>
              <p:cNvSpPr>
                <a:spLocks noChangeArrowheads="1"/>
              </p:cNvSpPr>
              <p:nvPr/>
            </p:nvSpPr>
            <p:spPr bwMode="auto">
              <a:xfrm>
                <a:off x="3851920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162" name="椭圆 161"/>
              <p:cNvSpPr/>
              <p:nvPr/>
            </p:nvSpPr>
            <p:spPr>
              <a:xfrm>
                <a:off x="3888880" y="3392996"/>
                <a:ext cx="360040" cy="36004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163" name="Rectangle 15"/>
              <p:cNvSpPr>
                <a:spLocks noChangeArrowheads="1"/>
              </p:cNvSpPr>
              <p:nvPr/>
            </p:nvSpPr>
            <p:spPr bwMode="auto">
              <a:xfrm>
                <a:off x="3851920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6</a:t>
                </a:r>
                <a:r>
                  <a:rPr lang="da-DK" altLang="zh-CN" sz="1600" i="1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f</a:t>
                </a:r>
                <a:endParaRPr lang="da-DK" altLang="zh-CN" sz="1600" i="1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sp>
          <p:nvSpPr>
            <p:cNvPr id="164" name="Rectangle 15"/>
            <p:cNvSpPr>
              <a:spLocks noChangeArrowheads="1"/>
            </p:cNvSpPr>
            <p:nvPr/>
          </p:nvSpPr>
          <p:spPr bwMode="auto">
            <a:xfrm>
              <a:off x="6732240" y="4005064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grpSp>
          <p:nvGrpSpPr>
            <p:cNvPr id="177" name="组 176"/>
            <p:cNvGrpSpPr/>
            <p:nvPr/>
          </p:nvGrpSpPr>
          <p:grpSpPr>
            <a:xfrm>
              <a:off x="7164288" y="3573016"/>
              <a:ext cx="864096" cy="432048"/>
              <a:chOff x="8279904" y="2204864"/>
              <a:chExt cx="864096" cy="432048"/>
            </a:xfrm>
          </p:grpSpPr>
          <p:sp>
            <p:nvSpPr>
              <p:cNvPr id="178" name="Rectangle 15"/>
              <p:cNvSpPr>
                <a:spLocks noChangeArrowheads="1"/>
              </p:cNvSpPr>
              <p:nvPr/>
            </p:nvSpPr>
            <p:spPr bwMode="auto">
              <a:xfrm>
                <a:off x="8279904" y="2204864"/>
                <a:ext cx="864096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endPara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endParaRPr>
              </a:p>
            </p:txBody>
          </p:sp>
          <p:sp>
            <p:nvSpPr>
              <p:cNvPr id="179" name="椭圆 178"/>
              <p:cNvSpPr/>
              <p:nvPr/>
            </p:nvSpPr>
            <p:spPr>
              <a:xfrm>
                <a:off x="8531932" y="2240868"/>
                <a:ext cx="360040" cy="36004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180" name="Rectangle 15"/>
              <p:cNvSpPr>
                <a:spLocks noChangeArrowheads="1"/>
              </p:cNvSpPr>
              <p:nvPr/>
            </p:nvSpPr>
            <p:spPr bwMode="auto">
              <a:xfrm>
                <a:off x="8495928" y="2204864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2</a:t>
                </a:r>
                <a:r>
                  <a:rPr lang="da-DK" altLang="zh-CN" sz="1600" i="1" dirty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a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544182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042988" y="460375"/>
            <a:ext cx="7921500" cy="736377"/>
          </a:xfrm>
        </p:spPr>
        <p:txBody>
          <a:bodyPr/>
          <a:lstStyle/>
          <a:p>
            <a:r>
              <a:rPr lang="en-US" altLang="zh-CN" sz="3200" noProof="1" smtClean="0">
                <a:sym typeface="Verdana" pitchFamily="34" charset="0"/>
              </a:rPr>
              <a:t>Our 4-stage SpGEMM Framework</a:t>
            </a:r>
            <a:endParaRPr lang="en-US" altLang="zh-CN" sz="3200" noProof="1" smtClean="0">
              <a:solidFill>
                <a:srgbClr val="933027"/>
              </a:solidFill>
              <a:sym typeface="Verdana" pitchFamily="34" charset="0"/>
            </a:endParaRPr>
          </a:p>
        </p:txBody>
      </p:sp>
      <p:sp>
        <p:nvSpPr>
          <p:cNvPr id="10243" name="Footer Placeholder 3"/>
          <p:cNvSpPr>
            <a:spLocks noGrp="1"/>
          </p:cNvSpPr>
          <p:nvPr>
            <p:ph type="ftr" sz="quarter" idx="14"/>
          </p:nvPr>
        </p:nvSpPr>
        <p:spPr>
          <a:noFill/>
        </p:spPr>
        <p:txBody>
          <a:bodyPr/>
          <a:lstStyle/>
          <a:p>
            <a:r>
              <a:rPr lang="en-US" altLang="zh-CN" noProof="1" smtClean="0"/>
              <a:t>Faculty of Science</a:t>
            </a:r>
          </a:p>
        </p:txBody>
      </p:sp>
      <p:sp>
        <p:nvSpPr>
          <p:cNvPr id="10244" name="Slide Number Placeholder 5"/>
          <p:cNvSpPr>
            <a:spLocks noGrp="1"/>
          </p:cNvSpPr>
          <p:nvPr>
            <p:ph type="sldNum" sz="quarter" idx="16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AABF0D7A-581C-4D2D-9D06-0B18E6A46BA3}" type="slidenum">
              <a:rPr lang="en-US" altLang="zh-CN" noProof="1" dirty="0" smtClean="0"/>
              <a:pPr/>
              <a:t>47</a:t>
            </a:fld>
            <a:endParaRPr lang="en-US" altLang="zh-CN" noProof="1" smtClean="0"/>
          </a:p>
        </p:txBody>
      </p:sp>
      <p:pic>
        <p:nvPicPr>
          <p:cNvPr id="12" name="图片 11" descr="framework-eps-converted-t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56792"/>
            <a:ext cx="9144000" cy="4135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3168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042988" y="460375"/>
            <a:ext cx="7921500" cy="736377"/>
          </a:xfrm>
        </p:spPr>
        <p:txBody>
          <a:bodyPr/>
          <a:lstStyle/>
          <a:p>
            <a:r>
              <a:rPr lang="en-US" altLang="zh-CN" sz="3200" noProof="1" smtClean="0">
                <a:sym typeface="Verdana" pitchFamily="34" charset="0"/>
              </a:rPr>
              <a:t>Framework </a:t>
            </a:r>
            <a:r>
              <a:rPr lang="en-US" altLang="zh-CN" sz="3200" noProof="1">
                <a:sym typeface="Verdana" pitchFamily="34" charset="0"/>
              </a:rPr>
              <a:t>Stage 1</a:t>
            </a:r>
            <a:endParaRPr lang="en-US" altLang="zh-CN" sz="3200" noProof="1" smtClean="0">
              <a:solidFill>
                <a:srgbClr val="933027"/>
              </a:solidFill>
              <a:sym typeface="Verdana" pitchFamily="34" charset="0"/>
            </a:endParaRPr>
          </a:p>
        </p:txBody>
      </p:sp>
      <p:sp>
        <p:nvSpPr>
          <p:cNvPr id="10243" name="Footer Placeholder 3"/>
          <p:cNvSpPr>
            <a:spLocks noGrp="1"/>
          </p:cNvSpPr>
          <p:nvPr>
            <p:ph type="ftr" sz="quarter" idx="14"/>
          </p:nvPr>
        </p:nvSpPr>
        <p:spPr>
          <a:noFill/>
        </p:spPr>
        <p:txBody>
          <a:bodyPr/>
          <a:lstStyle/>
          <a:p>
            <a:r>
              <a:rPr lang="en-US" altLang="zh-CN" noProof="1" smtClean="0"/>
              <a:t>Faculty of Science</a:t>
            </a:r>
          </a:p>
        </p:txBody>
      </p:sp>
      <p:sp>
        <p:nvSpPr>
          <p:cNvPr id="10244" name="Slide Number Placeholder 5"/>
          <p:cNvSpPr>
            <a:spLocks noGrp="1"/>
          </p:cNvSpPr>
          <p:nvPr>
            <p:ph type="sldNum" sz="quarter" idx="16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AABF0D7A-581C-4D2D-9D06-0B18E6A46BA3}" type="slidenum">
              <a:rPr lang="en-US" altLang="zh-CN" noProof="1" dirty="0" smtClean="0"/>
              <a:pPr/>
              <a:t>48</a:t>
            </a:fld>
            <a:endParaRPr lang="en-US" altLang="zh-CN" noProof="1" smtClean="0"/>
          </a:p>
        </p:txBody>
      </p:sp>
      <p:pic>
        <p:nvPicPr>
          <p:cNvPr id="12" name="图片 11" descr="framework-eps-converted-t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56792"/>
            <a:ext cx="9144000" cy="4135723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107504" y="1628800"/>
            <a:ext cx="1152128" cy="3672408"/>
          </a:xfrm>
          <a:prstGeom prst="rect">
            <a:avLst/>
          </a:prstGeom>
          <a:noFill/>
          <a:ln w="38100" cmpd="sng">
            <a:solidFill>
              <a:srgbClr val="0080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7487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042988" y="460375"/>
            <a:ext cx="7921500" cy="736377"/>
          </a:xfrm>
        </p:spPr>
        <p:txBody>
          <a:bodyPr/>
          <a:lstStyle/>
          <a:p>
            <a:r>
              <a:rPr lang="en-US" altLang="zh-CN" sz="3200" noProof="1" smtClean="0">
                <a:sym typeface="Verdana" pitchFamily="34" charset="0"/>
              </a:rPr>
              <a:t>Stage 1. Upper bound of </a:t>
            </a:r>
            <a:r>
              <a:rPr lang="en-US" altLang="zh-CN" sz="3200" i="1" noProof="1" smtClean="0">
                <a:sym typeface="Verdana" pitchFamily="34" charset="0"/>
              </a:rPr>
              <a:t>nnzC</a:t>
            </a:r>
            <a:endParaRPr lang="en-US" altLang="zh-CN" sz="3200" i="1" noProof="1" smtClean="0">
              <a:solidFill>
                <a:srgbClr val="933027"/>
              </a:solidFill>
              <a:sym typeface="Verdana" pitchFamily="34" charset="0"/>
            </a:endParaRPr>
          </a:p>
        </p:txBody>
      </p:sp>
      <p:sp>
        <p:nvSpPr>
          <p:cNvPr id="10243" name="Footer Placeholder 3"/>
          <p:cNvSpPr>
            <a:spLocks noGrp="1"/>
          </p:cNvSpPr>
          <p:nvPr>
            <p:ph type="ftr" sz="quarter" idx="14"/>
          </p:nvPr>
        </p:nvSpPr>
        <p:spPr>
          <a:noFill/>
        </p:spPr>
        <p:txBody>
          <a:bodyPr/>
          <a:lstStyle/>
          <a:p>
            <a:r>
              <a:rPr lang="en-US" altLang="zh-CN" noProof="1" smtClean="0"/>
              <a:t>Faculty of Science</a:t>
            </a:r>
          </a:p>
        </p:txBody>
      </p:sp>
      <p:sp>
        <p:nvSpPr>
          <p:cNvPr id="10244" name="Slide Number Placeholder 5"/>
          <p:cNvSpPr>
            <a:spLocks noGrp="1"/>
          </p:cNvSpPr>
          <p:nvPr>
            <p:ph type="sldNum" sz="quarter" idx="16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AABF0D7A-581C-4D2D-9D06-0B18E6A46BA3}" type="slidenum">
              <a:rPr lang="en-US" altLang="zh-CN" noProof="1" dirty="0" smtClean="0"/>
              <a:pPr/>
              <a:t>49</a:t>
            </a:fld>
            <a:endParaRPr lang="en-US" altLang="zh-CN" noProof="1" smtClean="0"/>
          </a:p>
        </p:txBody>
      </p:sp>
      <p:sp>
        <p:nvSpPr>
          <p:cNvPr id="15" name="Rectangle 3"/>
          <p:cNvSpPr txBox="1">
            <a:spLocks noChangeArrowheads="1"/>
          </p:cNvSpPr>
          <p:nvPr/>
        </p:nvSpPr>
        <p:spPr bwMode="auto">
          <a:xfrm>
            <a:off x="1042989" y="1700809"/>
            <a:ext cx="7129412" cy="12241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342900" indent="-342900" eaLnBrk="0" hangingPunct="0">
              <a:spcBef>
                <a:spcPts val="1200"/>
              </a:spcBef>
              <a:buFontTx/>
              <a:buChar char="•"/>
              <a:defRPr/>
            </a:pPr>
            <a:r>
              <a:rPr lang="en-US" altLang="zh-CN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To calculate the upper bound of </a:t>
            </a:r>
            <a:r>
              <a:rPr lang="en-US" altLang="zh-CN" sz="2000" i="1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nnz </a:t>
            </a:r>
            <a:r>
              <a:rPr lang="en-US" altLang="zh-CN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of each row of </a:t>
            </a:r>
            <a:r>
              <a:rPr lang="en-US" altLang="zh-CN" sz="2000" i="1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C</a:t>
            </a:r>
            <a:r>
              <a:rPr lang="en-US" altLang="zh-CN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, </a:t>
            </a:r>
            <a:r>
              <a:rPr lang="en-US" altLang="zh-CN" sz="2000" kern="0" noProof="1">
                <a:solidFill>
                  <a:srgbClr val="212121"/>
                </a:solidFill>
                <a:sym typeface="Verdana" pitchFamily="34" charset="0"/>
              </a:rPr>
              <a:t>for each nonzero </a:t>
            </a:r>
            <a:r>
              <a:rPr lang="en-US" altLang="zh-CN" sz="2000" kern="0" noProof="1" smtClean="0">
                <a:solidFill>
                  <a:srgbClr val="212121"/>
                </a:solidFill>
                <a:sym typeface="Verdana" pitchFamily="34" charset="0"/>
              </a:rPr>
              <a:t>in the row of </a:t>
            </a:r>
            <a:r>
              <a:rPr lang="en-US" altLang="zh-CN" sz="2000" i="1" kern="0" noProof="1" smtClean="0">
                <a:solidFill>
                  <a:srgbClr val="212121"/>
                </a:solidFill>
                <a:sym typeface="Verdana" pitchFamily="34" charset="0"/>
              </a:rPr>
              <a:t>A, </a:t>
            </a:r>
            <a:r>
              <a:rPr lang="en-US" altLang="zh-CN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sum up </a:t>
            </a:r>
            <a:r>
              <a:rPr lang="en-US" altLang="zh-CN" sz="2000" i="1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nnz</a:t>
            </a:r>
            <a:r>
              <a:rPr lang="en-US" altLang="zh-CN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 of corresponding rows (with the same column ids of the nonzero of </a:t>
            </a:r>
            <a:r>
              <a:rPr lang="en-US" altLang="zh-CN" sz="2000" i="1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A</a:t>
            </a:r>
            <a:r>
              <a:rPr lang="en-US" altLang="zh-CN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) of </a:t>
            </a:r>
            <a:r>
              <a:rPr lang="en-US" altLang="zh-CN" sz="2000" i="1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B</a:t>
            </a:r>
            <a:r>
              <a:rPr lang="en-US" altLang="zh-CN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.</a:t>
            </a:r>
          </a:p>
          <a:p>
            <a:pPr marL="342900" indent="-342900" eaLnBrk="0" hangingPunct="0">
              <a:spcBef>
                <a:spcPts val="1200"/>
              </a:spcBef>
              <a:buFontTx/>
              <a:buChar char="•"/>
              <a:defRPr/>
            </a:pPr>
            <a:endParaRPr lang="en-US" altLang="zh-CN" sz="2000" b="1" kern="0" noProof="1">
              <a:solidFill>
                <a:srgbClr val="212121"/>
              </a:solidFill>
              <a:latin typeface="+mn-lt"/>
              <a:sym typeface="Verdana" pitchFamily="34" charset="0"/>
            </a:endParaRPr>
          </a:p>
          <a:p>
            <a:pPr marL="342900" indent="-342900" eaLnBrk="0" hangingPunct="0">
              <a:spcBef>
                <a:spcPts val="1200"/>
              </a:spcBef>
              <a:buFontTx/>
              <a:buChar char="•"/>
              <a:defRPr/>
            </a:pPr>
            <a:endParaRPr lang="en-US" altLang="zh-CN" sz="2000" b="1" kern="0" noProof="1" smtClean="0">
              <a:solidFill>
                <a:srgbClr val="212121"/>
              </a:solidFill>
              <a:latin typeface="+mn-lt"/>
              <a:sym typeface="Verdana" pitchFamily="34" charset="0"/>
            </a:endParaRPr>
          </a:p>
          <a:p>
            <a:pPr marL="342900" indent="-342900" eaLnBrk="0" hangingPunct="0">
              <a:spcBef>
                <a:spcPts val="1200"/>
              </a:spcBef>
              <a:buFontTx/>
              <a:buChar char="•"/>
              <a:defRPr/>
            </a:pPr>
            <a:endParaRPr lang="en-US" altLang="zh-CN" sz="2000" b="1" kern="0" noProof="1">
              <a:solidFill>
                <a:srgbClr val="212121"/>
              </a:solidFill>
              <a:latin typeface="+mn-lt"/>
              <a:sym typeface="Verdana" pitchFamily="34" charset="0"/>
            </a:endParaRPr>
          </a:p>
          <a:p>
            <a:pPr marL="342900" indent="-342900" eaLnBrk="0" hangingPunct="0">
              <a:spcBef>
                <a:spcPts val="1200"/>
              </a:spcBef>
              <a:buFontTx/>
              <a:buChar char="•"/>
              <a:defRPr/>
            </a:pPr>
            <a:endParaRPr lang="en-US" altLang="zh-CN" sz="2000" b="1" kern="0" noProof="1" smtClean="0">
              <a:solidFill>
                <a:srgbClr val="212121"/>
              </a:solidFill>
              <a:latin typeface="+mn-lt"/>
              <a:sym typeface="Verdana" pitchFamily="34" charset="0"/>
            </a:endParaRPr>
          </a:p>
          <a:p>
            <a:pPr marL="342900" indent="-342900" eaLnBrk="0" hangingPunct="0">
              <a:spcBef>
                <a:spcPts val="1200"/>
              </a:spcBef>
              <a:buFontTx/>
              <a:buChar char="•"/>
              <a:defRPr/>
            </a:pPr>
            <a:endParaRPr lang="en-US" altLang="zh-CN" sz="2000" b="1" kern="0" noProof="1">
              <a:solidFill>
                <a:srgbClr val="212121"/>
              </a:solidFill>
              <a:latin typeface="+mn-lt"/>
              <a:sym typeface="Verdana" pitchFamily="34" charset="0"/>
            </a:endParaRPr>
          </a:p>
          <a:p>
            <a:pPr marL="342900" indent="-342900" eaLnBrk="0" hangingPunct="0">
              <a:spcBef>
                <a:spcPts val="1200"/>
              </a:spcBef>
              <a:buFontTx/>
              <a:buChar char="•"/>
              <a:defRPr/>
            </a:pPr>
            <a:endParaRPr lang="en-US" altLang="zh-CN" sz="2000" b="1" kern="0" noProof="1" smtClean="0">
              <a:solidFill>
                <a:srgbClr val="212121"/>
              </a:solidFill>
              <a:latin typeface="+mn-lt"/>
              <a:sym typeface="Verdana" pitchFamily="34" charset="0"/>
            </a:endParaRPr>
          </a:p>
        </p:txBody>
      </p:sp>
      <p:grpSp>
        <p:nvGrpSpPr>
          <p:cNvPr id="66" name="组 65"/>
          <p:cNvGrpSpPr/>
          <p:nvPr/>
        </p:nvGrpSpPr>
        <p:grpSpPr>
          <a:xfrm>
            <a:off x="3995936" y="4221088"/>
            <a:ext cx="433960" cy="432048"/>
            <a:chOff x="3851920" y="3356992"/>
            <a:chExt cx="433960" cy="432048"/>
          </a:xfrm>
        </p:grpSpPr>
        <p:sp>
          <p:nvSpPr>
            <p:cNvPr id="67" name="Rectangle 15"/>
            <p:cNvSpPr>
              <a:spLocks noChangeArrowheads="1"/>
            </p:cNvSpPr>
            <p:nvPr/>
          </p:nvSpPr>
          <p:spPr bwMode="auto">
            <a:xfrm>
              <a:off x="3851920" y="3356992"/>
              <a:ext cx="433960" cy="43204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</a:p>
          </p:txBody>
        </p:sp>
        <p:sp>
          <p:nvSpPr>
            <p:cNvPr id="68" name="椭圆 67"/>
            <p:cNvSpPr/>
            <p:nvPr/>
          </p:nvSpPr>
          <p:spPr>
            <a:xfrm>
              <a:off x="3888880" y="3392996"/>
              <a:ext cx="360040" cy="36004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/>
            </a:p>
          </p:txBody>
        </p:sp>
        <p:sp>
          <p:nvSpPr>
            <p:cNvPr id="69" name="Rectangle 15"/>
            <p:cNvSpPr>
              <a:spLocks noChangeArrowheads="1"/>
            </p:cNvSpPr>
            <p:nvPr/>
          </p:nvSpPr>
          <p:spPr bwMode="auto">
            <a:xfrm>
              <a:off x="3851920" y="3356992"/>
              <a:ext cx="432048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1600" i="1" dirty="0" smtClean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d</a:t>
              </a:r>
              <a:endParaRPr lang="da-DK" altLang="zh-CN" sz="1600" i="1" dirty="0">
                <a:solidFill>
                  <a:schemeClr val="bg1">
                    <a:lumMod val="95000"/>
                  </a:schemeClr>
                </a:solidFill>
                <a:latin typeface="Arial" charset="0"/>
                <a:sym typeface="Verdana" pitchFamily="34" charset="0"/>
              </a:endParaRPr>
            </a:p>
          </p:txBody>
        </p:sp>
      </p:grpSp>
      <p:grpSp>
        <p:nvGrpSpPr>
          <p:cNvPr id="70" name="组 69"/>
          <p:cNvGrpSpPr/>
          <p:nvPr/>
        </p:nvGrpSpPr>
        <p:grpSpPr>
          <a:xfrm>
            <a:off x="4427984" y="3789040"/>
            <a:ext cx="433960" cy="432048"/>
            <a:chOff x="2987824" y="3356992"/>
            <a:chExt cx="433960" cy="432048"/>
          </a:xfrm>
        </p:grpSpPr>
        <p:sp>
          <p:nvSpPr>
            <p:cNvPr id="71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3960" cy="43204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</a:p>
          </p:txBody>
        </p:sp>
        <p:sp>
          <p:nvSpPr>
            <p:cNvPr id="72" name="椭圆 71"/>
            <p:cNvSpPr/>
            <p:nvPr/>
          </p:nvSpPr>
          <p:spPr>
            <a:xfrm>
              <a:off x="3024784" y="3392996"/>
              <a:ext cx="360040" cy="36004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/>
            </a:p>
          </p:txBody>
        </p:sp>
        <p:sp>
          <p:nvSpPr>
            <p:cNvPr id="73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2048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1600" i="1" dirty="0" smtClean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c</a:t>
              </a:r>
              <a:endParaRPr lang="da-DK" altLang="zh-CN" sz="1600" i="1" dirty="0">
                <a:solidFill>
                  <a:schemeClr val="bg1">
                    <a:lumMod val="95000"/>
                  </a:schemeClr>
                </a:solidFill>
                <a:latin typeface="Arial" charset="0"/>
                <a:sym typeface="Verdana" pitchFamily="34" charset="0"/>
              </a:endParaRPr>
            </a:p>
          </p:txBody>
        </p:sp>
      </p:grpSp>
      <p:sp>
        <p:nvSpPr>
          <p:cNvPr id="74" name="Rectangle 15"/>
          <p:cNvSpPr>
            <a:spLocks noChangeArrowheads="1"/>
          </p:cNvSpPr>
          <p:nvPr/>
        </p:nvSpPr>
        <p:spPr bwMode="auto">
          <a:xfrm>
            <a:off x="3563888" y="3356992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  <a:defRPr/>
            </a:pP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75" name="Rectangle 15"/>
          <p:cNvSpPr>
            <a:spLocks noChangeArrowheads="1"/>
          </p:cNvSpPr>
          <p:nvPr/>
        </p:nvSpPr>
        <p:spPr bwMode="auto">
          <a:xfrm>
            <a:off x="4427984" y="3356992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  <a:defRPr/>
            </a:pP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grpSp>
        <p:nvGrpSpPr>
          <p:cNvPr id="76" name="组 75"/>
          <p:cNvGrpSpPr/>
          <p:nvPr/>
        </p:nvGrpSpPr>
        <p:grpSpPr>
          <a:xfrm>
            <a:off x="4860032" y="3356992"/>
            <a:ext cx="433960" cy="432048"/>
            <a:chOff x="3851920" y="3356992"/>
            <a:chExt cx="433960" cy="432048"/>
          </a:xfrm>
        </p:grpSpPr>
        <p:sp>
          <p:nvSpPr>
            <p:cNvPr id="77" name="Rectangle 15"/>
            <p:cNvSpPr>
              <a:spLocks noChangeArrowheads="1"/>
            </p:cNvSpPr>
            <p:nvPr/>
          </p:nvSpPr>
          <p:spPr bwMode="auto">
            <a:xfrm>
              <a:off x="3851920" y="3356992"/>
              <a:ext cx="433960" cy="43204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</a:p>
          </p:txBody>
        </p:sp>
        <p:sp>
          <p:nvSpPr>
            <p:cNvPr id="78" name="椭圆 77"/>
            <p:cNvSpPr/>
            <p:nvPr/>
          </p:nvSpPr>
          <p:spPr>
            <a:xfrm>
              <a:off x="3888880" y="3392996"/>
              <a:ext cx="360040" cy="36004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/>
            </a:p>
          </p:txBody>
        </p:sp>
        <p:sp>
          <p:nvSpPr>
            <p:cNvPr id="79" name="Rectangle 15"/>
            <p:cNvSpPr>
              <a:spLocks noChangeArrowheads="1"/>
            </p:cNvSpPr>
            <p:nvPr/>
          </p:nvSpPr>
          <p:spPr bwMode="auto">
            <a:xfrm>
              <a:off x="3851920" y="3356992"/>
              <a:ext cx="432048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1600" i="1" dirty="0" smtClean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a</a:t>
              </a:r>
              <a:endParaRPr lang="da-DK" altLang="zh-CN" sz="1600" i="1" dirty="0">
                <a:solidFill>
                  <a:schemeClr val="bg1">
                    <a:lumMod val="95000"/>
                  </a:schemeClr>
                </a:solidFill>
                <a:latin typeface="Arial" charset="0"/>
                <a:sym typeface="Verdana" pitchFamily="34" charset="0"/>
              </a:endParaRPr>
            </a:p>
          </p:txBody>
        </p:sp>
      </p:grpSp>
      <p:sp>
        <p:nvSpPr>
          <p:cNvPr id="80" name="Rectangle 15"/>
          <p:cNvSpPr>
            <a:spLocks noChangeArrowheads="1"/>
          </p:cNvSpPr>
          <p:nvPr/>
        </p:nvSpPr>
        <p:spPr bwMode="auto">
          <a:xfrm>
            <a:off x="3995936" y="3789040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82" name="Rectangle 15"/>
          <p:cNvSpPr>
            <a:spLocks noChangeArrowheads="1"/>
          </p:cNvSpPr>
          <p:nvPr/>
        </p:nvSpPr>
        <p:spPr bwMode="auto">
          <a:xfrm>
            <a:off x="4860032" y="3789040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83" name="Rectangle 15"/>
          <p:cNvSpPr>
            <a:spLocks noChangeArrowheads="1"/>
          </p:cNvSpPr>
          <p:nvPr/>
        </p:nvSpPr>
        <p:spPr bwMode="auto">
          <a:xfrm>
            <a:off x="3563888" y="4221088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86" name="Rectangle 15"/>
          <p:cNvSpPr>
            <a:spLocks noChangeArrowheads="1"/>
          </p:cNvSpPr>
          <p:nvPr/>
        </p:nvSpPr>
        <p:spPr bwMode="auto">
          <a:xfrm>
            <a:off x="3563888" y="4653136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87" name="Rectangle 15"/>
          <p:cNvSpPr>
            <a:spLocks noChangeArrowheads="1"/>
          </p:cNvSpPr>
          <p:nvPr/>
        </p:nvSpPr>
        <p:spPr bwMode="auto">
          <a:xfrm>
            <a:off x="3995936" y="4653136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grpSp>
        <p:nvGrpSpPr>
          <p:cNvPr id="89" name="组 88"/>
          <p:cNvGrpSpPr/>
          <p:nvPr/>
        </p:nvGrpSpPr>
        <p:grpSpPr>
          <a:xfrm>
            <a:off x="4427984" y="4653136"/>
            <a:ext cx="433960" cy="432048"/>
            <a:chOff x="3851920" y="3356992"/>
            <a:chExt cx="433960" cy="432048"/>
          </a:xfrm>
        </p:grpSpPr>
        <p:sp>
          <p:nvSpPr>
            <p:cNvPr id="90" name="Rectangle 15"/>
            <p:cNvSpPr>
              <a:spLocks noChangeArrowheads="1"/>
            </p:cNvSpPr>
            <p:nvPr/>
          </p:nvSpPr>
          <p:spPr bwMode="auto">
            <a:xfrm>
              <a:off x="3851920" y="3356992"/>
              <a:ext cx="433960" cy="43204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</a:p>
          </p:txBody>
        </p:sp>
        <p:sp>
          <p:nvSpPr>
            <p:cNvPr id="91" name="椭圆 90"/>
            <p:cNvSpPr/>
            <p:nvPr/>
          </p:nvSpPr>
          <p:spPr>
            <a:xfrm>
              <a:off x="3888880" y="3392996"/>
              <a:ext cx="360040" cy="36004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/>
            </a:p>
          </p:txBody>
        </p:sp>
        <p:sp>
          <p:nvSpPr>
            <p:cNvPr id="92" name="Rectangle 15"/>
            <p:cNvSpPr>
              <a:spLocks noChangeArrowheads="1"/>
            </p:cNvSpPr>
            <p:nvPr/>
          </p:nvSpPr>
          <p:spPr bwMode="auto">
            <a:xfrm>
              <a:off x="3851920" y="3356992"/>
              <a:ext cx="432048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1600" i="1" dirty="0" smtClean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f</a:t>
              </a:r>
              <a:endParaRPr lang="da-DK" altLang="zh-CN" sz="1600" i="1" dirty="0">
                <a:solidFill>
                  <a:schemeClr val="bg1">
                    <a:lumMod val="95000"/>
                  </a:schemeClr>
                </a:solidFill>
                <a:latin typeface="Arial" charset="0"/>
                <a:sym typeface="Verdana" pitchFamily="34" charset="0"/>
              </a:endParaRPr>
            </a:p>
          </p:txBody>
        </p:sp>
      </p:grpSp>
      <p:grpSp>
        <p:nvGrpSpPr>
          <p:cNvPr id="93" name="组 92"/>
          <p:cNvGrpSpPr/>
          <p:nvPr/>
        </p:nvGrpSpPr>
        <p:grpSpPr>
          <a:xfrm>
            <a:off x="3563888" y="3789040"/>
            <a:ext cx="433960" cy="432048"/>
            <a:chOff x="2987824" y="3356992"/>
            <a:chExt cx="433960" cy="432048"/>
          </a:xfrm>
        </p:grpSpPr>
        <p:sp>
          <p:nvSpPr>
            <p:cNvPr id="94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3960" cy="43204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</a:p>
          </p:txBody>
        </p:sp>
        <p:sp>
          <p:nvSpPr>
            <p:cNvPr id="95" name="椭圆 94"/>
            <p:cNvSpPr/>
            <p:nvPr/>
          </p:nvSpPr>
          <p:spPr>
            <a:xfrm>
              <a:off x="3024784" y="3392996"/>
              <a:ext cx="360040" cy="36004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/>
            </a:p>
          </p:txBody>
        </p:sp>
        <p:sp>
          <p:nvSpPr>
            <p:cNvPr id="96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2048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1600" i="1" dirty="0" smtClean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b</a:t>
              </a:r>
              <a:endParaRPr lang="da-DK" altLang="zh-CN" sz="1600" i="1" dirty="0">
                <a:solidFill>
                  <a:schemeClr val="bg1">
                    <a:lumMod val="95000"/>
                  </a:schemeClr>
                </a:solidFill>
                <a:latin typeface="Arial" charset="0"/>
                <a:sym typeface="Verdana" pitchFamily="34" charset="0"/>
              </a:endParaRPr>
            </a:p>
          </p:txBody>
        </p:sp>
      </p:grpSp>
      <p:sp>
        <p:nvSpPr>
          <p:cNvPr id="97" name="Rectangle 15"/>
          <p:cNvSpPr>
            <a:spLocks noChangeArrowheads="1"/>
          </p:cNvSpPr>
          <p:nvPr/>
        </p:nvSpPr>
        <p:spPr bwMode="auto">
          <a:xfrm>
            <a:off x="4860032" y="4653136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98" name="Rectangle 15"/>
          <p:cNvSpPr>
            <a:spLocks noChangeArrowheads="1"/>
          </p:cNvSpPr>
          <p:nvPr/>
        </p:nvSpPr>
        <p:spPr bwMode="auto">
          <a:xfrm>
            <a:off x="4427984" y="4221088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99" name="Rectangle 15"/>
          <p:cNvSpPr>
            <a:spLocks noChangeArrowheads="1"/>
          </p:cNvSpPr>
          <p:nvPr/>
        </p:nvSpPr>
        <p:spPr bwMode="auto">
          <a:xfrm>
            <a:off x="3995936" y="3356992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102" name="Rectangle 15"/>
          <p:cNvSpPr>
            <a:spLocks noChangeArrowheads="1"/>
          </p:cNvSpPr>
          <p:nvPr/>
        </p:nvSpPr>
        <p:spPr bwMode="auto">
          <a:xfrm>
            <a:off x="2987824" y="3356992"/>
            <a:ext cx="576064" cy="17281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r>
              <a:rPr lang="da-DK" altLang="zh-CN" sz="2000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x</a:t>
            </a: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grpSp>
        <p:nvGrpSpPr>
          <p:cNvPr id="141" name="组 140"/>
          <p:cNvGrpSpPr/>
          <p:nvPr/>
        </p:nvGrpSpPr>
        <p:grpSpPr>
          <a:xfrm>
            <a:off x="4860032" y="4221088"/>
            <a:ext cx="433960" cy="432048"/>
            <a:chOff x="3851920" y="3356992"/>
            <a:chExt cx="433960" cy="432048"/>
          </a:xfrm>
        </p:grpSpPr>
        <p:sp>
          <p:nvSpPr>
            <p:cNvPr id="142" name="Rectangle 15"/>
            <p:cNvSpPr>
              <a:spLocks noChangeArrowheads="1"/>
            </p:cNvSpPr>
            <p:nvPr/>
          </p:nvSpPr>
          <p:spPr bwMode="auto">
            <a:xfrm>
              <a:off x="3851920" y="3356992"/>
              <a:ext cx="433960" cy="43204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</a:p>
          </p:txBody>
        </p:sp>
        <p:sp>
          <p:nvSpPr>
            <p:cNvPr id="143" name="椭圆 142"/>
            <p:cNvSpPr/>
            <p:nvPr/>
          </p:nvSpPr>
          <p:spPr>
            <a:xfrm>
              <a:off x="3888880" y="3392996"/>
              <a:ext cx="360040" cy="36004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/>
            </a:p>
          </p:txBody>
        </p:sp>
        <p:sp>
          <p:nvSpPr>
            <p:cNvPr id="144" name="Rectangle 15"/>
            <p:cNvSpPr>
              <a:spLocks noChangeArrowheads="1"/>
            </p:cNvSpPr>
            <p:nvPr/>
          </p:nvSpPr>
          <p:spPr bwMode="auto">
            <a:xfrm>
              <a:off x="3851920" y="3356992"/>
              <a:ext cx="432048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1600" i="1" dirty="0" smtClean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e</a:t>
              </a:r>
              <a:endParaRPr lang="da-DK" altLang="zh-CN" sz="1600" i="1" dirty="0">
                <a:solidFill>
                  <a:schemeClr val="bg1">
                    <a:lumMod val="95000"/>
                  </a:schemeClr>
                </a:solidFill>
                <a:latin typeface="Arial" charset="0"/>
                <a:sym typeface="Verdana" pitchFamily="34" charset="0"/>
              </a:endParaRPr>
            </a:p>
          </p:txBody>
        </p:sp>
      </p:grpSp>
      <p:sp>
        <p:nvSpPr>
          <p:cNvPr id="165" name="Rectangle 15"/>
          <p:cNvSpPr>
            <a:spLocks noChangeArrowheads="1"/>
          </p:cNvSpPr>
          <p:nvPr/>
        </p:nvSpPr>
        <p:spPr bwMode="auto">
          <a:xfrm>
            <a:off x="1259632" y="5085184"/>
            <a:ext cx="1728192" cy="360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r>
              <a:rPr lang="da-DK" altLang="zh-CN" sz="2000" i="1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A</a:t>
            </a: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166" name="Rectangle 15"/>
          <p:cNvSpPr>
            <a:spLocks noChangeArrowheads="1"/>
          </p:cNvSpPr>
          <p:nvPr/>
        </p:nvSpPr>
        <p:spPr bwMode="auto">
          <a:xfrm>
            <a:off x="3563888" y="5085184"/>
            <a:ext cx="1728192" cy="360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r>
              <a:rPr lang="da-DK" altLang="zh-CN" sz="2000" i="1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B</a:t>
            </a: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183" name="圆角矩形 182"/>
          <p:cNvSpPr/>
          <p:nvPr/>
        </p:nvSpPr>
        <p:spPr>
          <a:xfrm>
            <a:off x="5076056" y="3356992"/>
            <a:ext cx="216024" cy="216024"/>
          </a:xfrm>
          <a:prstGeom prst="roundRect">
            <a:avLst/>
          </a:prstGeom>
          <a:solidFill>
            <a:srgbClr val="008000">
              <a:alpha val="2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80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185" name="圆角矩形 184"/>
          <p:cNvSpPr/>
          <p:nvPr/>
        </p:nvSpPr>
        <p:spPr>
          <a:xfrm>
            <a:off x="5076056" y="3573016"/>
            <a:ext cx="216024" cy="216024"/>
          </a:xfrm>
          <a:prstGeom prst="roundRect">
            <a:avLst/>
          </a:prstGeom>
          <a:solidFill>
            <a:srgbClr val="FF6600">
              <a:alpha val="2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800" dirty="0">
              <a:solidFill>
                <a:schemeClr val="accent4">
                  <a:lumMod val="75000"/>
                </a:schemeClr>
              </a:solidFill>
            </a:endParaRPr>
          </a:p>
        </p:txBody>
      </p:sp>
      <p:grpSp>
        <p:nvGrpSpPr>
          <p:cNvPr id="4" name="组 3"/>
          <p:cNvGrpSpPr/>
          <p:nvPr/>
        </p:nvGrpSpPr>
        <p:grpSpPr>
          <a:xfrm>
            <a:off x="3779912" y="3789040"/>
            <a:ext cx="1080120" cy="216024"/>
            <a:chOff x="3779912" y="3789040"/>
            <a:chExt cx="1080120" cy="216024"/>
          </a:xfrm>
        </p:grpSpPr>
        <p:sp>
          <p:nvSpPr>
            <p:cNvPr id="188" name="圆角矩形 187"/>
            <p:cNvSpPr/>
            <p:nvPr/>
          </p:nvSpPr>
          <p:spPr>
            <a:xfrm>
              <a:off x="3779912" y="3789040"/>
              <a:ext cx="216024" cy="216024"/>
            </a:xfrm>
            <a:prstGeom prst="roundRect">
              <a:avLst/>
            </a:prstGeom>
            <a:solidFill>
              <a:srgbClr val="008000">
                <a:alpha val="2000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800" dirty="0">
                <a:solidFill>
                  <a:schemeClr val="accent4">
                    <a:lumMod val="75000"/>
                  </a:schemeClr>
                </a:solidFill>
              </a:endParaRPr>
            </a:p>
          </p:txBody>
        </p:sp>
        <p:sp>
          <p:nvSpPr>
            <p:cNvPr id="198" name="圆角矩形 197"/>
            <p:cNvSpPr/>
            <p:nvPr/>
          </p:nvSpPr>
          <p:spPr>
            <a:xfrm>
              <a:off x="4644008" y="3789040"/>
              <a:ext cx="216024" cy="216024"/>
            </a:xfrm>
            <a:prstGeom prst="roundRect">
              <a:avLst/>
            </a:prstGeom>
            <a:solidFill>
              <a:srgbClr val="008000">
                <a:alpha val="2000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800" dirty="0">
                <a:solidFill>
                  <a:schemeClr val="accent4">
                    <a:lumMod val="75000"/>
                  </a:schemeClr>
                </a:solidFill>
              </a:endParaRPr>
            </a:p>
          </p:txBody>
        </p:sp>
      </p:grpSp>
      <p:grpSp>
        <p:nvGrpSpPr>
          <p:cNvPr id="2" name="组 1"/>
          <p:cNvGrpSpPr/>
          <p:nvPr/>
        </p:nvGrpSpPr>
        <p:grpSpPr>
          <a:xfrm>
            <a:off x="3995936" y="4221088"/>
            <a:ext cx="1080120" cy="216024"/>
            <a:chOff x="3995936" y="4221088"/>
            <a:chExt cx="1080120" cy="216024"/>
          </a:xfrm>
        </p:grpSpPr>
        <p:sp>
          <p:nvSpPr>
            <p:cNvPr id="212" name="圆角矩形 211"/>
            <p:cNvSpPr/>
            <p:nvPr/>
          </p:nvSpPr>
          <p:spPr>
            <a:xfrm>
              <a:off x="3995936" y="4221088"/>
              <a:ext cx="216024" cy="216024"/>
            </a:xfrm>
            <a:prstGeom prst="roundRect">
              <a:avLst/>
            </a:prstGeom>
            <a:solidFill>
              <a:srgbClr val="3366FF">
                <a:alpha val="2000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800" dirty="0">
                <a:solidFill>
                  <a:schemeClr val="accent4">
                    <a:lumMod val="75000"/>
                  </a:schemeClr>
                </a:solidFill>
              </a:endParaRPr>
            </a:p>
          </p:txBody>
        </p:sp>
        <p:sp>
          <p:nvSpPr>
            <p:cNvPr id="222" name="圆角矩形 221"/>
            <p:cNvSpPr/>
            <p:nvPr/>
          </p:nvSpPr>
          <p:spPr>
            <a:xfrm>
              <a:off x="4860032" y="4221088"/>
              <a:ext cx="216024" cy="216024"/>
            </a:xfrm>
            <a:prstGeom prst="roundRect">
              <a:avLst/>
            </a:prstGeom>
            <a:solidFill>
              <a:srgbClr val="3366FF">
                <a:alpha val="2000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800" dirty="0">
                <a:solidFill>
                  <a:schemeClr val="accent4">
                    <a:lumMod val="75000"/>
                  </a:schemeClr>
                </a:solidFill>
              </a:endParaRPr>
            </a:p>
          </p:txBody>
        </p:sp>
      </p:grpSp>
      <p:grpSp>
        <p:nvGrpSpPr>
          <p:cNvPr id="11" name="组 10"/>
          <p:cNvGrpSpPr/>
          <p:nvPr/>
        </p:nvGrpSpPr>
        <p:grpSpPr>
          <a:xfrm>
            <a:off x="4211960" y="4437112"/>
            <a:ext cx="1080120" cy="216024"/>
            <a:chOff x="4211960" y="4437112"/>
            <a:chExt cx="1080120" cy="216024"/>
          </a:xfrm>
        </p:grpSpPr>
        <p:sp>
          <p:nvSpPr>
            <p:cNvPr id="215" name="圆角矩形 214"/>
            <p:cNvSpPr/>
            <p:nvPr/>
          </p:nvSpPr>
          <p:spPr>
            <a:xfrm>
              <a:off x="4211960" y="4437112"/>
              <a:ext cx="216024" cy="216024"/>
            </a:xfrm>
            <a:prstGeom prst="roundRect">
              <a:avLst/>
            </a:prstGeom>
            <a:solidFill>
              <a:srgbClr val="FF6600">
                <a:alpha val="2000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800" dirty="0">
                <a:solidFill>
                  <a:schemeClr val="accent4">
                    <a:lumMod val="75000"/>
                  </a:schemeClr>
                </a:solidFill>
              </a:endParaRPr>
            </a:p>
          </p:txBody>
        </p:sp>
        <p:sp>
          <p:nvSpPr>
            <p:cNvPr id="225" name="圆角矩形 224"/>
            <p:cNvSpPr/>
            <p:nvPr/>
          </p:nvSpPr>
          <p:spPr>
            <a:xfrm>
              <a:off x="5076056" y="4437112"/>
              <a:ext cx="216024" cy="216024"/>
            </a:xfrm>
            <a:prstGeom prst="roundRect">
              <a:avLst/>
            </a:prstGeom>
            <a:solidFill>
              <a:srgbClr val="FF6600">
                <a:alpha val="2000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800" dirty="0">
                <a:solidFill>
                  <a:schemeClr val="accent4">
                    <a:lumMod val="75000"/>
                  </a:schemeClr>
                </a:solidFill>
              </a:endParaRPr>
            </a:p>
          </p:txBody>
        </p:sp>
      </p:grpSp>
      <p:sp>
        <p:nvSpPr>
          <p:cNvPr id="240" name="圆角矩形 239"/>
          <p:cNvSpPr/>
          <p:nvPr/>
        </p:nvSpPr>
        <p:spPr>
          <a:xfrm>
            <a:off x="4644008" y="4869160"/>
            <a:ext cx="216024" cy="216024"/>
          </a:xfrm>
          <a:prstGeom prst="roundRect">
            <a:avLst/>
          </a:prstGeom>
          <a:solidFill>
            <a:srgbClr val="FF6600">
              <a:alpha val="2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800" dirty="0">
              <a:solidFill>
                <a:schemeClr val="accent4">
                  <a:lumMod val="75000"/>
                </a:schemeClr>
              </a:solidFill>
            </a:endParaRPr>
          </a:p>
        </p:txBody>
      </p:sp>
      <p:grpSp>
        <p:nvGrpSpPr>
          <p:cNvPr id="246" name="组 245"/>
          <p:cNvGrpSpPr/>
          <p:nvPr/>
        </p:nvGrpSpPr>
        <p:grpSpPr>
          <a:xfrm>
            <a:off x="1259632" y="3789040"/>
            <a:ext cx="433960" cy="432048"/>
            <a:chOff x="3851920" y="3356992"/>
            <a:chExt cx="433960" cy="432048"/>
          </a:xfrm>
        </p:grpSpPr>
        <p:sp>
          <p:nvSpPr>
            <p:cNvPr id="247" name="Rectangle 15"/>
            <p:cNvSpPr>
              <a:spLocks noChangeArrowheads="1"/>
            </p:cNvSpPr>
            <p:nvPr/>
          </p:nvSpPr>
          <p:spPr bwMode="auto">
            <a:xfrm>
              <a:off x="3851920" y="3356992"/>
              <a:ext cx="433960" cy="43204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</a:p>
          </p:txBody>
        </p:sp>
        <p:sp>
          <p:nvSpPr>
            <p:cNvPr id="248" name="椭圆 247"/>
            <p:cNvSpPr/>
            <p:nvPr/>
          </p:nvSpPr>
          <p:spPr>
            <a:xfrm>
              <a:off x="3888880" y="3392996"/>
              <a:ext cx="360040" cy="36004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/>
            </a:p>
          </p:txBody>
        </p:sp>
        <p:sp>
          <p:nvSpPr>
            <p:cNvPr id="249" name="Rectangle 15"/>
            <p:cNvSpPr>
              <a:spLocks noChangeArrowheads="1"/>
            </p:cNvSpPr>
            <p:nvPr/>
          </p:nvSpPr>
          <p:spPr bwMode="auto">
            <a:xfrm>
              <a:off x="3851920" y="3356992"/>
              <a:ext cx="432048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1600" dirty="0" smtClean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2</a:t>
              </a:r>
              <a:endParaRPr lang="da-DK" altLang="zh-CN" sz="1600" dirty="0">
                <a:solidFill>
                  <a:schemeClr val="bg1">
                    <a:lumMod val="95000"/>
                  </a:schemeClr>
                </a:solidFill>
                <a:latin typeface="Arial" charset="0"/>
                <a:sym typeface="Verdana" pitchFamily="34" charset="0"/>
              </a:endParaRPr>
            </a:p>
          </p:txBody>
        </p:sp>
      </p:grpSp>
      <p:grpSp>
        <p:nvGrpSpPr>
          <p:cNvPr id="250" name="组 249"/>
          <p:cNvGrpSpPr/>
          <p:nvPr/>
        </p:nvGrpSpPr>
        <p:grpSpPr>
          <a:xfrm>
            <a:off x="2123728" y="3356992"/>
            <a:ext cx="433960" cy="432048"/>
            <a:chOff x="2987824" y="3356992"/>
            <a:chExt cx="433960" cy="432048"/>
          </a:xfrm>
        </p:grpSpPr>
        <p:sp>
          <p:nvSpPr>
            <p:cNvPr id="251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3960" cy="43204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</a:p>
          </p:txBody>
        </p:sp>
        <p:sp>
          <p:nvSpPr>
            <p:cNvPr id="252" name="椭圆 251"/>
            <p:cNvSpPr/>
            <p:nvPr/>
          </p:nvSpPr>
          <p:spPr>
            <a:xfrm>
              <a:off x="3024784" y="3392996"/>
              <a:ext cx="360040" cy="36004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/>
            </a:p>
          </p:txBody>
        </p:sp>
        <p:sp>
          <p:nvSpPr>
            <p:cNvPr id="253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2048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1600" dirty="0" smtClean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1</a:t>
              </a:r>
              <a:endParaRPr lang="da-DK" altLang="zh-CN" sz="1600" dirty="0">
                <a:solidFill>
                  <a:schemeClr val="bg1">
                    <a:lumMod val="95000"/>
                  </a:schemeClr>
                </a:solidFill>
                <a:latin typeface="Arial" charset="0"/>
                <a:sym typeface="Verdana" pitchFamily="34" charset="0"/>
              </a:endParaRPr>
            </a:p>
          </p:txBody>
        </p:sp>
      </p:grpSp>
      <p:sp>
        <p:nvSpPr>
          <p:cNvPr id="254" name="Rectangle 15"/>
          <p:cNvSpPr>
            <a:spLocks noChangeArrowheads="1"/>
          </p:cNvSpPr>
          <p:nvPr/>
        </p:nvSpPr>
        <p:spPr bwMode="auto">
          <a:xfrm>
            <a:off x="1259632" y="3356992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  <a:defRPr/>
            </a:pP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255" name="Rectangle 15"/>
          <p:cNvSpPr>
            <a:spLocks noChangeArrowheads="1"/>
          </p:cNvSpPr>
          <p:nvPr/>
        </p:nvSpPr>
        <p:spPr bwMode="auto">
          <a:xfrm>
            <a:off x="1691680" y="3356992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  <a:defRPr/>
            </a:pP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grpSp>
        <p:nvGrpSpPr>
          <p:cNvPr id="256" name="组 255"/>
          <p:cNvGrpSpPr/>
          <p:nvPr/>
        </p:nvGrpSpPr>
        <p:grpSpPr>
          <a:xfrm>
            <a:off x="1691680" y="3789040"/>
            <a:ext cx="433960" cy="432048"/>
            <a:chOff x="3851920" y="3356992"/>
            <a:chExt cx="433960" cy="432048"/>
          </a:xfrm>
        </p:grpSpPr>
        <p:sp>
          <p:nvSpPr>
            <p:cNvPr id="257" name="Rectangle 15"/>
            <p:cNvSpPr>
              <a:spLocks noChangeArrowheads="1"/>
            </p:cNvSpPr>
            <p:nvPr/>
          </p:nvSpPr>
          <p:spPr bwMode="auto">
            <a:xfrm>
              <a:off x="3851920" y="3356992"/>
              <a:ext cx="433960" cy="43204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</a:p>
          </p:txBody>
        </p:sp>
        <p:sp>
          <p:nvSpPr>
            <p:cNvPr id="258" name="椭圆 257"/>
            <p:cNvSpPr/>
            <p:nvPr/>
          </p:nvSpPr>
          <p:spPr>
            <a:xfrm>
              <a:off x="3888880" y="3392996"/>
              <a:ext cx="360040" cy="36004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/>
            </a:p>
          </p:txBody>
        </p:sp>
        <p:sp>
          <p:nvSpPr>
            <p:cNvPr id="259" name="Rectangle 15"/>
            <p:cNvSpPr>
              <a:spLocks noChangeArrowheads="1"/>
            </p:cNvSpPr>
            <p:nvPr/>
          </p:nvSpPr>
          <p:spPr bwMode="auto">
            <a:xfrm>
              <a:off x="3851920" y="3356992"/>
              <a:ext cx="432048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1600" dirty="0" smtClean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3</a:t>
              </a:r>
              <a:endParaRPr lang="da-DK" altLang="zh-CN" sz="1600" dirty="0">
                <a:solidFill>
                  <a:schemeClr val="bg1">
                    <a:lumMod val="95000"/>
                  </a:schemeClr>
                </a:solidFill>
                <a:latin typeface="Arial" charset="0"/>
                <a:sym typeface="Verdana" pitchFamily="34" charset="0"/>
              </a:endParaRPr>
            </a:p>
          </p:txBody>
        </p:sp>
      </p:grpSp>
      <p:sp>
        <p:nvSpPr>
          <p:cNvPr id="260" name="Rectangle 15"/>
          <p:cNvSpPr>
            <a:spLocks noChangeArrowheads="1"/>
          </p:cNvSpPr>
          <p:nvPr/>
        </p:nvSpPr>
        <p:spPr bwMode="auto">
          <a:xfrm>
            <a:off x="2555776" y="3789040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261" name="Rectangle 15"/>
          <p:cNvSpPr>
            <a:spLocks noChangeArrowheads="1"/>
          </p:cNvSpPr>
          <p:nvPr/>
        </p:nvSpPr>
        <p:spPr bwMode="auto">
          <a:xfrm>
            <a:off x="2123728" y="4221088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262" name="Rectangle 15"/>
          <p:cNvSpPr>
            <a:spLocks noChangeArrowheads="1"/>
          </p:cNvSpPr>
          <p:nvPr/>
        </p:nvSpPr>
        <p:spPr bwMode="auto">
          <a:xfrm>
            <a:off x="2555776" y="4221088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263" name="Rectangle 15"/>
          <p:cNvSpPr>
            <a:spLocks noChangeArrowheads="1"/>
          </p:cNvSpPr>
          <p:nvPr/>
        </p:nvSpPr>
        <p:spPr bwMode="auto">
          <a:xfrm>
            <a:off x="1259632" y="4221088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264" name="Rectangle 15"/>
          <p:cNvSpPr>
            <a:spLocks noChangeArrowheads="1"/>
          </p:cNvSpPr>
          <p:nvPr/>
        </p:nvSpPr>
        <p:spPr bwMode="auto">
          <a:xfrm>
            <a:off x="1691680" y="4221088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265" name="Rectangle 15"/>
          <p:cNvSpPr>
            <a:spLocks noChangeArrowheads="1"/>
          </p:cNvSpPr>
          <p:nvPr/>
        </p:nvSpPr>
        <p:spPr bwMode="auto">
          <a:xfrm>
            <a:off x="2555776" y="3356992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266" name="Rectangle 15"/>
          <p:cNvSpPr>
            <a:spLocks noChangeArrowheads="1"/>
          </p:cNvSpPr>
          <p:nvPr/>
        </p:nvSpPr>
        <p:spPr bwMode="auto">
          <a:xfrm>
            <a:off x="2123728" y="3789040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267" name="Rectangle 15"/>
          <p:cNvSpPr>
            <a:spLocks noChangeArrowheads="1"/>
          </p:cNvSpPr>
          <p:nvPr/>
        </p:nvSpPr>
        <p:spPr bwMode="auto">
          <a:xfrm>
            <a:off x="1691680" y="4653136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grpSp>
        <p:nvGrpSpPr>
          <p:cNvPr id="268" name="组 267"/>
          <p:cNvGrpSpPr/>
          <p:nvPr/>
        </p:nvGrpSpPr>
        <p:grpSpPr>
          <a:xfrm>
            <a:off x="2555776" y="4653136"/>
            <a:ext cx="433960" cy="432048"/>
            <a:chOff x="3851920" y="3356992"/>
            <a:chExt cx="433960" cy="432048"/>
          </a:xfrm>
        </p:grpSpPr>
        <p:sp>
          <p:nvSpPr>
            <p:cNvPr id="269" name="Rectangle 15"/>
            <p:cNvSpPr>
              <a:spLocks noChangeArrowheads="1"/>
            </p:cNvSpPr>
            <p:nvPr/>
          </p:nvSpPr>
          <p:spPr bwMode="auto">
            <a:xfrm>
              <a:off x="3851920" y="3356992"/>
              <a:ext cx="433960" cy="43204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</a:p>
          </p:txBody>
        </p:sp>
        <p:sp>
          <p:nvSpPr>
            <p:cNvPr id="270" name="椭圆 269"/>
            <p:cNvSpPr/>
            <p:nvPr/>
          </p:nvSpPr>
          <p:spPr>
            <a:xfrm>
              <a:off x="3888880" y="3392996"/>
              <a:ext cx="360040" cy="36004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/>
            </a:p>
          </p:txBody>
        </p:sp>
        <p:sp>
          <p:nvSpPr>
            <p:cNvPr id="271" name="Rectangle 15"/>
            <p:cNvSpPr>
              <a:spLocks noChangeArrowheads="1"/>
            </p:cNvSpPr>
            <p:nvPr/>
          </p:nvSpPr>
          <p:spPr bwMode="auto">
            <a:xfrm>
              <a:off x="3851920" y="3356992"/>
              <a:ext cx="432048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6</a:t>
              </a:r>
            </a:p>
          </p:txBody>
        </p:sp>
      </p:grpSp>
      <p:grpSp>
        <p:nvGrpSpPr>
          <p:cNvPr id="272" name="组 271"/>
          <p:cNvGrpSpPr/>
          <p:nvPr/>
        </p:nvGrpSpPr>
        <p:grpSpPr>
          <a:xfrm>
            <a:off x="2123728" y="4653136"/>
            <a:ext cx="433960" cy="432048"/>
            <a:chOff x="2987824" y="3356992"/>
            <a:chExt cx="433960" cy="432048"/>
          </a:xfrm>
        </p:grpSpPr>
        <p:sp>
          <p:nvSpPr>
            <p:cNvPr id="273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3960" cy="43204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</a:p>
          </p:txBody>
        </p:sp>
        <p:sp>
          <p:nvSpPr>
            <p:cNvPr id="274" name="椭圆 273"/>
            <p:cNvSpPr/>
            <p:nvPr/>
          </p:nvSpPr>
          <p:spPr>
            <a:xfrm>
              <a:off x="3024784" y="3392996"/>
              <a:ext cx="360040" cy="36004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/>
            </a:p>
          </p:txBody>
        </p:sp>
        <p:sp>
          <p:nvSpPr>
            <p:cNvPr id="275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2048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5</a:t>
              </a:r>
            </a:p>
          </p:txBody>
        </p:sp>
      </p:grpSp>
      <p:grpSp>
        <p:nvGrpSpPr>
          <p:cNvPr id="276" name="组 275"/>
          <p:cNvGrpSpPr/>
          <p:nvPr/>
        </p:nvGrpSpPr>
        <p:grpSpPr>
          <a:xfrm>
            <a:off x="1259632" y="4653136"/>
            <a:ext cx="433960" cy="432048"/>
            <a:chOff x="3851920" y="3356992"/>
            <a:chExt cx="433960" cy="432048"/>
          </a:xfrm>
        </p:grpSpPr>
        <p:sp>
          <p:nvSpPr>
            <p:cNvPr id="277" name="Rectangle 15"/>
            <p:cNvSpPr>
              <a:spLocks noChangeArrowheads="1"/>
            </p:cNvSpPr>
            <p:nvPr/>
          </p:nvSpPr>
          <p:spPr bwMode="auto">
            <a:xfrm>
              <a:off x="3851920" y="3356992"/>
              <a:ext cx="433960" cy="43204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</a:p>
          </p:txBody>
        </p:sp>
        <p:sp>
          <p:nvSpPr>
            <p:cNvPr id="278" name="椭圆 277"/>
            <p:cNvSpPr/>
            <p:nvPr/>
          </p:nvSpPr>
          <p:spPr>
            <a:xfrm>
              <a:off x="3888880" y="3392996"/>
              <a:ext cx="360040" cy="36004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/>
            </a:p>
          </p:txBody>
        </p:sp>
        <p:sp>
          <p:nvSpPr>
            <p:cNvPr id="279" name="Rectangle 15"/>
            <p:cNvSpPr>
              <a:spLocks noChangeArrowheads="1"/>
            </p:cNvSpPr>
            <p:nvPr/>
          </p:nvSpPr>
          <p:spPr bwMode="auto">
            <a:xfrm>
              <a:off x="3851920" y="3356992"/>
              <a:ext cx="432048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1600" dirty="0" smtClean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4</a:t>
              </a:r>
              <a:endParaRPr lang="da-DK" altLang="zh-CN" sz="1600" dirty="0">
                <a:solidFill>
                  <a:schemeClr val="bg1">
                    <a:lumMod val="95000"/>
                  </a:schemeClr>
                </a:solidFill>
                <a:latin typeface="Arial" charset="0"/>
                <a:sym typeface="Verdana" pitchFamily="34" charset="0"/>
              </a:endParaRPr>
            </a:p>
          </p:txBody>
        </p:sp>
      </p:grpSp>
      <p:sp>
        <p:nvSpPr>
          <p:cNvPr id="3" name="圆角矩形 2"/>
          <p:cNvSpPr/>
          <p:nvPr/>
        </p:nvSpPr>
        <p:spPr>
          <a:xfrm>
            <a:off x="1259632" y="3356992"/>
            <a:ext cx="1728192" cy="432048"/>
          </a:xfrm>
          <a:prstGeom prst="roundRect">
            <a:avLst/>
          </a:prstGeom>
          <a:solidFill>
            <a:srgbClr val="3366FF">
              <a:alpha val="2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80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149" name="圆角矩形 148"/>
          <p:cNvSpPr/>
          <p:nvPr/>
        </p:nvSpPr>
        <p:spPr>
          <a:xfrm>
            <a:off x="1259632" y="3789040"/>
            <a:ext cx="1728192" cy="432048"/>
          </a:xfrm>
          <a:prstGeom prst="roundRect">
            <a:avLst/>
          </a:prstGeom>
          <a:solidFill>
            <a:srgbClr val="008000">
              <a:alpha val="2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80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158" name="圆角矩形 157"/>
          <p:cNvSpPr/>
          <p:nvPr/>
        </p:nvSpPr>
        <p:spPr>
          <a:xfrm>
            <a:off x="1259632" y="4221088"/>
            <a:ext cx="1728192" cy="432048"/>
          </a:xfrm>
          <a:prstGeom prst="roundRect">
            <a:avLst/>
          </a:prstGeom>
          <a:solidFill>
            <a:srgbClr val="FFFF00">
              <a:alpha val="2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80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159" name="圆角矩形 158"/>
          <p:cNvSpPr/>
          <p:nvPr/>
        </p:nvSpPr>
        <p:spPr>
          <a:xfrm>
            <a:off x="1259632" y="4653136"/>
            <a:ext cx="1728192" cy="432048"/>
          </a:xfrm>
          <a:prstGeom prst="roundRect">
            <a:avLst/>
          </a:prstGeom>
          <a:solidFill>
            <a:srgbClr val="FF6600">
              <a:alpha val="2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80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105" name="Rectangle 15"/>
          <p:cNvSpPr>
            <a:spLocks noChangeArrowheads="1"/>
          </p:cNvSpPr>
          <p:nvPr/>
        </p:nvSpPr>
        <p:spPr bwMode="auto">
          <a:xfrm>
            <a:off x="5868144" y="3356992"/>
            <a:ext cx="2088232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0" hangingPunct="0">
              <a:buSzPct val="100000"/>
            </a:pPr>
            <a:r>
              <a:rPr lang="da-DK" altLang="zh-CN" sz="2000" i="1" dirty="0" err="1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nnz</a:t>
            </a:r>
            <a:r>
              <a:rPr lang="da-DK" altLang="zh-CN" sz="2000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(</a:t>
            </a:r>
            <a:r>
              <a:rPr lang="da-DK" altLang="zh-CN" sz="2000" i="1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c</a:t>
            </a:r>
            <a:r>
              <a:rPr lang="da-DK" altLang="zh-CN" sz="2000" baseline="-25000" dirty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0</a:t>
            </a:r>
            <a:r>
              <a:rPr lang="da-DK" altLang="zh-CN" sz="2000" baseline="-25000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*</a:t>
            </a:r>
            <a:r>
              <a:rPr lang="da-DK" altLang="zh-CN" sz="2000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)</a:t>
            </a:r>
            <a:r>
              <a:rPr lang="da-DK" altLang="zh-CN" sz="2000" baseline="-25000" dirty="0" err="1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ub</a:t>
            </a:r>
            <a:r>
              <a:rPr lang="da-DK" altLang="zh-CN" sz="2000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 = </a:t>
            </a:r>
            <a:r>
              <a:rPr lang="da-DK" altLang="zh-CN" sz="2000" b="1" dirty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2</a:t>
            </a:r>
          </a:p>
        </p:txBody>
      </p:sp>
      <p:sp>
        <p:nvSpPr>
          <p:cNvPr id="106" name="Rectangle 15"/>
          <p:cNvSpPr>
            <a:spLocks noChangeArrowheads="1"/>
          </p:cNvSpPr>
          <p:nvPr/>
        </p:nvSpPr>
        <p:spPr bwMode="auto">
          <a:xfrm>
            <a:off x="5868144" y="3789040"/>
            <a:ext cx="1872208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0" hangingPunct="0">
              <a:buSzPct val="100000"/>
            </a:pPr>
            <a:r>
              <a:rPr lang="da-DK" altLang="zh-CN" sz="2000" i="1" dirty="0" err="1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nnz</a:t>
            </a:r>
            <a:r>
              <a:rPr lang="da-DK" altLang="zh-CN" sz="2000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(</a:t>
            </a:r>
            <a:r>
              <a:rPr lang="da-DK" altLang="zh-CN" sz="2000" i="1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c</a:t>
            </a:r>
            <a:r>
              <a:rPr lang="da-DK" altLang="zh-CN" sz="2000" baseline="-25000" dirty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1</a:t>
            </a:r>
            <a:r>
              <a:rPr lang="da-DK" altLang="zh-CN" sz="2000" baseline="-25000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*</a:t>
            </a:r>
            <a:r>
              <a:rPr lang="da-DK" altLang="zh-CN" sz="2000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)</a:t>
            </a:r>
            <a:r>
              <a:rPr lang="da-DK" altLang="zh-CN" sz="2000" baseline="-25000" dirty="0" err="1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ub</a:t>
            </a:r>
            <a:r>
              <a:rPr lang="da-DK" altLang="zh-CN" sz="2000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 = 1</a:t>
            </a:r>
            <a:endParaRPr lang="da-DK" altLang="zh-CN" sz="2000" b="1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107" name="Rectangle 15"/>
          <p:cNvSpPr>
            <a:spLocks noChangeArrowheads="1"/>
          </p:cNvSpPr>
          <p:nvPr/>
        </p:nvSpPr>
        <p:spPr bwMode="auto">
          <a:xfrm>
            <a:off x="5868144" y="4221088"/>
            <a:ext cx="2088232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0" hangingPunct="0">
              <a:buSzPct val="100000"/>
            </a:pPr>
            <a:r>
              <a:rPr lang="da-DK" altLang="zh-CN" sz="2000" i="1" dirty="0" err="1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nnz</a:t>
            </a:r>
            <a:r>
              <a:rPr lang="da-DK" altLang="zh-CN" sz="2000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(</a:t>
            </a:r>
            <a:r>
              <a:rPr lang="da-DK" altLang="zh-CN" sz="2000" i="1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c</a:t>
            </a:r>
            <a:r>
              <a:rPr lang="da-DK" altLang="zh-CN" sz="2000" baseline="-25000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2*</a:t>
            </a:r>
            <a:r>
              <a:rPr lang="da-DK" altLang="zh-CN" sz="2000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)</a:t>
            </a:r>
            <a:r>
              <a:rPr lang="da-DK" altLang="zh-CN" sz="2000" baseline="-25000" dirty="0" err="1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ub</a:t>
            </a:r>
            <a:r>
              <a:rPr lang="da-DK" altLang="zh-CN" sz="2000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 = </a:t>
            </a:r>
            <a:r>
              <a:rPr lang="da-DK" altLang="zh-CN" sz="2000" b="1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0</a:t>
            </a:r>
            <a:endParaRPr lang="da-DK" altLang="zh-CN" sz="2000" b="1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108" name="Rectangle 15"/>
          <p:cNvSpPr>
            <a:spLocks noChangeArrowheads="1"/>
          </p:cNvSpPr>
          <p:nvPr/>
        </p:nvSpPr>
        <p:spPr bwMode="auto">
          <a:xfrm>
            <a:off x="5868144" y="4653136"/>
            <a:ext cx="1656184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0" hangingPunct="0">
              <a:buSzPct val="100000"/>
            </a:pPr>
            <a:r>
              <a:rPr lang="da-DK" altLang="zh-CN" sz="2000" i="1" dirty="0" err="1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nnz</a:t>
            </a:r>
            <a:r>
              <a:rPr lang="da-DK" altLang="zh-CN" sz="2000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(</a:t>
            </a:r>
            <a:r>
              <a:rPr lang="da-DK" altLang="zh-CN" sz="2000" i="1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c</a:t>
            </a:r>
            <a:r>
              <a:rPr lang="da-DK" altLang="zh-CN" sz="2000" baseline="-25000" dirty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3</a:t>
            </a:r>
            <a:r>
              <a:rPr lang="da-DK" altLang="zh-CN" sz="2000" baseline="-25000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*</a:t>
            </a:r>
            <a:r>
              <a:rPr lang="da-DK" altLang="zh-CN" sz="2000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)</a:t>
            </a:r>
            <a:r>
              <a:rPr lang="da-DK" altLang="zh-CN" sz="2000" baseline="-25000" dirty="0" err="1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ub</a:t>
            </a:r>
            <a:r>
              <a:rPr lang="da-DK" altLang="zh-CN" sz="2000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 = 1</a:t>
            </a:r>
            <a:endParaRPr lang="da-DK" altLang="zh-CN" sz="2000" b="1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cxnSp>
        <p:nvCxnSpPr>
          <p:cNvPr id="109" name="曲线连接符 108"/>
          <p:cNvCxnSpPr>
            <a:stCxn id="3" idx="3"/>
            <a:endCxn id="83" idx="1"/>
          </p:cNvCxnSpPr>
          <p:nvPr/>
        </p:nvCxnSpPr>
        <p:spPr>
          <a:xfrm>
            <a:off x="2987824" y="3573016"/>
            <a:ext cx="576064" cy="864096"/>
          </a:xfrm>
          <a:prstGeom prst="curvedConnector3">
            <a:avLst>
              <a:gd name="adj1" fmla="val 50000"/>
            </a:avLst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曲线连接符 111"/>
          <p:cNvCxnSpPr>
            <a:stCxn id="142" idx="3"/>
            <a:endCxn id="105" idx="1"/>
          </p:cNvCxnSpPr>
          <p:nvPr/>
        </p:nvCxnSpPr>
        <p:spPr>
          <a:xfrm flipV="1">
            <a:off x="5293992" y="3573016"/>
            <a:ext cx="574152" cy="864096"/>
          </a:xfrm>
          <a:prstGeom prst="curvedConnector3">
            <a:avLst>
              <a:gd name="adj1" fmla="val 50000"/>
            </a:avLst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曲线连接符 114"/>
          <p:cNvCxnSpPr>
            <a:stCxn id="260" idx="3"/>
            <a:endCxn id="74" idx="1"/>
          </p:cNvCxnSpPr>
          <p:nvPr/>
        </p:nvCxnSpPr>
        <p:spPr>
          <a:xfrm flipV="1">
            <a:off x="2989736" y="3573016"/>
            <a:ext cx="574152" cy="432048"/>
          </a:xfrm>
          <a:prstGeom prst="curvedConnector3">
            <a:avLst>
              <a:gd name="adj1" fmla="val 50000"/>
            </a:avLst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" name="曲线连接符 117"/>
          <p:cNvCxnSpPr>
            <a:stCxn id="77" idx="3"/>
            <a:endCxn id="106" idx="1"/>
          </p:cNvCxnSpPr>
          <p:nvPr/>
        </p:nvCxnSpPr>
        <p:spPr>
          <a:xfrm>
            <a:off x="5293992" y="3573016"/>
            <a:ext cx="574152" cy="432048"/>
          </a:xfrm>
          <a:prstGeom prst="curvedConnector3">
            <a:avLst>
              <a:gd name="adj1" fmla="val 50000"/>
            </a:avLst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曲线连接符 120"/>
          <p:cNvCxnSpPr>
            <a:stCxn id="260" idx="3"/>
            <a:endCxn id="94" idx="1"/>
          </p:cNvCxnSpPr>
          <p:nvPr/>
        </p:nvCxnSpPr>
        <p:spPr>
          <a:xfrm>
            <a:off x="2989736" y="4005064"/>
            <a:ext cx="574152" cy="12700"/>
          </a:xfrm>
          <a:prstGeom prst="curvedConnector3">
            <a:avLst>
              <a:gd name="adj1" fmla="val 50000"/>
            </a:avLst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3" name="曲线连接符 132"/>
          <p:cNvCxnSpPr>
            <a:stCxn id="82" idx="3"/>
            <a:endCxn id="106" idx="1"/>
          </p:cNvCxnSpPr>
          <p:nvPr/>
        </p:nvCxnSpPr>
        <p:spPr>
          <a:xfrm>
            <a:off x="5293992" y="4005064"/>
            <a:ext cx="574152" cy="12700"/>
          </a:xfrm>
          <a:prstGeom prst="curvedConnector3">
            <a:avLst>
              <a:gd name="adj1" fmla="val 50000"/>
            </a:avLst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6" name="曲线连接符 135"/>
          <p:cNvCxnSpPr>
            <a:stCxn id="159" idx="3"/>
            <a:endCxn id="74" idx="1"/>
          </p:cNvCxnSpPr>
          <p:nvPr/>
        </p:nvCxnSpPr>
        <p:spPr>
          <a:xfrm flipV="1">
            <a:off x="2987824" y="3573016"/>
            <a:ext cx="576064" cy="1296144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" name="曲线连接符 138"/>
          <p:cNvCxnSpPr>
            <a:stCxn id="159" idx="3"/>
            <a:endCxn id="83" idx="1"/>
          </p:cNvCxnSpPr>
          <p:nvPr/>
        </p:nvCxnSpPr>
        <p:spPr>
          <a:xfrm flipV="1">
            <a:off x="2987824" y="4437112"/>
            <a:ext cx="576064" cy="432048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" name="曲线连接符 144"/>
          <p:cNvCxnSpPr>
            <a:endCxn id="86" idx="1"/>
          </p:cNvCxnSpPr>
          <p:nvPr/>
        </p:nvCxnSpPr>
        <p:spPr>
          <a:xfrm>
            <a:off x="2987824" y="4869160"/>
            <a:ext cx="576064" cy="12700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曲线连接符 145"/>
          <p:cNvCxnSpPr>
            <a:stCxn id="77" idx="3"/>
            <a:endCxn id="108" idx="1"/>
          </p:cNvCxnSpPr>
          <p:nvPr/>
        </p:nvCxnSpPr>
        <p:spPr>
          <a:xfrm>
            <a:off x="5293992" y="3573016"/>
            <a:ext cx="574152" cy="1296144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曲线连接符 147"/>
          <p:cNvCxnSpPr>
            <a:stCxn id="142" idx="3"/>
            <a:endCxn id="108" idx="1"/>
          </p:cNvCxnSpPr>
          <p:nvPr/>
        </p:nvCxnSpPr>
        <p:spPr>
          <a:xfrm>
            <a:off x="5293992" y="4437112"/>
            <a:ext cx="574152" cy="432048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曲线连接符 150"/>
          <p:cNvCxnSpPr>
            <a:stCxn id="97" idx="3"/>
            <a:endCxn id="108" idx="1"/>
          </p:cNvCxnSpPr>
          <p:nvPr/>
        </p:nvCxnSpPr>
        <p:spPr>
          <a:xfrm>
            <a:off x="5293992" y="4869160"/>
            <a:ext cx="574152" cy="12700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4" name="Rectangle 15"/>
          <p:cNvSpPr>
            <a:spLocks noChangeArrowheads="1"/>
          </p:cNvSpPr>
          <p:nvPr/>
        </p:nvSpPr>
        <p:spPr bwMode="auto">
          <a:xfrm>
            <a:off x="7452320" y="3789040"/>
            <a:ext cx="1368152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0" hangingPunct="0">
              <a:buSzPct val="100000"/>
            </a:pPr>
            <a:r>
              <a:rPr lang="da-DK" altLang="zh-CN" sz="2000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+ 2 = </a:t>
            </a:r>
            <a:r>
              <a:rPr lang="da-DK" altLang="zh-CN" sz="2000" b="1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3</a:t>
            </a:r>
            <a:endParaRPr lang="da-DK" altLang="zh-CN" sz="2000" b="1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127" name="Rectangle 15"/>
          <p:cNvSpPr>
            <a:spLocks noChangeArrowheads="1"/>
          </p:cNvSpPr>
          <p:nvPr/>
        </p:nvSpPr>
        <p:spPr bwMode="auto">
          <a:xfrm>
            <a:off x="7452320" y="4653136"/>
            <a:ext cx="576064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0" hangingPunct="0">
              <a:buSzPct val="100000"/>
            </a:pPr>
            <a:r>
              <a:rPr lang="da-DK" altLang="zh-CN" sz="2000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+ 2</a:t>
            </a:r>
            <a:endParaRPr lang="da-DK" altLang="zh-CN" sz="2000" b="1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128" name="Rectangle 15"/>
          <p:cNvSpPr>
            <a:spLocks noChangeArrowheads="1"/>
          </p:cNvSpPr>
          <p:nvPr/>
        </p:nvSpPr>
        <p:spPr bwMode="auto">
          <a:xfrm>
            <a:off x="7956376" y="4653136"/>
            <a:ext cx="1008112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0" hangingPunct="0">
              <a:buSzPct val="100000"/>
            </a:pPr>
            <a:r>
              <a:rPr lang="da-DK" altLang="zh-CN" sz="2000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+ 1 = </a:t>
            </a:r>
            <a:r>
              <a:rPr lang="da-DK" altLang="zh-CN" sz="2000" b="1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4 </a:t>
            </a:r>
            <a:endParaRPr lang="da-DK" altLang="zh-CN" sz="2000" b="1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113" name="Rectangle 15"/>
          <p:cNvSpPr>
            <a:spLocks noChangeArrowheads="1"/>
          </p:cNvSpPr>
          <p:nvPr/>
        </p:nvSpPr>
        <p:spPr bwMode="auto">
          <a:xfrm>
            <a:off x="755576" y="5517232"/>
            <a:ext cx="7848872" cy="288032"/>
          </a:xfrm>
          <a:prstGeom prst="rect">
            <a:avLst/>
          </a:prstGeom>
          <a:noFill/>
          <a:ln w="28575" cap="rnd" cmpd="sng">
            <a:solidFill>
              <a:srgbClr val="FF0000"/>
            </a:solidFill>
            <a:prstDash val="solid"/>
            <a:bevel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r>
              <a:rPr lang="en-US" altLang="zh-CN" sz="2000" dirty="0" smtClean="0">
                <a:solidFill>
                  <a:srgbClr val="FF0000"/>
                </a:solidFill>
                <a:latin typeface="Arial Black"/>
                <a:cs typeface="Arial Black"/>
                <a:sym typeface="Verdana" pitchFamily="34" charset="0"/>
              </a:rPr>
              <a:t>Q: Should we pre-allocate a </a:t>
            </a:r>
            <a:r>
              <a:rPr lang="en-US" altLang="zh-CN" sz="2000" i="1" dirty="0" smtClean="0">
                <a:solidFill>
                  <a:srgbClr val="FF0000"/>
                </a:solidFill>
                <a:latin typeface="Arial Black"/>
                <a:cs typeface="Arial Black"/>
                <a:sym typeface="Verdana" pitchFamily="34" charset="0"/>
              </a:rPr>
              <a:t>C</a:t>
            </a:r>
            <a:r>
              <a:rPr lang="en-US" altLang="zh-CN" sz="2000" dirty="0" smtClean="0">
                <a:solidFill>
                  <a:srgbClr val="FF0000"/>
                </a:solidFill>
                <a:latin typeface="Arial Black"/>
                <a:cs typeface="Arial Black"/>
                <a:sym typeface="Verdana" pitchFamily="34" charset="0"/>
              </a:rPr>
              <a:t> of the upper bound size?</a:t>
            </a:r>
          </a:p>
        </p:txBody>
      </p:sp>
      <p:sp>
        <p:nvSpPr>
          <p:cNvPr id="114" name="Rectangle 15"/>
          <p:cNvSpPr>
            <a:spLocks noChangeArrowheads="1"/>
          </p:cNvSpPr>
          <p:nvPr/>
        </p:nvSpPr>
        <p:spPr bwMode="auto">
          <a:xfrm>
            <a:off x="1403648" y="5877272"/>
            <a:ext cx="6552728" cy="648072"/>
          </a:xfrm>
          <a:prstGeom prst="rect">
            <a:avLst/>
          </a:prstGeom>
          <a:solidFill>
            <a:srgbClr val="FF0000"/>
          </a:solidFill>
          <a:ln w="28575" cap="rnd" cmpd="sng">
            <a:solidFill>
              <a:srgbClr val="FF0000"/>
            </a:solidFill>
            <a:prstDash val="solid"/>
            <a:bevel/>
            <a:headEnd/>
            <a:tailEnd/>
          </a:ln>
        </p:spPr>
        <p:txBody>
          <a:bodyPr wrap="none" anchor="ctr"/>
          <a:lstStyle/>
          <a:p>
            <a:pPr eaLnBrk="0" hangingPunct="0">
              <a:buSzPct val="100000"/>
            </a:pPr>
            <a:r>
              <a:rPr lang="en-US" altLang="zh-CN" sz="2000" dirty="0" smtClean="0">
                <a:solidFill>
                  <a:schemeClr val="bg1"/>
                </a:solidFill>
                <a:latin typeface="Arial Black"/>
                <a:cs typeface="Arial Black"/>
                <a:sym typeface="Verdana" pitchFamily="34" charset="0"/>
              </a:rPr>
              <a:t>A: No. </a:t>
            </a:r>
            <a:r>
              <a:rPr lang="en-US" altLang="zh-CN" sz="2000" i="1" dirty="0" err="1" smtClean="0">
                <a:solidFill>
                  <a:schemeClr val="bg1"/>
                </a:solidFill>
                <a:latin typeface="Arial Black"/>
                <a:cs typeface="Arial Black"/>
                <a:sym typeface="Verdana" pitchFamily="34" charset="0"/>
              </a:rPr>
              <a:t>NnzC</a:t>
            </a:r>
            <a:r>
              <a:rPr lang="en-US" altLang="zh-CN" sz="2000" baseline="-25000" dirty="0" err="1" smtClean="0">
                <a:solidFill>
                  <a:schemeClr val="bg1"/>
                </a:solidFill>
                <a:latin typeface="Arial Black"/>
                <a:cs typeface="Arial Black"/>
                <a:sym typeface="Verdana" pitchFamily="34" charset="0"/>
              </a:rPr>
              <a:t>ub</a:t>
            </a:r>
            <a:r>
              <a:rPr lang="en-US" altLang="zh-CN" sz="2000" dirty="0" smtClean="0">
                <a:solidFill>
                  <a:schemeClr val="bg1"/>
                </a:solidFill>
                <a:latin typeface="Arial Black"/>
                <a:cs typeface="Arial Black"/>
                <a:sym typeface="Verdana" pitchFamily="34" charset="0"/>
              </a:rPr>
              <a:t> may be very large, </a:t>
            </a:r>
          </a:p>
          <a:p>
            <a:pPr eaLnBrk="0" hangingPunct="0">
              <a:buSzPct val="100000"/>
            </a:pPr>
            <a:r>
              <a:rPr lang="en-US" altLang="zh-CN" sz="2000" dirty="0">
                <a:solidFill>
                  <a:schemeClr val="bg1"/>
                </a:solidFill>
                <a:latin typeface="Arial Black"/>
                <a:cs typeface="Arial Black"/>
                <a:sym typeface="Verdana" pitchFamily="34" charset="0"/>
              </a:rPr>
              <a:t> </a:t>
            </a:r>
            <a:r>
              <a:rPr lang="en-US" altLang="zh-CN" sz="2000" dirty="0" smtClean="0">
                <a:solidFill>
                  <a:schemeClr val="bg1"/>
                </a:solidFill>
                <a:latin typeface="Arial Black"/>
                <a:cs typeface="Arial Black"/>
                <a:sym typeface="Verdana" pitchFamily="34" charset="0"/>
              </a:rPr>
              <a:t>   so we do not pre-allocate it in this stage.</a:t>
            </a:r>
          </a:p>
        </p:txBody>
      </p:sp>
    </p:spTree>
    <p:extLst>
      <p:ext uri="{BB962C8B-B14F-4D97-AF65-F5344CB8AC3E}">
        <p14:creationId xmlns:p14="http://schemas.microsoft.com/office/powerpoint/2010/main" val="25697472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2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7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87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2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7" dur="5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2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7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2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9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3" grpId="0" animBg="1"/>
      <p:bldP spid="185" grpId="0" animBg="1"/>
      <p:bldP spid="240" grpId="0" animBg="1"/>
      <p:bldP spid="3" grpId="0" animBg="1"/>
      <p:bldP spid="149" grpId="0" animBg="1"/>
      <p:bldP spid="158" grpId="0" animBg="1"/>
      <p:bldP spid="159" grpId="0" animBg="1"/>
      <p:bldP spid="105" grpId="0"/>
      <p:bldP spid="106" grpId="0"/>
      <p:bldP spid="107" grpId="0"/>
      <p:bldP spid="108" grpId="0"/>
      <p:bldP spid="124" grpId="0"/>
      <p:bldP spid="127" grpId="0"/>
      <p:bldP spid="128" grpId="0"/>
      <p:bldP spid="113" grpId="0" animBg="1"/>
      <p:bldP spid="11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042988" y="460375"/>
            <a:ext cx="7921625" cy="736377"/>
          </a:xfrm>
        </p:spPr>
        <p:txBody>
          <a:bodyPr/>
          <a:lstStyle/>
          <a:p>
            <a:r>
              <a:rPr lang="en-US" altLang="zh-CN" sz="3200" noProof="1" smtClean="0">
                <a:sym typeface="Verdana" pitchFamily="34" charset="0"/>
              </a:rPr>
              <a:t>Background - Sparse Matrix</a:t>
            </a:r>
            <a:endParaRPr lang="en-US" altLang="zh-CN" sz="3200" noProof="1" smtClean="0">
              <a:solidFill>
                <a:srgbClr val="933027"/>
              </a:solidFill>
              <a:sym typeface="Verdana" pitchFamily="34" charset="0"/>
            </a:endParaRPr>
          </a:p>
        </p:txBody>
      </p:sp>
      <p:sp>
        <p:nvSpPr>
          <p:cNvPr id="10243" name="Footer Placeholder 3"/>
          <p:cNvSpPr>
            <a:spLocks noGrp="1"/>
          </p:cNvSpPr>
          <p:nvPr>
            <p:ph type="ftr" sz="quarter" idx="14"/>
          </p:nvPr>
        </p:nvSpPr>
        <p:spPr>
          <a:noFill/>
        </p:spPr>
        <p:txBody>
          <a:bodyPr/>
          <a:lstStyle/>
          <a:p>
            <a:r>
              <a:rPr lang="en-US" altLang="zh-CN" noProof="1" smtClean="0"/>
              <a:t>Faculty of Science</a:t>
            </a:r>
          </a:p>
        </p:txBody>
      </p:sp>
      <p:sp>
        <p:nvSpPr>
          <p:cNvPr id="10244" name="Slide Number Placeholder 5"/>
          <p:cNvSpPr>
            <a:spLocks noGrp="1"/>
          </p:cNvSpPr>
          <p:nvPr>
            <p:ph type="sldNum" sz="quarter" idx="16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AABF0D7A-581C-4D2D-9D06-0B18E6A46BA3}" type="slidenum">
              <a:rPr lang="en-US" altLang="zh-CN" noProof="1" dirty="0" smtClean="0"/>
              <a:pPr/>
              <a:t>5</a:t>
            </a:fld>
            <a:endParaRPr lang="en-US" altLang="zh-CN" noProof="1" smtClean="0"/>
          </a:p>
        </p:txBody>
      </p:sp>
      <p:sp>
        <p:nvSpPr>
          <p:cNvPr id="15" name="Rectangle 3"/>
          <p:cNvSpPr txBox="1">
            <a:spLocks noChangeArrowheads="1"/>
          </p:cNvSpPr>
          <p:nvPr/>
        </p:nvSpPr>
        <p:spPr bwMode="auto">
          <a:xfrm>
            <a:off x="1042988" y="1700808"/>
            <a:ext cx="7345435" cy="1080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342900" indent="-342900" eaLnBrk="0" hangingPunct="0">
              <a:spcBef>
                <a:spcPts val="1200"/>
              </a:spcBef>
              <a:buFontTx/>
              <a:buChar char="•"/>
              <a:defRPr/>
            </a:pPr>
            <a:r>
              <a:rPr lang="en-US" altLang="zh-CN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If</a:t>
            </a:r>
            <a:r>
              <a:rPr lang="zh-CN" altLang="en-US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 </a:t>
            </a:r>
            <a:r>
              <a:rPr lang="en-US" altLang="zh-CN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the</a:t>
            </a:r>
            <a:r>
              <a:rPr lang="zh-CN" altLang="en-US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 </a:t>
            </a:r>
            <a:r>
              <a:rPr lang="en-US" altLang="zh-CN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majority</a:t>
            </a:r>
            <a:r>
              <a:rPr lang="zh-CN" altLang="en-US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 </a:t>
            </a:r>
            <a:r>
              <a:rPr lang="en-US" altLang="zh-CN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of</a:t>
            </a:r>
            <a:r>
              <a:rPr lang="zh-CN" altLang="en-US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 </a:t>
            </a:r>
            <a:r>
              <a:rPr lang="en-US" altLang="zh-CN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entries</a:t>
            </a:r>
            <a:r>
              <a:rPr lang="zh-CN" altLang="en-US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 </a:t>
            </a:r>
            <a:r>
              <a:rPr lang="en-US" altLang="zh-CN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in</a:t>
            </a:r>
            <a:r>
              <a:rPr lang="zh-CN" altLang="en-US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 </a:t>
            </a:r>
            <a:r>
              <a:rPr lang="en-US" altLang="zh-CN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a</a:t>
            </a:r>
            <a:r>
              <a:rPr lang="zh-CN" altLang="en-US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 </a:t>
            </a:r>
            <a:r>
              <a:rPr lang="en-US" altLang="zh-CN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matrix</a:t>
            </a:r>
            <a:r>
              <a:rPr lang="zh-CN" altLang="en-US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 </a:t>
            </a:r>
            <a:r>
              <a:rPr lang="en-US" altLang="zh-CN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are</a:t>
            </a:r>
            <a:r>
              <a:rPr lang="zh-CN" altLang="en-US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 </a:t>
            </a:r>
            <a:r>
              <a:rPr lang="en-US" altLang="zh-CN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zeros,</a:t>
            </a:r>
            <a:r>
              <a:rPr lang="zh-CN" altLang="en-US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 </a:t>
            </a:r>
            <a:r>
              <a:rPr lang="en-US" altLang="zh-CN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we</a:t>
            </a:r>
            <a:r>
              <a:rPr lang="zh-CN" altLang="en-US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 </a:t>
            </a:r>
            <a:r>
              <a:rPr lang="en-US" altLang="zh-CN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can</a:t>
            </a:r>
            <a:r>
              <a:rPr lang="zh-CN" altLang="en-US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 </a:t>
            </a:r>
            <a:r>
              <a:rPr lang="en-US" altLang="zh-CN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store</a:t>
            </a:r>
            <a:r>
              <a:rPr lang="zh-CN" altLang="en-US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 </a:t>
            </a:r>
            <a:r>
              <a:rPr lang="en-US" altLang="zh-CN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the</a:t>
            </a:r>
            <a:r>
              <a:rPr lang="zh-CN" altLang="en-US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 </a:t>
            </a:r>
            <a:r>
              <a:rPr lang="en-US" altLang="zh-CN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matrix</a:t>
            </a:r>
            <a:r>
              <a:rPr lang="zh-CN" altLang="en-US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 </a:t>
            </a:r>
            <a:r>
              <a:rPr lang="en-US" altLang="zh-CN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by using</a:t>
            </a:r>
            <a:r>
              <a:rPr lang="zh-CN" altLang="en-US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 </a:t>
            </a:r>
            <a:r>
              <a:rPr lang="en-US" altLang="zh-CN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a</a:t>
            </a:r>
            <a:r>
              <a:rPr lang="zh-CN" altLang="en-US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 </a:t>
            </a:r>
            <a:r>
              <a:rPr lang="en-US" altLang="zh-CN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sparse</a:t>
            </a:r>
            <a:r>
              <a:rPr lang="zh-CN" altLang="en-US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 </a:t>
            </a:r>
            <a:r>
              <a:rPr lang="en-US" altLang="zh-CN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representation that only records nonzero entries.</a:t>
            </a:r>
            <a:r>
              <a:rPr lang="zh-CN" altLang="en-US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 </a:t>
            </a:r>
            <a:endParaRPr lang="en-US" altLang="zh-CN" sz="1600" b="1" kern="0" noProof="1">
              <a:solidFill>
                <a:srgbClr val="212121"/>
              </a:solidFill>
              <a:latin typeface="+mn-lt"/>
              <a:sym typeface="Verdana" pitchFamily="34" charset="0"/>
            </a:endParaRPr>
          </a:p>
        </p:txBody>
      </p:sp>
      <p:grpSp>
        <p:nvGrpSpPr>
          <p:cNvPr id="4" name="组 3"/>
          <p:cNvGrpSpPr/>
          <p:nvPr/>
        </p:nvGrpSpPr>
        <p:grpSpPr>
          <a:xfrm>
            <a:off x="2699792" y="3140968"/>
            <a:ext cx="1730104" cy="2808312"/>
            <a:chOff x="3489968" y="3140968"/>
            <a:chExt cx="1730104" cy="2808312"/>
          </a:xfrm>
        </p:grpSpPr>
        <p:grpSp>
          <p:nvGrpSpPr>
            <p:cNvPr id="81" name="组 80"/>
            <p:cNvGrpSpPr/>
            <p:nvPr/>
          </p:nvGrpSpPr>
          <p:grpSpPr>
            <a:xfrm>
              <a:off x="3489968" y="3573016"/>
              <a:ext cx="433960" cy="432048"/>
              <a:chOff x="3851920" y="3356992"/>
              <a:chExt cx="433960" cy="432048"/>
            </a:xfrm>
          </p:grpSpPr>
          <p:sp>
            <p:nvSpPr>
              <p:cNvPr id="122" name="Rectangle 15"/>
              <p:cNvSpPr>
                <a:spLocks noChangeArrowheads="1"/>
              </p:cNvSpPr>
              <p:nvPr/>
            </p:nvSpPr>
            <p:spPr bwMode="auto">
              <a:xfrm>
                <a:off x="3851920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126" name="椭圆 125"/>
              <p:cNvSpPr/>
              <p:nvPr/>
            </p:nvSpPr>
            <p:spPr>
              <a:xfrm>
                <a:off x="3888880" y="3392996"/>
                <a:ext cx="360040" cy="36004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127" name="Rectangle 15"/>
              <p:cNvSpPr>
                <a:spLocks noChangeArrowheads="1"/>
              </p:cNvSpPr>
              <p:nvPr/>
            </p:nvSpPr>
            <p:spPr bwMode="auto">
              <a:xfrm>
                <a:off x="3851920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2</a:t>
                </a:r>
                <a:endPara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grpSp>
          <p:nvGrpSpPr>
            <p:cNvPr id="82" name="组 81"/>
            <p:cNvGrpSpPr/>
            <p:nvPr/>
          </p:nvGrpSpPr>
          <p:grpSpPr>
            <a:xfrm>
              <a:off x="4354064" y="3140968"/>
              <a:ext cx="433960" cy="432048"/>
              <a:chOff x="2987824" y="3356992"/>
              <a:chExt cx="433960" cy="432048"/>
            </a:xfrm>
          </p:grpSpPr>
          <p:sp>
            <p:nvSpPr>
              <p:cNvPr id="118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120" name="椭圆 119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121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1</a:t>
                </a:r>
                <a:endPara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sp>
          <p:nvSpPr>
            <p:cNvPr id="84" name="Rectangle 15"/>
            <p:cNvSpPr>
              <a:spLocks noChangeArrowheads="1"/>
            </p:cNvSpPr>
            <p:nvPr/>
          </p:nvSpPr>
          <p:spPr bwMode="auto">
            <a:xfrm>
              <a:off x="3489968" y="3140968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85" name="Rectangle 15"/>
            <p:cNvSpPr>
              <a:spLocks noChangeArrowheads="1"/>
            </p:cNvSpPr>
            <p:nvPr/>
          </p:nvSpPr>
          <p:spPr bwMode="auto">
            <a:xfrm>
              <a:off x="3922016" y="3140968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grpSp>
          <p:nvGrpSpPr>
            <p:cNvPr id="87" name="组 86"/>
            <p:cNvGrpSpPr/>
            <p:nvPr/>
          </p:nvGrpSpPr>
          <p:grpSpPr>
            <a:xfrm>
              <a:off x="3922016" y="3573016"/>
              <a:ext cx="433960" cy="432048"/>
              <a:chOff x="3851920" y="3356992"/>
              <a:chExt cx="433960" cy="432048"/>
            </a:xfrm>
          </p:grpSpPr>
          <p:sp>
            <p:nvSpPr>
              <p:cNvPr id="115" name="Rectangle 15"/>
              <p:cNvSpPr>
                <a:spLocks noChangeArrowheads="1"/>
              </p:cNvSpPr>
              <p:nvPr/>
            </p:nvSpPr>
            <p:spPr bwMode="auto">
              <a:xfrm>
                <a:off x="3851920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116" name="椭圆 115"/>
              <p:cNvSpPr/>
              <p:nvPr/>
            </p:nvSpPr>
            <p:spPr>
              <a:xfrm>
                <a:off x="3888880" y="3392996"/>
                <a:ext cx="360040" cy="36004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117" name="Rectangle 15"/>
              <p:cNvSpPr>
                <a:spLocks noChangeArrowheads="1"/>
              </p:cNvSpPr>
              <p:nvPr/>
            </p:nvSpPr>
            <p:spPr bwMode="auto">
              <a:xfrm>
                <a:off x="3851920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3</a:t>
                </a:r>
                <a:endPara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sp>
          <p:nvSpPr>
            <p:cNvPr id="88" name="Rectangle 15"/>
            <p:cNvSpPr>
              <a:spLocks noChangeArrowheads="1"/>
            </p:cNvSpPr>
            <p:nvPr/>
          </p:nvSpPr>
          <p:spPr bwMode="auto">
            <a:xfrm>
              <a:off x="4786112" y="3573016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89" name="Rectangle 15"/>
            <p:cNvSpPr>
              <a:spLocks noChangeArrowheads="1"/>
            </p:cNvSpPr>
            <p:nvPr/>
          </p:nvSpPr>
          <p:spPr bwMode="auto">
            <a:xfrm>
              <a:off x="4354064" y="4005064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90" name="Rectangle 15"/>
            <p:cNvSpPr>
              <a:spLocks noChangeArrowheads="1"/>
            </p:cNvSpPr>
            <p:nvPr/>
          </p:nvSpPr>
          <p:spPr bwMode="auto">
            <a:xfrm>
              <a:off x="4786112" y="4005064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91" name="Rectangle 15"/>
            <p:cNvSpPr>
              <a:spLocks noChangeArrowheads="1"/>
            </p:cNvSpPr>
            <p:nvPr/>
          </p:nvSpPr>
          <p:spPr bwMode="auto">
            <a:xfrm>
              <a:off x="3489968" y="4005064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92" name="Rectangle 15"/>
            <p:cNvSpPr>
              <a:spLocks noChangeArrowheads="1"/>
            </p:cNvSpPr>
            <p:nvPr/>
          </p:nvSpPr>
          <p:spPr bwMode="auto">
            <a:xfrm>
              <a:off x="3922016" y="4005064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97" name="Rectangle 15"/>
            <p:cNvSpPr>
              <a:spLocks noChangeArrowheads="1"/>
            </p:cNvSpPr>
            <p:nvPr/>
          </p:nvSpPr>
          <p:spPr bwMode="auto">
            <a:xfrm>
              <a:off x="4786112" y="3140968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98" name="Rectangle 15"/>
            <p:cNvSpPr>
              <a:spLocks noChangeArrowheads="1"/>
            </p:cNvSpPr>
            <p:nvPr/>
          </p:nvSpPr>
          <p:spPr bwMode="auto">
            <a:xfrm>
              <a:off x="4354064" y="3573016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99" name="Rectangle 15"/>
            <p:cNvSpPr>
              <a:spLocks noChangeArrowheads="1"/>
            </p:cNvSpPr>
            <p:nvPr/>
          </p:nvSpPr>
          <p:spPr bwMode="auto">
            <a:xfrm>
              <a:off x="3922016" y="4437112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grpSp>
          <p:nvGrpSpPr>
            <p:cNvPr id="100" name="组 99"/>
            <p:cNvGrpSpPr/>
            <p:nvPr/>
          </p:nvGrpSpPr>
          <p:grpSpPr>
            <a:xfrm>
              <a:off x="4786112" y="4437112"/>
              <a:ext cx="433960" cy="432048"/>
              <a:chOff x="3851920" y="3356992"/>
              <a:chExt cx="433960" cy="432048"/>
            </a:xfrm>
          </p:grpSpPr>
          <p:sp>
            <p:nvSpPr>
              <p:cNvPr id="112" name="Rectangle 15"/>
              <p:cNvSpPr>
                <a:spLocks noChangeArrowheads="1"/>
              </p:cNvSpPr>
              <p:nvPr/>
            </p:nvSpPr>
            <p:spPr bwMode="auto">
              <a:xfrm>
                <a:off x="3851920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113" name="椭圆 112"/>
              <p:cNvSpPr/>
              <p:nvPr/>
            </p:nvSpPr>
            <p:spPr>
              <a:xfrm>
                <a:off x="3888880" y="3392996"/>
                <a:ext cx="360040" cy="36004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114" name="Rectangle 15"/>
              <p:cNvSpPr>
                <a:spLocks noChangeArrowheads="1"/>
              </p:cNvSpPr>
              <p:nvPr/>
            </p:nvSpPr>
            <p:spPr bwMode="auto">
              <a:xfrm>
                <a:off x="3851920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6</a:t>
                </a:r>
              </a:p>
            </p:txBody>
          </p:sp>
        </p:grpSp>
        <p:grpSp>
          <p:nvGrpSpPr>
            <p:cNvPr id="101" name="组 100"/>
            <p:cNvGrpSpPr/>
            <p:nvPr/>
          </p:nvGrpSpPr>
          <p:grpSpPr>
            <a:xfrm>
              <a:off x="4354064" y="4437112"/>
              <a:ext cx="433960" cy="432048"/>
              <a:chOff x="2987824" y="3356992"/>
              <a:chExt cx="433960" cy="432048"/>
            </a:xfrm>
          </p:grpSpPr>
          <p:sp>
            <p:nvSpPr>
              <p:cNvPr id="108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109" name="椭圆 108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110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5</a:t>
                </a:r>
              </a:p>
            </p:txBody>
          </p:sp>
        </p:grpSp>
        <p:grpSp>
          <p:nvGrpSpPr>
            <p:cNvPr id="103" name="组 102"/>
            <p:cNvGrpSpPr/>
            <p:nvPr/>
          </p:nvGrpSpPr>
          <p:grpSpPr>
            <a:xfrm>
              <a:off x="3489968" y="4437112"/>
              <a:ext cx="433960" cy="432048"/>
              <a:chOff x="3851920" y="3356992"/>
              <a:chExt cx="433960" cy="432048"/>
            </a:xfrm>
          </p:grpSpPr>
          <p:sp>
            <p:nvSpPr>
              <p:cNvPr id="105" name="Rectangle 15"/>
              <p:cNvSpPr>
                <a:spLocks noChangeArrowheads="1"/>
              </p:cNvSpPr>
              <p:nvPr/>
            </p:nvSpPr>
            <p:spPr bwMode="auto">
              <a:xfrm>
                <a:off x="3851920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106" name="椭圆 105"/>
              <p:cNvSpPr/>
              <p:nvPr/>
            </p:nvSpPr>
            <p:spPr>
              <a:xfrm>
                <a:off x="3888880" y="3392996"/>
                <a:ext cx="360040" cy="36004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107" name="Rectangle 15"/>
              <p:cNvSpPr>
                <a:spLocks noChangeArrowheads="1"/>
              </p:cNvSpPr>
              <p:nvPr/>
            </p:nvSpPr>
            <p:spPr bwMode="auto">
              <a:xfrm>
                <a:off x="3851920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4</a:t>
                </a:r>
                <a:endPara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sp>
          <p:nvSpPr>
            <p:cNvPr id="104" name="Rectangle 15"/>
            <p:cNvSpPr>
              <a:spLocks noChangeArrowheads="1"/>
            </p:cNvSpPr>
            <p:nvPr/>
          </p:nvSpPr>
          <p:spPr bwMode="auto">
            <a:xfrm>
              <a:off x="3489968" y="4869160"/>
              <a:ext cx="1728192" cy="10801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2000" i="1" dirty="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A</a:t>
              </a:r>
            </a:p>
            <a:p>
              <a:pPr algn="ctr" eaLnBrk="0" hangingPunct="0">
                <a:buSzPct val="100000"/>
              </a:pPr>
              <a:r>
                <a:rPr lang="da-DK" altLang="zh-CN" sz="2000" dirty="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(4x4)</a:t>
              </a:r>
            </a:p>
            <a:p>
              <a:pPr algn="ctr" eaLnBrk="0" hangingPunct="0">
                <a:buSzPct val="100000"/>
              </a:pPr>
              <a:r>
                <a:rPr lang="da-DK" altLang="zh-CN" sz="2000" i="1" dirty="0" err="1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nnzA</a:t>
              </a:r>
              <a:r>
                <a:rPr lang="da-DK" altLang="zh-CN" sz="2000" i="1" dirty="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 </a:t>
              </a:r>
              <a:r>
                <a:rPr lang="da-DK" altLang="zh-CN" sz="2000" dirty="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= 6</a:t>
              </a: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</p:grpSp>
      <p:grpSp>
        <p:nvGrpSpPr>
          <p:cNvPr id="3" name="组 2"/>
          <p:cNvGrpSpPr/>
          <p:nvPr/>
        </p:nvGrpSpPr>
        <p:grpSpPr>
          <a:xfrm>
            <a:off x="467544" y="3140968"/>
            <a:ext cx="1730104" cy="2808312"/>
            <a:chOff x="1689768" y="3140968"/>
            <a:chExt cx="1730104" cy="2808312"/>
          </a:xfrm>
        </p:grpSpPr>
        <p:grpSp>
          <p:nvGrpSpPr>
            <p:cNvPr id="54" name="组 53"/>
            <p:cNvGrpSpPr/>
            <p:nvPr/>
          </p:nvGrpSpPr>
          <p:grpSpPr>
            <a:xfrm>
              <a:off x="1689768" y="3573016"/>
              <a:ext cx="433960" cy="432048"/>
              <a:chOff x="3851920" y="3356992"/>
              <a:chExt cx="433960" cy="432048"/>
            </a:xfrm>
          </p:grpSpPr>
          <p:sp>
            <p:nvSpPr>
              <p:cNvPr id="55" name="Rectangle 15"/>
              <p:cNvSpPr>
                <a:spLocks noChangeArrowheads="1"/>
              </p:cNvSpPr>
              <p:nvPr/>
            </p:nvSpPr>
            <p:spPr bwMode="auto">
              <a:xfrm>
                <a:off x="3851920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56" name="椭圆 55"/>
              <p:cNvSpPr/>
              <p:nvPr/>
            </p:nvSpPr>
            <p:spPr>
              <a:xfrm>
                <a:off x="3888880" y="3392996"/>
                <a:ext cx="360040" cy="36004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57" name="Rectangle 15"/>
              <p:cNvSpPr>
                <a:spLocks noChangeArrowheads="1"/>
              </p:cNvSpPr>
              <p:nvPr/>
            </p:nvSpPr>
            <p:spPr bwMode="auto">
              <a:xfrm>
                <a:off x="3851920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2</a:t>
                </a:r>
                <a:endPara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grpSp>
          <p:nvGrpSpPr>
            <p:cNvPr id="5" name="组 4"/>
            <p:cNvGrpSpPr/>
            <p:nvPr/>
          </p:nvGrpSpPr>
          <p:grpSpPr>
            <a:xfrm>
              <a:off x="2553864" y="3140968"/>
              <a:ext cx="433960" cy="432048"/>
              <a:chOff x="2987824" y="3356992"/>
              <a:chExt cx="433960" cy="432048"/>
            </a:xfrm>
          </p:grpSpPr>
          <p:sp>
            <p:nvSpPr>
              <p:cNvPr id="6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2" name="椭圆 1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23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1</a:t>
                </a:r>
                <a:endPara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sp>
          <p:nvSpPr>
            <p:cNvPr id="24" name="Rectangle 15"/>
            <p:cNvSpPr>
              <a:spLocks noChangeArrowheads="1"/>
            </p:cNvSpPr>
            <p:nvPr/>
          </p:nvSpPr>
          <p:spPr bwMode="auto">
            <a:xfrm>
              <a:off x="1689768" y="3140968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en-US" altLang="zh-CN" sz="2000" dirty="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26" name="Rectangle 15"/>
            <p:cNvSpPr>
              <a:spLocks noChangeArrowheads="1"/>
            </p:cNvSpPr>
            <p:nvPr/>
          </p:nvSpPr>
          <p:spPr bwMode="auto">
            <a:xfrm>
              <a:off x="2121816" y="3140968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en-US" altLang="zh-CN" sz="2000" dirty="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grpSp>
          <p:nvGrpSpPr>
            <p:cNvPr id="25" name="组 24"/>
            <p:cNvGrpSpPr/>
            <p:nvPr/>
          </p:nvGrpSpPr>
          <p:grpSpPr>
            <a:xfrm>
              <a:off x="2121816" y="3573016"/>
              <a:ext cx="433960" cy="432048"/>
              <a:chOff x="3851920" y="3356992"/>
              <a:chExt cx="433960" cy="432048"/>
            </a:xfrm>
          </p:grpSpPr>
          <p:sp>
            <p:nvSpPr>
              <p:cNvPr id="28" name="Rectangle 15"/>
              <p:cNvSpPr>
                <a:spLocks noChangeArrowheads="1"/>
              </p:cNvSpPr>
              <p:nvPr/>
            </p:nvSpPr>
            <p:spPr bwMode="auto">
              <a:xfrm>
                <a:off x="3851920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29" name="椭圆 28"/>
              <p:cNvSpPr/>
              <p:nvPr/>
            </p:nvSpPr>
            <p:spPr>
              <a:xfrm>
                <a:off x="3888880" y="3392996"/>
                <a:ext cx="360040" cy="36004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30" name="Rectangle 15"/>
              <p:cNvSpPr>
                <a:spLocks noChangeArrowheads="1"/>
              </p:cNvSpPr>
              <p:nvPr/>
            </p:nvSpPr>
            <p:spPr bwMode="auto">
              <a:xfrm>
                <a:off x="3851920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3</a:t>
                </a:r>
                <a:endPara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sp>
          <p:nvSpPr>
            <p:cNvPr id="36" name="Rectangle 15"/>
            <p:cNvSpPr>
              <a:spLocks noChangeArrowheads="1"/>
            </p:cNvSpPr>
            <p:nvPr/>
          </p:nvSpPr>
          <p:spPr bwMode="auto">
            <a:xfrm>
              <a:off x="2985912" y="3573016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en-US" altLang="zh-CN" sz="2000" dirty="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37" name="Rectangle 15"/>
            <p:cNvSpPr>
              <a:spLocks noChangeArrowheads="1"/>
            </p:cNvSpPr>
            <p:nvPr/>
          </p:nvSpPr>
          <p:spPr bwMode="auto">
            <a:xfrm>
              <a:off x="2553864" y="4005064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en-US" altLang="zh-CN" sz="2000" dirty="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38" name="Rectangle 15"/>
            <p:cNvSpPr>
              <a:spLocks noChangeArrowheads="1"/>
            </p:cNvSpPr>
            <p:nvPr/>
          </p:nvSpPr>
          <p:spPr bwMode="auto">
            <a:xfrm>
              <a:off x="2985912" y="4005064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en-US" altLang="zh-CN" sz="2000" dirty="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39" name="Rectangle 15"/>
            <p:cNvSpPr>
              <a:spLocks noChangeArrowheads="1"/>
            </p:cNvSpPr>
            <p:nvPr/>
          </p:nvSpPr>
          <p:spPr bwMode="auto">
            <a:xfrm>
              <a:off x="1689768" y="4005064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en-US" altLang="zh-CN" sz="2000" dirty="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40" name="Rectangle 15"/>
            <p:cNvSpPr>
              <a:spLocks noChangeArrowheads="1"/>
            </p:cNvSpPr>
            <p:nvPr/>
          </p:nvSpPr>
          <p:spPr bwMode="auto">
            <a:xfrm>
              <a:off x="2121816" y="4005064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en-US" altLang="zh-CN" sz="2000" dirty="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42" name="Rectangle 15"/>
            <p:cNvSpPr>
              <a:spLocks noChangeArrowheads="1"/>
            </p:cNvSpPr>
            <p:nvPr/>
          </p:nvSpPr>
          <p:spPr bwMode="auto">
            <a:xfrm>
              <a:off x="2985912" y="3140968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en-US" altLang="zh-CN" sz="2000" dirty="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43" name="Rectangle 15"/>
            <p:cNvSpPr>
              <a:spLocks noChangeArrowheads="1"/>
            </p:cNvSpPr>
            <p:nvPr/>
          </p:nvSpPr>
          <p:spPr bwMode="auto">
            <a:xfrm>
              <a:off x="2553864" y="3573016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44" name="Rectangle 15"/>
            <p:cNvSpPr>
              <a:spLocks noChangeArrowheads="1"/>
            </p:cNvSpPr>
            <p:nvPr/>
          </p:nvSpPr>
          <p:spPr bwMode="auto">
            <a:xfrm>
              <a:off x="2121816" y="4437112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en-US" altLang="zh-CN" sz="2000" dirty="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grpSp>
          <p:nvGrpSpPr>
            <p:cNvPr id="58" name="组 57"/>
            <p:cNvGrpSpPr/>
            <p:nvPr/>
          </p:nvGrpSpPr>
          <p:grpSpPr>
            <a:xfrm>
              <a:off x="2985912" y="4437112"/>
              <a:ext cx="433960" cy="432048"/>
              <a:chOff x="3851920" y="3356992"/>
              <a:chExt cx="433960" cy="432048"/>
            </a:xfrm>
          </p:grpSpPr>
          <p:sp>
            <p:nvSpPr>
              <p:cNvPr id="59" name="Rectangle 15"/>
              <p:cNvSpPr>
                <a:spLocks noChangeArrowheads="1"/>
              </p:cNvSpPr>
              <p:nvPr/>
            </p:nvSpPr>
            <p:spPr bwMode="auto">
              <a:xfrm>
                <a:off x="3851920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60" name="椭圆 59"/>
              <p:cNvSpPr/>
              <p:nvPr/>
            </p:nvSpPr>
            <p:spPr>
              <a:xfrm>
                <a:off x="3888880" y="3392996"/>
                <a:ext cx="360040" cy="36004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61" name="Rectangle 15"/>
              <p:cNvSpPr>
                <a:spLocks noChangeArrowheads="1"/>
              </p:cNvSpPr>
              <p:nvPr/>
            </p:nvSpPr>
            <p:spPr bwMode="auto">
              <a:xfrm>
                <a:off x="3851920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6</a:t>
                </a:r>
              </a:p>
            </p:txBody>
          </p:sp>
        </p:grpSp>
        <p:grpSp>
          <p:nvGrpSpPr>
            <p:cNvPr id="62" name="组 61"/>
            <p:cNvGrpSpPr/>
            <p:nvPr/>
          </p:nvGrpSpPr>
          <p:grpSpPr>
            <a:xfrm>
              <a:off x="2553864" y="4437112"/>
              <a:ext cx="433960" cy="432048"/>
              <a:chOff x="2987824" y="3356992"/>
              <a:chExt cx="433960" cy="432048"/>
            </a:xfrm>
          </p:grpSpPr>
          <p:sp>
            <p:nvSpPr>
              <p:cNvPr id="63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64" name="椭圆 63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65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5</a:t>
                </a:r>
              </a:p>
            </p:txBody>
          </p:sp>
        </p:grpSp>
        <p:grpSp>
          <p:nvGrpSpPr>
            <p:cNvPr id="137" name="组 136"/>
            <p:cNvGrpSpPr/>
            <p:nvPr/>
          </p:nvGrpSpPr>
          <p:grpSpPr>
            <a:xfrm>
              <a:off x="1689768" y="4437112"/>
              <a:ext cx="433960" cy="432048"/>
              <a:chOff x="3851920" y="3356992"/>
              <a:chExt cx="433960" cy="432048"/>
            </a:xfrm>
          </p:grpSpPr>
          <p:sp>
            <p:nvSpPr>
              <p:cNvPr id="138" name="Rectangle 15"/>
              <p:cNvSpPr>
                <a:spLocks noChangeArrowheads="1"/>
              </p:cNvSpPr>
              <p:nvPr/>
            </p:nvSpPr>
            <p:spPr bwMode="auto">
              <a:xfrm>
                <a:off x="3851920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139" name="椭圆 138"/>
              <p:cNvSpPr/>
              <p:nvPr/>
            </p:nvSpPr>
            <p:spPr>
              <a:xfrm>
                <a:off x="3888880" y="3392996"/>
                <a:ext cx="360040" cy="36004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140" name="Rectangle 15"/>
              <p:cNvSpPr>
                <a:spLocks noChangeArrowheads="1"/>
              </p:cNvSpPr>
              <p:nvPr/>
            </p:nvSpPr>
            <p:spPr bwMode="auto">
              <a:xfrm>
                <a:off x="3851920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4</a:t>
                </a:r>
                <a:endPara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sp>
          <p:nvSpPr>
            <p:cNvPr id="165" name="Rectangle 15"/>
            <p:cNvSpPr>
              <a:spLocks noChangeArrowheads="1"/>
            </p:cNvSpPr>
            <p:nvPr/>
          </p:nvSpPr>
          <p:spPr bwMode="auto">
            <a:xfrm>
              <a:off x="1689768" y="4869160"/>
              <a:ext cx="1728192" cy="10801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2000" i="1" dirty="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A</a:t>
              </a:r>
            </a:p>
            <a:p>
              <a:pPr algn="ctr" eaLnBrk="0" hangingPunct="0">
                <a:buSzPct val="100000"/>
              </a:pPr>
              <a:r>
                <a:rPr lang="da-DK" altLang="zh-CN" sz="2000" dirty="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(4x4)</a:t>
              </a:r>
            </a:p>
            <a:p>
              <a:pPr algn="ctr" eaLnBrk="0" hangingPunct="0">
                <a:buSzPct val="100000"/>
              </a:pPr>
              <a:r>
                <a:rPr lang="da-DK" altLang="zh-CN" sz="2000" i="1" dirty="0" err="1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dense</a:t>
              </a: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128" name="Rectangle 15"/>
            <p:cNvSpPr>
              <a:spLocks noChangeArrowheads="1"/>
            </p:cNvSpPr>
            <p:nvPr/>
          </p:nvSpPr>
          <p:spPr bwMode="auto">
            <a:xfrm>
              <a:off x="2553864" y="3573016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en-US" altLang="zh-CN" sz="2000" dirty="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</p:grpSp>
      <p:grpSp>
        <p:nvGrpSpPr>
          <p:cNvPr id="8" name="组 7"/>
          <p:cNvGrpSpPr/>
          <p:nvPr/>
        </p:nvGrpSpPr>
        <p:grpSpPr>
          <a:xfrm>
            <a:off x="5004048" y="3284984"/>
            <a:ext cx="3888432" cy="2664296"/>
            <a:chOff x="5004048" y="3284984"/>
            <a:chExt cx="3888432" cy="2664296"/>
          </a:xfrm>
        </p:grpSpPr>
        <p:grpSp>
          <p:nvGrpSpPr>
            <p:cNvPr id="79" name="组 78"/>
            <p:cNvGrpSpPr/>
            <p:nvPr/>
          </p:nvGrpSpPr>
          <p:grpSpPr>
            <a:xfrm>
              <a:off x="6156176" y="4437112"/>
              <a:ext cx="433960" cy="432048"/>
              <a:chOff x="2987824" y="3356992"/>
              <a:chExt cx="433960" cy="432048"/>
            </a:xfrm>
          </p:grpSpPr>
          <p:sp>
            <p:nvSpPr>
              <p:cNvPr id="83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86" name="椭圆 85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93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1</a:t>
                </a:r>
                <a:endPara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grpSp>
          <p:nvGrpSpPr>
            <p:cNvPr id="94" name="组 93"/>
            <p:cNvGrpSpPr/>
            <p:nvPr/>
          </p:nvGrpSpPr>
          <p:grpSpPr>
            <a:xfrm>
              <a:off x="6660232" y="4437112"/>
              <a:ext cx="433960" cy="432048"/>
              <a:chOff x="3851920" y="3356992"/>
              <a:chExt cx="433960" cy="432048"/>
            </a:xfrm>
          </p:grpSpPr>
          <p:sp>
            <p:nvSpPr>
              <p:cNvPr id="95" name="Rectangle 15"/>
              <p:cNvSpPr>
                <a:spLocks noChangeArrowheads="1"/>
              </p:cNvSpPr>
              <p:nvPr/>
            </p:nvSpPr>
            <p:spPr bwMode="auto">
              <a:xfrm>
                <a:off x="3851920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96" name="椭圆 95"/>
              <p:cNvSpPr/>
              <p:nvPr/>
            </p:nvSpPr>
            <p:spPr>
              <a:xfrm>
                <a:off x="3888880" y="3392996"/>
                <a:ext cx="360040" cy="36004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102" name="Rectangle 15"/>
              <p:cNvSpPr>
                <a:spLocks noChangeArrowheads="1"/>
              </p:cNvSpPr>
              <p:nvPr/>
            </p:nvSpPr>
            <p:spPr bwMode="auto">
              <a:xfrm>
                <a:off x="3851920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2</a:t>
                </a:r>
                <a:endPara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grpSp>
          <p:nvGrpSpPr>
            <p:cNvPr id="111" name="组 110"/>
            <p:cNvGrpSpPr/>
            <p:nvPr/>
          </p:nvGrpSpPr>
          <p:grpSpPr>
            <a:xfrm>
              <a:off x="7092280" y="4437112"/>
              <a:ext cx="433960" cy="432048"/>
              <a:chOff x="3851920" y="3356992"/>
              <a:chExt cx="433960" cy="432048"/>
            </a:xfrm>
          </p:grpSpPr>
          <p:sp>
            <p:nvSpPr>
              <p:cNvPr id="119" name="Rectangle 15"/>
              <p:cNvSpPr>
                <a:spLocks noChangeArrowheads="1"/>
              </p:cNvSpPr>
              <p:nvPr/>
            </p:nvSpPr>
            <p:spPr bwMode="auto">
              <a:xfrm>
                <a:off x="3851920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123" name="椭圆 122"/>
              <p:cNvSpPr/>
              <p:nvPr/>
            </p:nvSpPr>
            <p:spPr>
              <a:xfrm>
                <a:off x="3888880" y="3392996"/>
                <a:ext cx="360040" cy="36004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124" name="Rectangle 15"/>
              <p:cNvSpPr>
                <a:spLocks noChangeArrowheads="1"/>
              </p:cNvSpPr>
              <p:nvPr/>
            </p:nvSpPr>
            <p:spPr bwMode="auto">
              <a:xfrm>
                <a:off x="3851920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3</a:t>
                </a:r>
                <a:endPara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grpSp>
          <p:nvGrpSpPr>
            <p:cNvPr id="125" name="组 124"/>
            <p:cNvGrpSpPr/>
            <p:nvPr/>
          </p:nvGrpSpPr>
          <p:grpSpPr>
            <a:xfrm>
              <a:off x="7594424" y="4437112"/>
              <a:ext cx="433960" cy="432048"/>
              <a:chOff x="3851920" y="3356992"/>
              <a:chExt cx="433960" cy="432048"/>
            </a:xfrm>
          </p:grpSpPr>
          <p:sp>
            <p:nvSpPr>
              <p:cNvPr id="129" name="Rectangle 15"/>
              <p:cNvSpPr>
                <a:spLocks noChangeArrowheads="1"/>
              </p:cNvSpPr>
              <p:nvPr/>
            </p:nvSpPr>
            <p:spPr bwMode="auto">
              <a:xfrm>
                <a:off x="3851920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130" name="椭圆 129"/>
              <p:cNvSpPr/>
              <p:nvPr/>
            </p:nvSpPr>
            <p:spPr>
              <a:xfrm>
                <a:off x="3888880" y="3392996"/>
                <a:ext cx="360040" cy="36004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131" name="Rectangle 15"/>
              <p:cNvSpPr>
                <a:spLocks noChangeArrowheads="1"/>
              </p:cNvSpPr>
              <p:nvPr/>
            </p:nvSpPr>
            <p:spPr bwMode="auto">
              <a:xfrm>
                <a:off x="3851920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4</a:t>
                </a:r>
                <a:endPara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grpSp>
          <p:nvGrpSpPr>
            <p:cNvPr id="132" name="组 131"/>
            <p:cNvGrpSpPr/>
            <p:nvPr/>
          </p:nvGrpSpPr>
          <p:grpSpPr>
            <a:xfrm>
              <a:off x="8026472" y="4437112"/>
              <a:ext cx="433960" cy="432048"/>
              <a:chOff x="2987824" y="3356992"/>
              <a:chExt cx="433960" cy="432048"/>
            </a:xfrm>
          </p:grpSpPr>
          <p:sp>
            <p:nvSpPr>
              <p:cNvPr id="133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134" name="椭圆 133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135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5</a:t>
                </a:r>
              </a:p>
            </p:txBody>
          </p:sp>
        </p:grpSp>
        <p:grpSp>
          <p:nvGrpSpPr>
            <p:cNvPr id="136" name="组 135"/>
            <p:cNvGrpSpPr/>
            <p:nvPr/>
          </p:nvGrpSpPr>
          <p:grpSpPr>
            <a:xfrm>
              <a:off x="8458520" y="4437112"/>
              <a:ext cx="433960" cy="432048"/>
              <a:chOff x="3851920" y="3356992"/>
              <a:chExt cx="433960" cy="432048"/>
            </a:xfrm>
          </p:grpSpPr>
          <p:sp>
            <p:nvSpPr>
              <p:cNvPr id="141" name="Rectangle 15"/>
              <p:cNvSpPr>
                <a:spLocks noChangeArrowheads="1"/>
              </p:cNvSpPr>
              <p:nvPr/>
            </p:nvSpPr>
            <p:spPr bwMode="auto">
              <a:xfrm>
                <a:off x="3851920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142" name="椭圆 141"/>
              <p:cNvSpPr/>
              <p:nvPr/>
            </p:nvSpPr>
            <p:spPr>
              <a:xfrm>
                <a:off x="3888880" y="3392996"/>
                <a:ext cx="360040" cy="36004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143" name="Rectangle 15"/>
              <p:cNvSpPr>
                <a:spLocks noChangeArrowheads="1"/>
              </p:cNvSpPr>
              <p:nvPr/>
            </p:nvSpPr>
            <p:spPr bwMode="auto">
              <a:xfrm>
                <a:off x="3851920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6</a:t>
                </a:r>
              </a:p>
            </p:txBody>
          </p:sp>
        </p:grpSp>
        <p:sp>
          <p:nvSpPr>
            <p:cNvPr id="144" name="Rectangle 15"/>
            <p:cNvSpPr>
              <a:spLocks noChangeArrowheads="1"/>
            </p:cNvSpPr>
            <p:nvPr/>
          </p:nvSpPr>
          <p:spPr bwMode="auto">
            <a:xfrm>
              <a:off x="6156176" y="3861048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2000" dirty="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2</a:t>
              </a: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145" name="Rectangle 15"/>
            <p:cNvSpPr>
              <a:spLocks noChangeArrowheads="1"/>
            </p:cNvSpPr>
            <p:nvPr/>
          </p:nvSpPr>
          <p:spPr bwMode="auto">
            <a:xfrm>
              <a:off x="6660232" y="3861048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2000" dirty="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146" name="Rectangle 15"/>
            <p:cNvSpPr>
              <a:spLocks noChangeArrowheads="1"/>
            </p:cNvSpPr>
            <p:nvPr/>
          </p:nvSpPr>
          <p:spPr bwMode="auto">
            <a:xfrm>
              <a:off x="7092280" y="3861048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2000" dirty="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1</a:t>
              </a: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147" name="Rectangle 15"/>
            <p:cNvSpPr>
              <a:spLocks noChangeArrowheads="1"/>
            </p:cNvSpPr>
            <p:nvPr/>
          </p:nvSpPr>
          <p:spPr bwMode="auto">
            <a:xfrm>
              <a:off x="7594424" y="3861048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2000" dirty="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148" name="Rectangle 15"/>
            <p:cNvSpPr>
              <a:spLocks noChangeArrowheads="1"/>
            </p:cNvSpPr>
            <p:nvPr/>
          </p:nvSpPr>
          <p:spPr bwMode="auto">
            <a:xfrm>
              <a:off x="8026472" y="3861048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2</a:t>
              </a:r>
            </a:p>
          </p:txBody>
        </p:sp>
        <p:sp>
          <p:nvSpPr>
            <p:cNvPr id="149" name="Rectangle 15"/>
            <p:cNvSpPr>
              <a:spLocks noChangeArrowheads="1"/>
            </p:cNvSpPr>
            <p:nvPr/>
          </p:nvSpPr>
          <p:spPr bwMode="auto">
            <a:xfrm>
              <a:off x="8458520" y="3861048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2000" dirty="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3</a:t>
              </a: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150" name="Rectangle 15"/>
            <p:cNvSpPr>
              <a:spLocks noChangeArrowheads="1"/>
            </p:cNvSpPr>
            <p:nvPr/>
          </p:nvSpPr>
          <p:spPr bwMode="auto">
            <a:xfrm>
              <a:off x="6156176" y="3284984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2000" dirty="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151" name="Rectangle 15"/>
            <p:cNvSpPr>
              <a:spLocks noChangeArrowheads="1"/>
            </p:cNvSpPr>
            <p:nvPr/>
          </p:nvSpPr>
          <p:spPr bwMode="auto">
            <a:xfrm>
              <a:off x="6660232" y="3284984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2000" dirty="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1</a:t>
              </a: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152" name="Rectangle 15"/>
            <p:cNvSpPr>
              <a:spLocks noChangeArrowheads="1"/>
            </p:cNvSpPr>
            <p:nvPr/>
          </p:nvSpPr>
          <p:spPr bwMode="auto">
            <a:xfrm>
              <a:off x="7092280" y="3284984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2000" dirty="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1</a:t>
              </a: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153" name="Rectangle 15"/>
            <p:cNvSpPr>
              <a:spLocks noChangeArrowheads="1"/>
            </p:cNvSpPr>
            <p:nvPr/>
          </p:nvSpPr>
          <p:spPr bwMode="auto">
            <a:xfrm>
              <a:off x="7594424" y="3284984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2000" dirty="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3</a:t>
              </a: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154" name="Rectangle 15"/>
            <p:cNvSpPr>
              <a:spLocks noChangeArrowheads="1"/>
            </p:cNvSpPr>
            <p:nvPr/>
          </p:nvSpPr>
          <p:spPr bwMode="auto">
            <a:xfrm>
              <a:off x="8026472" y="3284984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2000" dirty="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3</a:t>
              </a: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155" name="Rectangle 15"/>
            <p:cNvSpPr>
              <a:spLocks noChangeArrowheads="1"/>
            </p:cNvSpPr>
            <p:nvPr/>
          </p:nvSpPr>
          <p:spPr bwMode="auto">
            <a:xfrm>
              <a:off x="8458520" y="3284984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2000" dirty="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3</a:t>
              </a: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156" name="Rectangle 15"/>
            <p:cNvSpPr>
              <a:spLocks noChangeArrowheads="1"/>
            </p:cNvSpPr>
            <p:nvPr/>
          </p:nvSpPr>
          <p:spPr bwMode="auto">
            <a:xfrm>
              <a:off x="5004048" y="4437112"/>
              <a:ext cx="1150937" cy="3603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r" eaLnBrk="0" hangingPunct="0">
                <a:buSzPct val="100000"/>
              </a:pPr>
              <a:r>
                <a:rPr lang="da-DK" altLang="zh-CN" sz="1600" dirty="0" err="1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value</a:t>
              </a:r>
              <a:r>
                <a:rPr lang="da-DK" altLang="zh-CN" sz="1600" dirty="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 =</a:t>
              </a:r>
              <a:endParaRPr lang="da-DK" altLang="zh-CN" sz="16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157" name="Rectangle 15"/>
            <p:cNvSpPr>
              <a:spLocks noChangeArrowheads="1"/>
            </p:cNvSpPr>
            <p:nvPr/>
          </p:nvSpPr>
          <p:spPr bwMode="auto">
            <a:xfrm>
              <a:off x="5148064" y="3861048"/>
              <a:ext cx="1006921" cy="3603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r" eaLnBrk="0" hangingPunct="0">
                <a:buSzPct val="100000"/>
              </a:pPr>
              <a:r>
                <a:rPr lang="da-DK" altLang="zh-CN" sz="1600" dirty="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column</a:t>
              </a:r>
              <a:r>
                <a:rPr lang="zh-CN" altLang="en-US" sz="1600" dirty="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 </a:t>
              </a:r>
              <a:r>
                <a:rPr lang="da-DK" altLang="zh-CN" sz="1600" dirty="0" err="1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index</a:t>
              </a:r>
              <a:r>
                <a:rPr lang="da-DK" altLang="zh-CN" sz="1600" dirty="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 =</a:t>
              </a:r>
              <a:endParaRPr lang="da-DK" altLang="zh-CN" sz="16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158" name="Rectangle 15"/>
            <p:cNvSpPr>
              <a:spLocks noChangeArrowheads="1"/>
            </p:cNvSpPr>
            <p:nvPr/>
          </p:nvSpPr>
          <p:spPr bwMode="auto">
            <a:xfrm>
              <a:off x="5076056" y="3284984"/>
              <a:ext cx="1079500" cy="3603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r" eaLnBrk="0" hangingPunct="0">
                <a:buSzPct val="100000"/>
              </a:pPr>
              <a:r>
                <a:rPr lang="da-DK" altLang="zh-CN" sz="1600" dirty="0" err="1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row</a:t>
              </a:r>
              <a:r>
                <a:rPr lang="da-DK" altLang="zh-CN" sz="1600" dirty="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 </a:t>
              </a:r>
              <a:r>
                <a:rPr lang="da-DK" altLang="zh-CN" sz="1600" dirty="0" err="1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index</a:t>
              </a:r>
              <a:r>
                <a:rPr lang="da-DK" altLang="zh-CN" sz="1600" dirty="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 =</a:t>
              </a:r>
              <a:endParaRPr lang="da-DK" altLang="zh-CN" sz="16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159" name="Rectangle 15"/>
            <p:cNvSpPr>
              <a:spLocks noChangeArrowheads="1"/>
            </p:cNvSpPr>
            <p:nvPr/>
          </p:nvSpPr>
          <p:spPr bwMode="auto">
            <a:xfrm>
              <a:off x="5220072" y="4869160"/>
              <a:ext cx="3312368" cy="10801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2000" i="1" dirty="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A </a:t>
              </a:r>
              <a:r>
                <a:rPr lang="da-DK" altLang="zh-CN" sz="2000" dirty="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(a </a:t>
              </a:r>
              <a:r>
                <a:rPr lang="da-DK" altLang="zh-CN" sz="2000" dirty="0" err="1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sparse</a:t>
              </a:r>
              <a:r>
                <a:rPr lang="da-DK" altLang="zh-CN" sz="2000" dirty="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 </a:t>
              </a:r>
              <a:r>
                <a:rPr lang="da-DK" altLang="zh-CN" sz="2000" dirty="0" err="1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representation</a:t>
              </a:r>
              <a:r>
                <a:rPr lang="da-DK" altLang="zh-CN" sz="2000" dirty="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)</a:t>
              </a:r>
            </a:p>
            <a:p>
              <a:pPr algn="ctr" eaLnBrk="0" hangingPunct="0">
                <a:buSzPct val="100000"/>
              </a:pPr>
              <a:r>
                <a:rPr lang="da-DK" altLang="zh-CN" sz="2000" dirty="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(4x4)</a:t>
              </a:r>
            </a:p>
            <a:p>
              <a:pPr algn="ctr" eaLnBrk="0" hangingPunct="0">
                <a:buSzPct val="100000"/>
              </a:pPr>
              <a:r>
                <a:rPr lang="da-DK" altLang="zh-CN" sz="2000" i="1" dirty="0" err="1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nnzA</a:t>
              </a:r>
              <a:r>
                <a:rPr lang="da-DK" altLang="zh-CN" sz="2000" i="1" dirty="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 </a:t>
              </a:r>
              <a:r>
                <a:rPr lang="da-DK" altLang="zh-CN" sz="2000" dirty="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= 6</a:t>
              </a: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415841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042988" y="460375"/>
            <a:ext cx="7921500" cy="736377"/>
          </a:xfrm>
        </p:spPr>
        <p:txBody>
          <a:bodyPr/>
          <a:lstStyle/>
          <a:p>
            <a:r>
              <a:rPr lang="en-US" altLang="zh-CN" sz="3200" noProof="1">
                <a:sym typeface="Verdana" pitchFamily="34" charset="0"/>
              </a:rPr>
              <a:t>Framework Stage </a:t>
            </a:r>
            <a:r>
              <a:rPr lang="en-US" altLang="zh-CN" sz="3200" noProof="1" smtClean="0">
                <a:sym typeface="Verdana" pitchFamily="34" charset="0"/>
              </a:rPr>
              <a:t>2</a:t>
            </a:r>
            <a:endParaRPr lang="en-US" altLang="zh-CN" sz="3200" noProof="1" smtClean="0">
              <a:solidFill>
                <a:srgbClr val="933027"/>
              </a:solidFill>
              <a:sym typeface="Verdana" pitchFamily="34" charset="0"/>
            </a:endParaRPr>
          </a:p>
        </p:txBody>
      </p:sp>
      <p:sp>
        <p:nvSpPr>
          <p:cNvPr id="10243" name="Footer Placeholder 3"/>
          <p:cNvSpPr>
            <a:spLocks noGrp="1"/>
          </p:cNvSpPr>
          <p:nvPr>
            <p:ph type="ftr" sz="quarter" idx="14"/>
          </p:nvPr>
        </p:nvSpPr>
        <p:spPr>
          <a:noFill/>
        </p:spPr>
        <p:txBody>
          <a:bodyPr/>
          <a:lstStyle/>
          <a:p>
            <a:r>
              <a:rPr lang="en-US" altLang="zh-CN" noProof="1" smtClean="0"/>
              <a:t>Faculty of Science</a:t>
            </a:r>
          </a:p>
        </p:txBody>
      </p:sp>
      <p:sp>
        <p:nvSpPr>
          <p:cNvPr id="10244" name="Slide Number Placeholder 5"/>
          <p:cNvSpPr>
            <a:spLocks noGrp="1"/>
          </p:cNvSpPr>
          <p:nvPr>
            <p:ph type="sldNum" sz="quarter" idx="16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AABF0D7A-581C-4D2D-9D06-0B18E6A46BA3}" type="slidenum">
              <a:rPr lang="en-US" altLang="zh-CN" noProof="1" dirty="0" smtClean="0"/>
              <a:pPr/>
              <a:t>50</a:t>
            </a:fld>
            <a:endParaRPr lang="en-US" altLang="zh-CN" noProof="1" smtClean="0"/>
          </a:p>
        </p:txBody>
      </p:sp>
      <p:pic>
        <p:nvPicPr>
          <p:cNvPr id="12" name="图片 11" descr="framework-eps-converted-t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56792"/>
            <a:ext cx="9144000" cy="4135723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1475656" y="1628800"/>
            <a:ext cx="4104456" cy="3672408"/>
          </a:xfrm>
          <a:prstGeom prst="rect">
            <a:avLst/>
          </a:prstGeom>
          <a:noFill/>
          <a:ln w="38100" cmpd="sng">
            <a:solidFill>
              <a:srgbClr val="0080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9759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 3"/>
          <p:cNvGrpSpPr/>
          <p:nvPr/>
        </p:nvGrpSpPr>
        <p:grpSpPr>
          <a:xfrm>
            <a:off x="2123728" y="3501008"/>
            <a:ext cx="2952328" cy="2952328"/>
            <a:chOff x="2123728" y="3501008"/>
            <a:chExt cx="2952328" cy="2952328"/>
          </a:xfrm>
        </p:grpSpPr>
        <p:sp>
          <p:nvSpPr>
            <p:cNvPr id="150" name="圆角矩形 149"/>
            <p:cNvSpPr/>
            <p:nvPr/>
          </p:nvSpPr>
          <p:spPr>
            <a:xfrm>
              <a:off x="2123728" y="3501008"/>
              <a:ext cx="2952328" cy="2952328"/>
            </a:xfrm>
            <a:prstGeom prst="round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600" dirty="0">
                <a:solidFill>
                  <a:schemeClr val="accent4">
                    <a:lumMod val="75000"/>
                  </a:schemeClr>
                </a:solidFill>
              </a:endParaRPr>
            </a:p>
          </p:txBody>
        </p:sp>
        <p:sp>
          <p:nvSpPr>
            <p:cNvPr id="129" name="立方体 128"/>
            <p:cNvSpPr/>
            <p:nvPr/>
          </p:nvSpPr>
          <p:spPr>
            <a:xfrm>
              <a:off x="2267744" y="3662306"/>
              <a:ext cx="432048" cy="2358982"/>
            </a:xfrm>
            <a:prstGeom prst="cub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立方体 129"/>
            <p:cNvSpPr/>
            <p:nvPr/>
          </p:nvSpPr>
          <p:spPr>
            <a:xfrm>
              <a:off x="2843808" y="3662306"/>
              <a:ext cx="432048" cy="2358982"/>
            </a:xfrm>
            <a:prstGeom prst="cub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立方体 130"/>
            <p:cNvSpPr/>
            <p:nvPr/>
          </p:nvSpPr>
          <p:spPr>
            <a:xfrm>
              <a:off x="4499992" y="3662306"/>
              <a:ext cx="432048" cy="2358982"/>
            </a:xfrm>
            <a:prstGeom prst="cub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Rectangle 15"/>
            <p:cNvSpPr>
              <a:spLocks noChangeArrowheads="1"/>
            </p:cNvSpPr>
            <p:nvPr/>
          </p:nvSpPr>
          <p:spPr bwMode="auto">
            <a:xfrm rot="16200000">
              <a:off x="1344601" y="4810114"/>
              <a:ext cx="2134317" cy="2880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buSzPct val="100000"/>
              </a:pPr>
              <a:r>
                <a:rPr lang="da-DK" altLang="zh-CN" sz="2000" i="1" dirty="0" err="1" smtClean="0">
                  <a:solidFill>
                    <a:schemeClr val="bg1">
                      <a:lumMod val="95000"/>
                    </a:schemeClr>
                  </a:solidFill>
                  <a:latin typeface="Arial Hebrew"/>
                  <a:cs typeface="Arial Hebrew"/>
                  <a:sym typeface="Verdana" pitchFamily="34" charset="0"/>
                </a:rPr>
                <a:t>nnz</a:t>
              </a:r>
              <a:r>
                <a:rPr lang="da-DK" altLang="zh-CN" sz="2000" dirty="0" smtClean="0">
                  <a:solidFill>
                    <a:schemeClr val="bg1">
                      <a:lumMod val="95000"/>
                    </a:schemeClr>
                  </a:solidFill>
                  <a:latin typeface="Arial Hebrew"/>
                  <a:cs typeface="Arial Hebrew"/>
                  <a:sym typeface="Verdana" pitchFamily="34" charset="0"/>
                </a:rPr>
                <a:t>(</a:t>
              </a:r>
              <a:r>
                <a:rPr lang="da-DK" altLang="zh-CN" sz="2000" i="1" dirty="0" err="1" smtClean="0">
                  <a:solidFill>
                    <a:schemeClr val="bg1">
                      <a:lumMod val="95000"/>
                    </a:schemeClr>
                  </a:solidFill>
                  <a:latin typeface="Arial Hebrew"/>
                  <a:cs typeface="Arial Hebrew"/>
                  <a:sym typeface="Verdana" pitchFamily="34" charset="0"/>
                </a:rPr>
                <a:t>c</a:t>
              </a:r>
              <a:r>
                <a:rPr lang="da-DK" altLang="zh-CN" sz="2000" baseline="-25000" dirty="0" err="1" smtClean="0">
                  <a:solidFill>
                    <a:schemeClr val="bg1">
                      <a:lumMod val="95000"/>
                    </a:schemeClr>
                  </a:solidFill>
                  <a:latin typeface="Arial Hebrew"/>
                  <a:cs typeface="Arial Hebrew"/>
                  <a:sym typeface="Verdana" pitchFamily="34" charset="0"/>
                </a:rPr>
                <a:t>i</a:t>
              </a:r>
              <a:r>
                <a:rPr lang="da-DK" altLang="zh-CN" sz="2000" baseline="-25000" dirty="0" smtClean="0">
                  <a:solidFill>
                    <a:schemeClr val="bg1">
                      <a:lumMod val="95000"/>
                    </a:schemeClr>
                  </a:solidFill>
                  <a:latin typeface="Arial Hebrew"/>
                  <a:cs typeface="Arial Hebrew"/>
                  <a:sym typeface="Verdana" pitchFamily="34" charset="0"/>
                </a:rPr>
                <a:t>*</a:t>
              </a:r>
              <a:r>
                <a:rPr lang="da-DK" altLang="zh-CN" sz="2000" dirty="0" smtClean="0">
                  <a:solidFill>
                    <a:schemeClr val="bg1">
                      <a:lumMod val="95000"/>
                    </a:schemeClr>
                  </a:solidFill>
                  <a:latin typeface="Arial Hebrew"/>
                  <a:cs typeface="Arial Hebrew"/>
                  <a:sym typeface="Verdana" pitchFamily="34" charset="0"/>
                </a:rPr>
                <a:t>)</a:t>
              </a:r>
              <a:r>
                <a:rPr lang="da-DK" altLang="zh-CN" sz="2000" baseline="-25000" dirty="0" err="1" smtClean="0">
                  <a:solidFill>
                    <a:schemeClr val="bg1">
                      <a:lumMod val="95000"/>
                    </a:schemeClr>
                  </a:solidFill>
                  <a:latin typeface="Arial Hebrew"/>
                  <a:cs typeface="Arial Hebrew"/>
                  <a:sym typeface="Verdana" pitchFamily="34" charset="0"/>
                </a:rPr>
                <a:t>ub</a:t>
              </a:r>
              <a:r>
                <a:rPr lang="da-DK" altLang="zh-CN" sz="2000" dirty="0" smtClean="0">
                  <a:solidFill>
                    <a:schemeClr val="bg1">
                      <a:lumMod val="95000"/>
                    </a:schemeClr>
                  </a:solidFill>
                  <a:latin typeface="Arial Hebrew"/>
                  <a:cs typeface="Arial Hebrew"/>
                  <a:sym typeface="Verdana" pitchFamily="34" charset="0"/>
                </a:rPr>
                <a:t> = 2</a:t>
              </a:r>
              <a:endParaRPr lang="da-DK" altLang="zh-CN" sz="2000" dirty="0">
                <a:solidFill>
                  <a:schemeClr val="bg1">
                    <a:lumMod val="95000"/>
                  </a:schemeClr>
                </a:solidFill>
                <a:latin typeface="Arial Hebrew"/>
                <a:cs typeface="Arial Hebrew"/>
                <a:sym typeface="Verdana" pitchFamily="34" charset="0"/>
              </a:endParaRPr>
            </a:p>
          </p:txBody>
        </p:sp>
        <p:sp>
          <p:nvSpPr>
            <p:cNvPr id="157" name="Rectangle 15"/>
            <p:cNvSpPr>
              <a:spLocks noChangeArrowheads="1"/>
            </p:cNvSpPr>
            <p:nvPr/>
          </p:nvSpPr>
          <p:spPr bwMode="auto">
            <a:xfrm rot="16200000">
              <a:off x="1920665" y="4810114"/>
              <a:ext cx="2134317" cy="2880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buSzPct val="100000"/>
              </a:pPr>
              <a:r>
                <a:rPr lang="da-DK" altLang="zh-CN" sz="2000" i="1" dirty="0" err="1" smtClean="0">
                  <a:solidFill>
                    <a:schemeClr val="bg1">
                      <a:lumMod val="95000"/>
                    </a:schemeClr>
                  </a:solidFill>
                  <a:latin typeface="Arial Hebrew"/>
                  <a:cs typeface="Arial Hebrew"/>
                  <a:sym typeface="Verdana" pitchFamily="34" charset="0"/>
                </a:rPr>
                <a:t>nnz</a:t>
              </a:r>
              <a:r>
                <a:rPr lang="da-DK" altLang="zh-CN" sz="2000" dirty="0" smtClean="0">
                  <a:solidFill>
                    <a:schemeClr val="bg1">
                      <a:lumMod val="95000"/>
                    </a:schemeClr>
                  </a:solidFill>
                  <a:latin typeface="Arial Hebrew"/>
                  <a:cs typeface="Arial Hebrew"/>
                  <a:sym typeface="Verdana" pitchFamily="34" charset="0"/>
                </a:rPr>
                <a:t>(</a:t>
              </a:r>
              <a:r>
                <a:rPr lang="da-DK" altLang="zh-CN" sz="2000" i="1" dirty="0" err="1" smtClean="0">
                  <a:solidFill>
                    <a:schemeClr val="bg1">
                      <a:lumMod val="95000"/>
                    </a:schemeClr>
                  </a:solidFill>
                  <a:latin typeface="Arial Hebrew"/>
                  <a:cs typeface="Arial Hebrew"/>
                  <a:sym typeface="Verdana" pitchFamily="34" charset="0"/>
                </a:rPr>
                <a:t>c</a:t>
              </a:r>
              <a:r>
                <a:rPr lang="da-DK" altLang="zh-CN" sz="2000" baseline="-25000" dirty="0" err="1" smtClean="0">
                  <a:solidFill>
                    <a:schemeClr val="bg1">
                      <a:lumMod val="95000"/>
                    </a:schemeClr>
                  </a:solidFill>
                  <a:latin typeface="Arial Hebrew"/>
                  <a:cs typeface="Arial Hebrew"/>
                  <a:sym typeface="Verdana" pitchFamily="34" charset="0"/>
                </a:rPr>
                <a:t>i</a:t>
              </a:r>
              <a:r>
                <a:rPr lang="da-DK" altLang="zh-CN" sz="2000" baseline="-25000" dirty="0" smtClean="0">
                  <a:solidFill>
                    <a:schemeClr val="bg1">
                      <a:lumMod val="95000"/>
                    </a:schemeClr>
                  </a:solidFill>
                  <a:latin typeface="Arial Hebrew"/>
                  <a:cs typeface="Arial Hebrew"/>
                  <a:sym typeface="Verdana" pitchFamily="34" charset="0"/>
                </a:rPr>
                <a:t>*</a:t>
              </a:r>
              <a:r>
                <a:rPr lang="da-DK" altLang="zh-CN" sz="2000" dirty="0" smtClean="0">
                  <a:solidFill>
                    <a:schemeClr val="bg1">
                      <a:lumMod val="95000"/>
                    </a:schemeClr>
                  </a:solidFill>
                  <a:latin typeface="Arial Hebrew"/>
                  <a:cs typeface="Arial Hebrew"/>
                  <a:sym typeface="Verdana" pitchFamily="34" charset="0"/>
                </a:rPr>
                <a:t>)</a:t>
              </a:r>
              <a:r>
                <a:rPr lang="da-DK" altLang="zh-CN" sz="2000" baseline="-25000" dirty="0" err="1" smtClean="0">
                  <a:solidFill>
                    <a:schemeClr val="bg1">
                      <a:lumMod val="95000"/>
                    </a:schemeClr>
                  </a:solidFill>
                  <a:latin typeface="Arial Hebrew"/>
                  <a:cs typeface="Arial Hebrew"/>
                  <a:sym typeface="Verdana" pitchFamily="34" charset="0"/>
                </a:rPr>
                <a:t>ub</a:t>
              </a:r>
              <a:r>
                <a:rPr lang="da-DK" altLang="zh-CN" sz="2000" dirty="0" smtClean="0">
                  <a:solidFill>
                    <a:schemeClr val="bg1">
                      <a:lumMod val="95000"/>
                    </a:schemeClr>
                  </a:solidFill>
                  <a:latin typeface="Arial Hebrew"/>
                  <a:cs typeface="Arial Hebrew"/>
                  <a:sym typeface="Verdana" pitchFamily="34" charset="0"/>
                </a:rPr>
                <a:t> = 3</a:t>
              </a:r>
              <a:endParaRPr lang="da-DK" altLang="zh-CN" sz="2000" dirty="0">
                <a:solidFill>
                  <a:schemeClr val="bg1">
                    <a:lumMod val="95000"/>
                  </a:schemeClr>
                </a:solidFill>
                <a:latin typeface="Arial Hebrew"/>
                <a:cs typeface="Arial Hebrew"/>
                <a:sym typeface="Verdana" pitchFamily="34" charset="0"/>
              </a:endParaRPr>
            </a:p>
          </p:txBody>
        </p:sp>
        <p:sp>
          <p:nvSpPr>
            <p:cNvPr id="160" name="Rectangle 15"/>
            <p:cNvSpPr>
              <a:spLocks noChangeArrowheads="1"/>
            </p:cNvSpPr>
            <p:nvPr/>
          </p:nvSpPr>
          <p:spPr bwMode="auto">
            <a:xfrm rot="16200000">
              <a:off x="3576849" y="4810114"/>
              <a:ext cx="2134317" cy="2880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buSzPct val="100000"/>
              </a:pPr>
              <a:r>
                <a:rPr lang="da-DK" altLang="zh-CN" sz="2000" i="1" dirty="0" err="1" smtClean="0">
                  <a:solidFill>
                    <a:schemeClr val="bg1">
                      <a:lumMod val="95000"/>
                    </a:schemeClr>
                  </a:solidFill>
                  <a:latin typeface="Arial Hebrew"/>
                  <a:cs typeface="Arial Hebrew"/>
                  <a:sym typeface="Verdana" pitchFamily="34" charset="0"/>
                </a:rPr>
                <a:t>nnz</a:t>
              </a:r>
              <a:r>
                <a:rPr lang="da-DK" altLang="zh-CN" sz="2000" dirty="0" smtClean="0">
                  <a:solidFill>
                    <a:schemeClr val="bg1">
                      <a:lumMod val="95000"/>
                    </a:schemeClr>
                  </a:solidFill>
                  <a:latin typeface="Arial Hebrew"/>
                  <a:cs typeface="Arial Hebrew"/>
                  <a:sym typeface="Verdana" pitchFamily="34" charset="0"/>
                </a:rPr>
                <a:t>(</a:t>
              </a:r>
              <a:r>
                <a:rPr lang="da-DK" altLang="zh-CN" sz="2000" i="1" dirty="0" err="1" smtClean="0">
                  <a:solidFill>
                    <a:schemeClr val="bg1">
                      <a:lumMod val="95000"/>
                    </a:schemeClr>
                  </a:solidFill>
                  <a:latin typeface="Arial Hebrew"/>
                  <a:cs typeface="Arial Hebrew"/>
                  <a:sym typeface="Verdana" pitchFamily="34" charset="0"/>
                </a:rPr>
                <a:t>c</a:t>
              </a:r>
              <a:r>
                <a:rPr lang="da-DK" altLang="zh-CN" sz="2000" baseline="-25000" dirty="0" err="1" smtClean="0">
                  <a:solidFill>
                    <a:schemeClr val="bg1">
                      <a:lumMod val="95000"/>
                    </a:schemeClr>
                  </a:solidFill>
                  <a:latin typeface="Arial Hebrew"/>
                  <a:cs typeface="Arial Hebrew"/>
                  <a:sym typeface="Verdana" pitchFamily="34" charset="0"/>
                </a:rPr>
                <a:t>i</a:t>
              </a:r>
              <a:r>
                <a:rPr lang="da-DK" altLang="zh-CN" sz="2000" baseline="-25000" dirty="0" smtClean="0">
                  <a:solidFill>
                    <a:schemeClr val="bg1">
                      <a:lumMod val="95000"/>
                    </a:schemeClr>
                  </a:solidFill>
                  <a:latin typeface="Arial Hebrew"/>
                  <a:cs typeface="Arial Hebrew"/>
                  <a:sym typeface="Verdana" pitchFamily="34" charset="0"/>
                </a:rPr>
                <a:t>*</a:t>
              </a:r>
              <a:r>
                <a:rPr lang="da-DK" altLang="zh-CN" sz="2000" dirty="0" smtClean="0">
                  <a:solidFill>
                    <a:schemeClr val="bg1">
                      <a:lumMod val="95000"/>
                    </a:schemeClr>
                  </a:solidFill>
                  <a:latin typeface="Arial Hebrew"/>
                  <a:cs typeface="Arial Hebrew"/>
                  <a:sym typeface="Verdana" pitchFamily="34" charset="0"/>
                </a:rPr>
                <a:t>)</a:t>
              </a:r>
              <a:r>
                <a:rPr lang="da-DK" altLang="zh-CN" sz="2000" baseline="-25000" dirty="0" err="1" smtClean="0">
                  <a:solidFill>
                    <a:schemeClr val="bg1">
                      <a:lumMod val="95000"/>
                    </a:schemeClr>
                  </a:solidFill>
                  <a:latin typeface="Arial Hebrew"/>
                  <a:cs typeface="Arial Hebrew"/>
                  <a:sym typeface="Verdana" pitchFamily="34" charset="0"/>
                </a:rPr>
                <a:t>ub</a:t>
              </a:r>
              <a:r>
                <a:rPr lang="da-DK" altLang="zh-CN" sz="2000" dirty="0" smtClean="0">
                  <a:solidFill>
                    <a:schemeClr val="bg1">
                      <a:lumMod val="95000"/>
                    </a:schemeClr>
                  </a:solidFill>
                  <a:latin typeface="Arial Hebrew"/>
                  <a:cs typeface="Arial Hebrew"/>
                  <a:sym typeface="Verdana" pitchFamily="34" charset="0"/>
                </a:rPr>
                <a:t> = 32</a:t>
              </a:r>
              <a:endParaRPr lang="da-DK" altLang="zh-CN" sz="2000" dirty="0">
                <a:solidFill>
                  <a:schemeClr val="bg1">
                    <a:lumMod val="95000"/>
                  </a:schemeClr>
                </a:solidFill>
                <a:latin typeface="Arial Hebrew"/>
                <a:cs typeface="Arial Hebrew"/>
                <a:sym typeface="Verdana" pitchFamily="34" charset="0"/>
              </a:endParaRPr>
            </a:p>
          </p:txBody>
        </p:sp>
        <p:sp>
          <p:nvSpPr>
            <p:cNvPr id="187" name="立方体 186"/>
            <p:cNvSpPr/>
            <p:nvPr/>
          </p:nvSpPr>
          <p:spPr>
            <a:xfrm>
              <a:off x="3419872" y="3662305"/>
              <a:ext cx="432048" cy="2358982"/>
            </a:xfrm>
            <a:prstGeom prst="cub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Rectangle 15"/>
            <p:cNvSpPr>
              <a:spLocks noChangeArrowheads="1"/>
            </p:cNvSpPr>
            <p:nvPr/>
          </p:nvSpPr>
          <p:spPr bwMode="auto">
            <a:xfrm rot="16200000">
              <a:off x="2496729" y="4810113"/>
              <a:ext cx="2134317" cy="2880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buSzPct val="100000"/>
              </a:pPr>
              <a:r>
                <a:rPr lang="da-DK" altLang="zh-CN" sz="2000" i="1" dirty="0" err="1" smtClean="0">
                  <a:solidFill>
                    <a:schemeClr val="bg1">
                      <a:lumMod val="95000"/>
                    </a:schemeClr>
                  </a:solidFill>
                  <a:latin typeface="Arial Hebrew"/>
                  <a:cs typeface="Arial Hebrew"/>
                  <a:sym typeface="Verdana" pitchFamily="34" charset="0"/>
                </a:rPr>
                <a:t>nnz</a:t>
              </a:r>
              <a:r>
                <a:rPr lang="da-DK" altLang="zh-CN" sz="2000" dirty="0" smtClean="0">
                  <a:solidFill>
                    <a:schemeClr val="bg1">
                      <a:lumMod val="95000"/>
                    </a:schemeClr>
                  </a:solidFill>
                  <a:latin typeface="Arial Hebrew"/>
                  <a:cs typeface="Arial Hebrew"/>
                  <a:sym typeface="Verdana" pitchFamily="34" charset="0"/>
                </a:rPr>
                <a:t>(</a:t>
              </a:r>
              <a:r>
                <a:rPr lang="da-DK" altLang="zh-CN" sz="2000" i="1" dirty="0" err="1" smtClean="0">
                  <a:solidFill>
                    <a:schemeClr val="bg1">
                      <a:lumMod val="95000"/>
                    </a:schemeClr>
                  </a:solidFill>
                  <a:latin typeface="Arial Hebrew"/>
                  <a:cs typeface="Arial Hebrew"/>
                  <a:sym typeface="Verdana" pitchFamily="34" charset="0"/>
                </a:rPr>
                <a:t>c</a:t>
              </a:r>
              <a:r>
                <a:rPr lang="da-DK" altLang="zh-CN" sz="2000" baseline="-25000" dirty="0" err="1" smtClean="0">
                  <a:solidFill>
                    <a:schemeClr val="bg1">
                      <a:lumMod val="95000"/>
                    </a:schemeClr>
                  </a:solidFill>
                  <a:latin typeface="Arial Hebrew"/>
                  <a:cs typeface="Arial Hebrew"/>
                  <a:sym typeface="Verdana" pitchFamily="34" charset="0"/>
                </a:rPr>
                <a:t>i</a:t>
              </a:r>
              <a:r>
                <a:rPr lang="da-DK" altLang="zh-CN" sz="2000" baseline="-25000" dirty="0" smtClean="0">
                  <a:solidFill>
                    <a:schemeClr val="bg1">
                      <a:lumMod val="95000"/>
                    </a:schemeClr>
                  </a:solidFill>
                  <a:latin typeface="Arial Hebrew"/>
                  <a:cs typeface="Arial Hebrew"/>
                  <a:sym typeface="Verdana" pitchFamily="34" charset="0"/>
                </a:rPr>
                <a:t>*</a:t>
              </a:r>
              <a:r>
                <a:rPr lang="da-DK" altLang="zh-CN" sz="2000" dirty="0" smtClean="0">
                  <a:solidFill>
                    <a:schemeClr val="bg1">
                      <a:lumMod val="95000"/>
                    </a:schemeClr>
                  </a:solidFill>
                  <a:latin typeface="Arial Hebrew"/>
                  <a:cs typeface="Arial Hebrew"/>
                  <a:sym typeface="Verdana" pitchFamily="34" charset="0"/>
                </a:rPr>
                <a:t>)</a:t>
              </a:r>
              <a:r>
                <a:rPr lang="da-DK" altLang="zh-CN" sz="2000" baseline="-25000" dirty="0" err="1" smtClean="0">
                  <a:solidFill>
                    <a:schemeClr val="bg1">
                      <a:lumMod val="95000"/>
                    </a:schemeClr>
                  </a:solidFill>
                  <a:latin typeface="Arial Hebrew"/>
                  <a:cs typeface="Arial Hebrew"/>
                  <a:sym typeface="Verdana" pitchFamily="34" charset="0"/>
                </a:rPr>
                <a:t>ub</a:t>
              </a:r>
              <a:r>
                <a:rPr lang="da-DK" altLang="zh-CN" sz="2000" dirty="0" smtClean="0">
                  <a:solidFill>
                    <a:schemeClr val="bg1">
                      <a:lumMod val="95000"/>
                    </a:schemeClr>
                  </a:solidFill>
                  <a:latin typeface="Arial Hebrew"/>
                  <a:cs typeface="Arial Hebrew"/>
                  <a:sym typeface="Verdana" pitchFamily="34" charset="0"/>
                </a:rPr>
                <a:t> = 4</a:t>
              </a:r>
              <a:endParaRPr lang="da-DK" altLang="zh-CN" sz="2000" dirty="0">
                <a:solidFill>
                  <a:schemeClr val="bg1">
                    <a:lumMod val="95000"/>
                  </a:schemeClr>
                </a:solidFill>
                <a:latin typeface="Arial Hebrew"/>
                <a:cs typeface="Arial Hebrew"/>
                <a:sym typeface="Verdana" pitchFamily="34" charset="0"/>
              </a:endParaRPr>
            </a:p>
          </p:txBody>
        </p:sp>
        <p:sp>
          <p:nvSpPr>
            <p:cNvPr id="50" name="Rectangle 15"/>
            <p:cNvSpPr>
              <a:spLocks noChangeArrowheads="1"/>
            </p:cNvSpPr>
            <p:nvPr/>
          </p:nvSpPr>
          <p:spPr bwMode="auto">
            <a:xfrm>
              <a:off x="3851920" y="3645024"/>
              <a:ext cx="648072" cy="23762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2000" dirty="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…</a:t>
              </a: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53" name="Rectangle 15"/>
            <p:cNvSpPr>
              <a:spLocks noChangeArrowheads="1"/>
            </p:cNvSpPr>
            <p:nvPr/>
          </p:nvSpPr>
          <p:spPr bwMode="auto">
            <a:xfrm>
              <a:off x="2267744" y="6093296"/>
              <a:ext cx="432048" cy="3600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2000" i="1" dirty="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b</a:t>
              </a:r>
              <a:r>
                <a:rPr lang="da-DK" altLang="zh-CN" sz="2000" dirty="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3</a:t>
              </a: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54" name="Rectangle 15"/>
            <p:cNvSpPr>
              <a:spLocks noChangeArrowheads="1"/>
            </p:cNvSpPr>
            <p:nvPr/>
          </p:nvSpPr>
          <p:spPr bwMode="auto">
            <a:xfrm>
              <a:off x="2843808" y="6093296"/>
              <a:ext cx="432048" cy="3600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2000" i="1" dirty="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b</a:t>
              </a:r>
              <a:r>
                <a:rPr lang="da-DK" altLang="zh-CN" sz="2000" dirty="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4</a:t>
              </a: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55" name="Rectangle 15"/>
            <p:cNvSpPr>
              <a:spLocks noChangeArrowheads="1"/>
            </p:cNvSpPr>
            <p:nvPr/>
          </p:nvSpPr>
          <p:spPr bwMode="auto">
            <a:xfrm>
              <a:off x="3419872" y="6093296"/>
              <a:ext cx="432048" cy="3600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2000" i="1" dirty="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b</a:t>
              </a:r>
              <a:r>
                <a:rPr lang="da-DK" altLang="zh-CN" sz="2000" dirty="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5</a:t>
              </a: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61" name="Rectangle 15"/>
            <p:cNvSpPr>
              <a:spLocks noChangeArrowheads="1"/>
            </p:cNvSpPr>
            <p:nvPr/>
          </p:nvSpPr>
          <p:spPr bwMode="auto">
            <a:xfrm>
              <a:off x="4499992" y="6093296"/>
              <a:ext cx="432048" cy="3600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2000" i="1" dirty="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b</a:t>
              </a:r>
              <a:r>
                <a:rPr lang="da-DK" altLang="zh-CN" sz="2000" dirty="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33</a:t>
              </a: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</p:grpSp>
      <p:sp>
        <p:nvSpPr>
          <p:cNvPr id="1024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042988" y="460375"/>
            <a:ext cx="7921500" cy="736377"/>
          </a:xfrm>
        </p:spPr>
        <p:txBody>
          <a:bodyPr/>
          <a:lstStyle/>
          <a:p>
            <a:r>
              <a:rPr lang="en-US" altLang="zh-CN" sz="3200" noProof="1" smtClean="0">
                <a:sym typeface="Verdana" pitchFamily="34" charset="0"/>
              </a:rPr>
              <a:t>Stage 2. Binning</a:t>
            </a:r>
            <a:endParaRPr lang="en-US" altLang="zh-CN" sz="3200" noProof="1" smtClean="0">
              <a:solidFill>
                <a:srgbClr val="933027"/>
              </a:solidFill>
              <a:sym typeface="Verdana" pitchFamily="34" charset="0"/>
            </a:endParaRPr>
          </a:p>
        </p:txBody>
      </p:sp>
      <p:sp>
        <p:nvSpPr>
          <p:cNvPr id="10243" name="Footer Placeholder 3"/>
          <p:cNvSpPr>
            <a:spLocks noGrp="1"/>
          </p:cNvSpPr>
          <p:nvPr>
            <p:ph type="ftr" sz="quarter" idx="14"/>
          </p:nvPr>
        </p:nvSpPr>
        <p:spPr>
          <a:noFill/>
        </p:spPr>
        <p:txBody>
          <a:bodyPr/>
          <a:lstStyle/>
          <a:p>
            <a:r>
              <a:rPr lang="en-US" altLang="zh-CN" noProof="1" smtClean="0"/>
              <a:t>Faculty of Science</a:t>
            </a:r>
          </a:p>
        </p:txBody>
      </p:sp>
      <p:sp>
        <p:nvSpPr>
          <p:cNvPr id="10244" name="Slide Number Placeholder 5"/>
          <p:cNvSpPr>
            <a:spLocks noGrp="1"/>
          </p:cNvSpPr>
          <p:nvPr>
            <p:ph type="sldNum" sz="quarter" idx="16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AABF0D7A-581C-4D2D-9D06-0B18E6A46BA3}" type="slidenum">
              <a:rPr lang="en-US" altLang="zh-CN" noProof="1" dirty="0" smtClean="0"/>
              <a:pPr/>
              <a:t>51</a:t>
            </a:fld>
            <a:endParaRPr lang="en-US" altLang="zh-CN" noProof="1" smtClean="0"/>
          </a:p>
        </p:txBody>
      </p:sp>
      <p:sp>
        <p:nvSpPr>
          <p:cNvPr id="15" name="Rectangle 3"/>
          <p:cNvSpPr txBox="1">
            <a:spLocks noChangeArrowheads="1"/>
          </p:cNvSpPr>
          <p:nvPr/>
        </p:nvSpPr>
        <p:spPr bwMode="auto">
          <a:xfrm>
            <a:off x="1042988" y="1700809"/>
            <a:ext cx="8101012" cy="6480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342900" indent="-342900" eaLnBrk="0" hangingPunct="0">
              <a:spcBef>
                <a:spcPts val="1200"/>
              </a:spcBef>
              <a:buFontTx/>
              <a:buChar char="•"/>
              <a:defRPr/>
            </a:pPr>
            <a:r>
              <a:rPr lang="en-US" altLang="zh-CN" sz="2000" kern="0" noProof="1">
                <a:solidFill>
                  <a:srgbClr val="212121"/>
                </a:solidFill>
                <a:latin typeface="+mn-lt"/>
                <a:sym typeface="Verdana" pitchFamily="34" charset="0"/>
              </a:rPr>
              <a:t>A</a:t>
            </a:r>
            <a:r>
              <a:rPr lang="en-US" altLang="zh-CN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ccording to </a:t>
            </a:r>
            <a:r>
              <a:rPr lang="en-US" altLang="zh-CN" sz="2000" i="1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nnz</a:t>
            </a:r>
            <a:r>
              <a:rPr lang="en-US" altLang="zh-CN" sz="2000" kern="0" baseline="-2500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ub</a:t>
            </a:r>
            <a:r>
              <a:rPr lang="en-US" altLang="zh-CN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 of each row of </a:t>
            </a:r>
            <a:r>
              <a:rPr lang="en-US" altLang="zh-CN" sz="2000" i="1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C</a:t>
            </a:r>
            <a:r>
              <a:rPr lang="en-US" altLang="zh-CN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, we group (permutate) all rows of </a:t>
            </a:r>
            <a:r>
              <a:rPr lang="en-US" altLang="zh-CN" sz="2000" i="1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C</a:t>
            </a:r>
            <a:r>
              <a:rPr lang="en-US" altLang="zh-CN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 to 38 bins (in 5 bin groups).</a:t>
            </a:r>
            <a:endParaRPr lang="en-US" altLang="zh-CN" sz="1600" kern="0" noProof="1">
              <a:solidFill>
                <a:srgbClr val="212121"/>
              </a:solidFill>
              <a:latin typeface="+mn-lt"/>
              <a:sym typeface="Verdana" pitchFamily="34" charset="0"/>
            </a:endParaRPr>
          </a:p>
        </p:txBody>
      </p:sp>
      <p:sp>
        <p:nvSpPr>
          <p:cNvPr id="105" name="Rectangle 15"/>
          <p:cNvSpPr>
            <a:spLocks noChangeArrowheads="1"/>
          </p:cNvSpPr>
          <p:nvPr/>
        </p:nvSpPr>
        <p:spPr bwMode="auto">
          <a:xfrm>
            <a:off x="1115616" y="2636912"/>
            <a:ext cx="1656184" cy="432048"/>
          </a:xfrm>
          <a:prstGeom prst="rect">
            <a:avLst/>
          </a:prstGeom>
          <a:solidFill>
            <a:srgbClr val="CCFFCC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0" hangingPunct="0">
              <a:buSzPct val="100000"/>
            </a:pPr>
            <a:r>
              <a:rPr lang="da-DK" altLang="zh-CN" sz="2000" i="1" dirty="0" err="1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nnz</a:t>
            </a:r>
            <a:r>
              <a:rPr lang="da-DK" altLang="zh-CN" sz="2000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(</a:t>
            </a:r>
            <a:r>
              <a:rPr lang="da-DK" altLang="zh-CN" sz="2000" i="1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c</a:t>
            </a:r>
            <a:r>
              <a:rPr lang="da-DK" altLang="zh-CN" sz="2000" baseline="-25000" dirty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0</a:t>
            </a:r>
            <a:r>
              <a:rPr lang="da-DK" altLang="zh-CN" sz="2000" baseline="-25000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*</a:t>
            </a:r>
            <a:r>
              <a:rPr lang="da-DK" altLang="zh-CN" sz="2000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)</a:t>
            </a:r>
            <a:r>
              <a:rPr lang="da-DK" altLang="zh-CN" sz="2000" baseline="-25000" dirty="0" err="1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ub</a:t>
            </a:r>
            <a:r>
              <a:rPr lang="da-DK" altLang="zh-CN" sz="2000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 = </a:t>
            </a:r>
            <a:r>
              <a: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2</a:t>
            </a:r>
          </a:p>
        </p:txBody>
      </p:sp>
      <p:sp>
        <p:nvSpPr>
          <p:cNvPr id="106" name="Rectangle 15"/>
          <p:cNvSpPr>
            <a:spLocks noChangeArrowheads="1"/>
          </p:cNvSpPr>
          <p:nvPr/>
        </p:nvSpPr>
        <p:spPr bwMode="auto">
          <a:xfrm>
            <a:off x="2843808" y="2636912"/>
            <a:ext cx="1656184" cy="432048"/>
          </a:xfrm>
          <a:prstGeom prst="rect">
            <a:avLst/>
          </a:prstGeom>
          <a:solidFill>
            <a:srgbClr val="CCFFCC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0" hangingPunct="0">
              <a:buSzPct val="100000"/>
            </a:pPr>
            <a:r>
              <a:rPr lang="da-DK" altLang="zh-CN" sz="2000" i="1" dirty="0" err="1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nnz</a:t>
            </a:r>
            <a:r>
              <a:rPr lang="da-DK" altLang="zh-CN" sz="2000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(</a:t>
            </a:r>
            <a:r>
              <a:rPr lang="da-DK" altLang="zh-CN" sz="2000" i="1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c</a:t>
            </a:r>
            <a:r>
              <a:rPr lang="da-DK" altLang="zh-CN" sz="2000" baseline="-25000" dirty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1</a:t>
            </a:r>
            <a:r>
              <a:rPr lang="da-DK" altLang="zh-CN" sz="2000" baseline="-25000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*</a:t>
            </a:r>
            <a:r>
              <a:rPr lang="da-DK" altLang="zh-CN" sz="2000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)</a:t>
            </a:r>
            <a:r>
              <a:rPr lang="da-DK" altLang="zh-CN" sz="2000" baseline="-25000" dirty="0" err="1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ub</a:t>
            </a:r>
            <a:r>
              <a:rPr lang="da-DK" altLang="zh-CN" sz="2000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 = 3</a:t>
            </a: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107" name="Rectangle 15"/>
          <p:cNvSpPr>
            <a:spLocks noChangeArrowheads="1"/>
          </p:cNvSpPr>
          <p:nvPr/>
        </p:nvSpPr>
        <p:spPr bwMode="auto">
          <a:xfrm>
            <a:off x="4572000" y="2636912"/>
            <a:ext cx="1656184" cy="432048"/>
          </a:xfrm>
          <a:prstGeom prst="rect">
            <a:avLst/>
          </a:prstGeom>
          <a:solidFill>
            <a:srgbClr val="CCFFCC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0" hangingPunct="0">
              <a:buSzPct val="100000"/>
            </a:pPr>
            <a:r>
              <a:rPr lang="da-DK" altLang="zh-CN" sz="2000" i="1" dirty="0" err="1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nnz</a:t>
            </a:r>
            <a:r>
              <a:rPr lang="da-DK" altLang="zh-CN" sz="2000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(</a:t>
            </a:r>
            <a:r>
              <a:rPr lang="da-DK" altLang="zh-CN" sz="2000" i="1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c</a:t>
            </a:r>
            <a:r>
              <a:rPr lang="da-DK" altLang="zh-CN" sz="2000" baseline="-25000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2*</a:t>
            </a:r>
            <a:r>
              <a:rPr lang="da-DK" altLang="zh-CN" sz="2000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)</a:t>
            </a:r>
            <a:r>
              <a:rPr lang="da-DK" altLang="zh-CN" sz="2000" baseline="-25000" dirty="0" err="1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ub</a:t>
            </a:r>
            <a:r>
              <a:rPr lang="da-DK" altLang="zh-CN" sz="2000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 = 0</a:t>
            </a: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108" name="Rectangle 15"/>
          <p:cNvSpPr>
            <a:spLocks noChangeArrowheads="1"/>
          </p:cNvSpPr>
          <p:nvPr/>
        </p:nvSpPr>
        <p:spPr bwMode="auto">
          <a:xfrm>
            <a:off x="6300192" y="2636912"/>
            <a:ext cx="1656184" cy="432048"/>
          </a:xfrm>
          <a:prstGeom prst="rect">
            <a:avLst/>
          </a:prstGeom>
          <a:solidFill>
            <a:srgbClr val="CCFFCC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0" hangingPunct="0">
              <a:buSzPct val="100000"/>
            </a:pPr>
            <a:r>
              <a:rPr lang="da-DK" altLang="zh-CN" sz="2000" i="1" dirty="0" err="1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nnz</a:t>
            </a:r>
            <a:r>
              <a:rPr lang="da-DK" altLang="zh-CN" sz="2000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(</a:t>
            </a:r>
            <a:r>
              <a:rPr lang="da-DK" altLang="zh-CN" sz="2000" i="1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c</a:t>
            </a:r>
            <a:r>
              <a:rPr lang="da-DK" altLang="zh-CN" sz="2000" baseline="-25000" dirty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3</a:t>
            </a:r>
            <a:r>
              <a:rPr lang="da-DK" altLang="zh-CN" sz="2000" baseline="-25000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*</a:t>
            </a:r>
            <a:r>
              <a:rPr lang="da-DK" altLang="zh-CN" sz="2000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)</a:t>
            </a:r>
            <a:r>
              <a:rPr lang="da-DK" altLang="zh-CN" sz="2000" baseline="-25000" dirty="0" err="1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ub</a:t>
            </a:r>
            <a:r>
              <a:rPr lang="da-DK" altLang="zh-CN" sz="2000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 = 4</a:t>
            </a:r>
            <a:r>
              <a:rPr lang="da-DK" altLang="zh-CN" sz="2000" b="1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 </a:t>
            </a:r>
            <a:endParaRPr lang="da-DK" altLang="zh-CN" sz="2000" b="1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grpSp>
        <p:nvGrpSpPr>
          <p:cNvPr id="2" name="组 1"/>
          <p:cNvGrpSpPr/>
          <p:nvPr/>
        </p:nvGrpSpPr>
        <p:grpSpPr>
          <a:xfrm>
            <a:off x="251520" y="3501008"/>
            <a:ext cx="720080" cy="2952328"/>
            <a:chOff x="251520" y="3501008"/>
            <a:chExt cx="720080" cy="2952328"/>
          </a:xfrm>
        </p:grpSpPr>
        <p:sp>
          <p:nvSpPr>
            <p:cNvPr id="140" name="圆角矩形 139"/>
            <p:cNvSpPr/>
            <p:nvPr/>
          </p:nvSpPr>
          <p:spPr>
            <a:xfrm>
              <a:off x="251520" y="3501008"/>
              <a:ext cx="720080" cy="2952328"/>
            </a:xfrm>
            <a:prstGeom prst="round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600" dirty="0">
                <a:solidFill>
                  <a:schemeClr val="accent4">
                    <a:lumMod val="75000"/>
                  </a:schemeClr>
                </a:solidFill>
              </a:endParaRPr>
            </a:p>
          </p:txBody>
        </p:sp>
        <p:sp>
          <p:nvSpPr>
            <p:cNvPr id="9" name="立方体 8"/>
            <p:cNvSpPr/>
            <p:nvPr/>
          </p:nvSpPr>
          <p:spPr>
            <a:xfrm>
              <a:off x="395536" y="3662306"/>
              <a:ext cx="432048" cy="2358982"/>
            </a:xfrm>
            <a:prstGeom prst="cub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Rectangle 15"/>
            <p:cNvSpPr>
              <a:spLocks noChangeArrowheads="1"/>
            </p:cNvSpPr>
            <p:nvPr/>
          </p:nvSpPr>
          <p:spPr bwMode="auto">
            <a:xfrm rot="16200000">
              <a:off x="-527607" y="4810114"/>
              <a:ext cx="2134317" cy="2880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buSzPct val="100000"/>
              </a:pPr>
              <a:r>
                <a:rPr lang="da-DK" altLang="zh-CN" sz="2000" i="1" dirty="0" err="1" smtClean="0">
                  <a:solidFill>
                    <a:schemeClr val="bg1">
                      <a:lumMod val="95000"/>
                    </a:schemeClr>
                  </a:solidFill>
                  <a:latin typeface="Arial Hebrew"/>
                  <a:cs typeface="Arial Hebrew"/>
                  <a:sym typeface="Verdana" pitchFamily="34" charset="0"/>
                </a:rPr>
                <a:t>nnz</a:t>
              </a:r>
              <a:r>
                <a:rPr lang="da-DK" altLang="zh-CN" sz="2000" dirty="0" smtClean="0">
                  <a:solidFill>
                    <a:schemeClr val="bg1">
                      <a:lumMod val="95000"/>
                    </a:schemeClr>
                  </a:solidFill>
                  <a:latin typeface="Arial Hebrew"/>
                  <a:cs typeface="Arial Hebrew"/>
                  <a:sym typeface="Verdana" pitchFamily="34" charset="0"/>
                </a:rPr>
                <a:t>(</a:t>
              </a:r>
              <a:r>
                <a:rPr lang="da-DK" altLang="zh-CN" sz="2000" i="1" dirty="0" err="1" smtClean="0">
                  <a:solidFill>
                    <a:schemeClr val="bg1">
                      <a:lumMod val="95000"/>
                    </a:schemeClr>
                  </a:solidFill>
                  <a:latin typeface="Arial Hebrew"/>
                  <a:cs typeface="Arial Hebrew"/>
                  <a:sym typeface="Verdana" pitchFamily="34" charset="0"/>
                </a:rPr>
                <a:t>c</a:t>
              </a:r>
              <a:r>
                <a:rPr lang="da-DK" altLang="zh-CN" sz="2000" baseline="-25000" dirty="0" err="1" smtClean="0">
                  <a:solidFill>
                    <a:schemeClr val="bg1">
                      <a:lumMod val="95000"/>
                    </a:schemeClr>
                  </a:solidFill>
                  <a:latin typeface="Arial Hebrew"/>
                  <a:cs typeface="Arial Hebrew"/>
                  <a:sym typeface="Verdana" pitchFamily="34" charset="0"/>
                </a:rPr>
                <a:t>i</a:t>
              </a:r>
              <a:r>
                <a:rPr lang="da-DK" altLang="zh-CN" sz="2000" baseline="-25000" dirty="0" smtClean="0">
                  <a:solidFill>
                    <a:schemeClr val="bg1">
                      <a:lumMod val="95000"/>
                    </a:schemeClr>
                  </a:solidFill>
                  <a:latin typeface="Arial Hebrew"/>
                  <a:cs typeface="Arial Hebrew"/>
                  <a:sym typeface="Verdana" pitchFamily="34" charset="0"/>
                </a:rPr>
                <a:t>*</a:t>
              </a:r>
              <a:r>
                <a:rPr lang="da-DK" altLang="zh-CN" sz="2000" dirty="0" smtClean="0">
                  <a:solidFill>
                    <a:schemeClr val="bg1">
                      <a:lumMod val="95000"/>
                    </a:schemeClr>
                  </a:solidFill>
                  <a:latin typeface="Arial Hebrew"/>
                  <a:cs typeface="Arial Hebrew"/>
                  <a:sym typeface="Verdana" pitchFamily="34" charset="0"/>
                </a:rPr>
                <a:t>)</a:t>
              </a:r>
              <a:r>
                <a:rPr lang="da-DK" altLang="zh-CN" sz="2000" baseline="-25000" dirty="0" err="1" smtClean="0">
                  <a:solidFill>
                    <a:schemeClr val="bg1">
                      <a:lumMod val="95000"/>
                    </a:schemeClr>
                  </a:solidFill>
                  <a:latin typeface="Arial Hebrew"/>
                  <a:cs typeface="Arial Hebrew"/>
                  <a:sym typeface="Verdana" pitchFamily="34" charset="0"/>
                </a:rPr>
                <a:t>ub</a:t>
              </a:r>
              <a:r>
                <a:rPr lang="da-DK" altLang="zh-CN" sz="2000" dirty="0" smtClean="0">
                  <a:solidFill>
                    <a:schemeClr val="bg1">
                      <a:lumMod val="95000"/>
                    </a:schemeClr>
                  </a:solidFill>
                  <a:latin typeface="Arial Hebrew"/>
                  <a:cs typeface="Arial Hebrew"/>
                  <a:sym typeface="Verdana" pitchFamily="34" charset="0"/>
                </a:rPr>
                <a:t> = 0</a:t>
              </a:r>
              <a:endParaRPr lang="da-DK" altLang="zh-CN" sz="2000" dirty="0">
                <a:solidFill>
                  <a:schemeClr val="bg1">
                    <a:lumMod val="95000"/>
                  </a:schemeClr>
                </a:solidFill>
                <a:latin typeface="Arial Hebrew"/>
                <a:cs typeface="Arial Hebrew"/>
                <a:sym typeface="Verdana" pitchFamily="34" charset="0"/>
              </a:endParaRPr>
            </a:p>
          </p:txBody>
        </p:sp>
        <p:sp>
          <p:nvSpPr>
            <p:cNvPr id="169" name="Rectangle 15"/>
            <p:cNvSpPr>
              <a:spLocks noChangeArrowheads="1"/>
            </p:cNvSpPr>
            <p:nvPr/>
          </p:nvSpPr>
          <p:spPr bwMode="auto">
            <a:xfrm>
              <a:off x="251520" y="6093296"/>
              <a:ext cx="720080" cy="3600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2000" i="1" dirty="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b</a:t>
              </a:r>
              <a:r>
                <a:rPr lang="da-DK" altLang="zh-CN" sz="2000" dirty="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1</a:t>
              </a: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</p:grpSp>
      <p:grpSp>
        <p:nvGrpSpPr>
          <p:cNvPr id="3" name="组 2"/>
          <p:cNvGrpSpPr/>
          <p:nvPr/>
        </p:nvGrpSpPr>
        <p:grpSpPr>
          <a:xfrm>
            <a:off x="1187624" y="3501008"/>
            <a:ext cx="720080" cy="2952328"/>
            <a:chOff x="1187624" y="3501008"/>
            <a:chExt cx="720080" cy="2952328"/>
          </a:xfrm>
        </p:grpSpPr>
        <p:sp>
          <p:nvSpPr>
            <p:cNvPr id="147" name="圆角矩形 146"/>
            <p:cNvSpPr/>
            <p:nvPr/>
          </p:nvSpPr>
          <p:spPr>
            <a:xfrm>
              <a:off x="1187624" y="3501008"/>
              <a:ext cx="720080" cy="2952328"/>
            </a:xfrm>
            <a:prstGeom prst="round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600" dirty="0">
                <a:solidFill>
                  <a:schemeClr val="accent4">
                    <a:lumMod val="75000"/>
                  </a:schemeClr>
                </a:solidFill>
              </a:endParaRPr>
            </a:p>
          </p:txBody>
        </p:sp>
        <p:sp>
          <p:nvSpPr>
            <p:cNvPr id="128" name="立方体 127"/>
            <p:cNvSpPr/>
            <p:nvPr/>
          </p:nvSpPr>
          <p:spPr>
            <a:xfrm>
              <a:off x="1331640" y="3662306"/>
              <a:ext cx="432048" cy="2358982"/>
            </a:xfrm>
            <a:prstGeom prst="cub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Rectangle 15"/>
            <p:cNvSpPr>
              <a:spLocks noChangeArrowheads="1"/>
            </p:cNvSpPr>
            <p:nvPr/>
          </p:nvSpPr>
          <p:spPr bwMode="auto">
            <a:xfrm rot="16200000">
              <a:off x="408498" y="4810115"/>
              <a:ext cx="2134315" cy="2880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buSzPct val="100000"/>
              </a:pPr>
              <a:r>
                <a:rPr lang="da-DK" altLang="zh-CN" sz="2000" i="1" dirty="0" err="1" smtClean="0">
                  <a:solidFill>
                    <a:schemeClr val="bg1">
                      <a:lumMod val="95000"/>
                    </a:schemeClr>
                  </a:solidFill>
                  <a:latin typeface="Arial Hebrew"/>
                  <a:cs typeface="Arial Hebrew"/>
                  <a:sym typeface="Verdana" pitchFamily="34" charset="0"/>
                </a:rPr>
                <a:t>nnz</a:t>
              </a:r>
              <a:r>
                <a:rPr lang="da-DK" altLang="zh-CN" sz="2000" dirty="0" smtClean="0">
                  <a:solidFill>
                    <a:schemeClr val="bg1">
                      <a:lumMod val="95000"/>
                    </a:schemeClr>
                  </a:solidFill>
                  <a:latin typeface="Arial Hebrew"/>
                  <a:cs typeface="Arial Hebrew"/>
                  <a:sym typeface="Verdana" pitchFamily="34" charset="0"/>
                </a:rPr>
                <a:t>(</a:t>
              </a:r>
              <a:r>
                <a:rPr lang="da-DK" altLang="zh-CN" sz="2000" i="1" dirty="0" err="1" smtClean="0">
                  <a:solidFill>
                    <a:schemeClr val="bg1">
                      <a:lumMod val="95000"/>
                    </a:schemeClr>
                  </a:solidFill>
                  <a:latin typeface="Arial Hebrew"/>
                  <a:cs typeface="Arial Hebrew"/>
                  <a:sym typeface="Verdana" pitchFamily="34" charset="0"/>
                </a:rPr>
                <a:t>c</a:t>
              </a:r>
              <a:r>
                <a:rPr lang="da-DK" altLang="zh-CN" sz="2000" baseline="-25000" dirty="0" err="1" smtClean="0">
                  <a:solidFill>
                    <a:schemeClr val="bg1">
                      <a:lumMod val="95000"/>
                    </a:schemeClr>
                  </a:solidFill>
                  <a:latin typeface="Arial Hebrew"/>
                  <a:cs typeface="Arial Hebrew"/>
                  <a:sym typeface="Verdana" pitchFamily="34" charset="0"/>
                </a:rPr>
                <a:t>i</a:t>
              </a:r>
              <a:r>
                <a:rPr lang="da-DK" altLang="zh-CN" sz="2000" baseline="-25000" dirty="0" smtClean="0">
                  <a:solidFill>
                    <a:schemeClr val="bg1">
                      <a:lumMod val="95000"/>
                    </a:schemeClr>
                  </a:solidFill>
                  <a:latin typeface="Arial Hebrew"/>
                  <a:cs typeface="Arial Hebrew"/>
                  <a:sym typeface="Verdana" pitchFamily="34" charset="0"/>
                </a:rPr>
                <a:t>*</a:t>
              </a:r>
              <a:r>
                <a:rPr lang="da-DK" altLang="zh-CN" sz="2000" dirty="0" smtClean="0">
                  <a:solidFill>
                    <a:schemeClr val="bg1">
                      <a:lumMod val="95000"/>
                    </a:schemeClr>
                  </a:solidFill>
                  <a:latin typeface="Arial Hebrew"/>
                  <a:cs typeface="Arial Hebrew"/>
                  <a:sym typeface="Verdana" pitchFamily="34" charset="0"/>
                </a:rPr>
                <a:t>)</a:t>
              </a:r>
              <a:r>
                <a:rPr lang="da-DK" altLang="zh-CN" sz="2000" baseline="-25000" dirty="0" err="1" smtClean="0">
                  <a:solidFill>
                    <a:schemeClr val="bg1">
                      <a:lumMod val="95000"/>
                    </a:schemeClr>
                  </a:solidFill>
                  <a:latin typeface="Arial Hebrew"/>
                  <a:cs typeface="Arial Hebrew"/>
                  <a:sym typeface="Verdana" pitchFamily="34" charset="0"/>
                </a:rPr>
                <a:t>ub</a:t>
              </a:r>
              <a:r>
                <a:rPr lang="da-DK" altLang="zh-CN" sz="2000" dirty="0" smtClean="0">
                  <a:solidFill>
                    <a:schemeClr val="bg1">
                      <a:lumMod val="95000"/>
                    </a:schemeClr>
                  </a:solidFill>
                  <a:latin typeface="Arial Hebrew"/>
                  <a:cs typeface="Arial Hebrew"/>
                  <a:sym typeface="Verdana" pitchFamily="34" charset="0"/>
                </a:rPr>
                <a:t> = 1</a:t>
              </a:r>
              <a:endParaRPr lang="da-DK" altLang="zh-CN" sz="2000" dirty="0">
                <a:solidFill>
                  <a:schemeClr val="bg1">
                    <a:lumMod val="95000"/>
                  </a:schemeClr>
                </a:solidFill>
                <a:latin typeface="Arial Hebrew"/>
                <a:cs typeface="Arial Hebrew"/>
                <a:sym typeface="Verdana" pitchFamily="34" charset="0"/>
              </a:endParaRPr>
            </a:p>
          </p:txBody>
        </p:sp>
        <p:sp>
          <p:nvSpPr>
            <p:cNvPr id="171" name="Rectangle 15"/>
            <p:cNvSpPr>
              <a:spLocks noChangeArrowheads="1"/>
            </p:cNvSpPr>
            <p:nvPr/>
          </p:nvSpPr>
          <p:spPr bwMode="auto">
            <a:xfrm>
              <a:off x="1187624" y="6093296"/>
              <a:ext cx="720080" cy="3600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2000" i="1" dirty="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b</a:t>
              </a:r>
              <a:r>
                <a:rPr lang="da-DK" altLang="zh-CN" sz="2000" dirty="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2</a:t>
              </a: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</p:grpSp>
      <p:cxnSp>
        <p:nvCxnSpPr>
          <p:cNvPr id="177" name="曲线连接符 176"/>
          <p:cNvCxnSpPr>
            <a:stCxn id="105" idx="2"/>
            <a:endCxn id="129" idx="0"/>
          </p:cNvCxnSpPr>
          <p:nvPr/>
        </p:nvCxnSpPr>
        <p:spPr>
          <a:xfrm rot="16200000" flipH="1">
            <a:off x="1944068" y="3068600"/>
            <a:ext cx="593346" cy="594066"/>
          </a:xfrm>
          <a:prstGeom prst="curvedConnector3">
            <a:avLst>
              <a:gd name="adj1" fmla="val 50000"/>
            </a:avLst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9" name="曲线连接符 178"/>
          <p:cNvCxnSpPr>
            <a:stCxn id="106" idx="2"/>
            <a:endCxn id="130" idx="0"/>
          </p:cNvCxnSpPr>
          <p:nvPr/>
        </p:nvCxnSpPr>
        <p:spPr>
          <a:xfrm rot="5400000">
            <a:off x="3096196" y="3086602"/>
            <a:ext cx="593346" cy="558062"/>
          </a:xfrm>
          <a:prstGeom prst="curvedConnector3">
            <a:avLst>
              <a:gd name="adj1" fmla="val 50000"/>
            </a:avLst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1" name="曲线连接符 180"/>
          <p:cNvCxnSpPr>
            <a:stCxn id="107" idx="2"/>
            <a:endCxn id="9" idx="0"/>
          </p:cNvCxnSpPr>
          <p:nvPr/>
        </p:nvCxnSpPr>
        <p:spPr>
          <a:xfrm rot="5400000">
            <a:off x="2736156" y="998370"/>
            <a:ext cx="593346" cy="4734526"/>
          </a:xfrm>
          <a:prstGeom prst="curvedConnector3">
            <a:avLst>
              <a:gd name="adj1" fmla="val 50000"/>
            </a:avLst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2" name="曲线连接符 181"/>
          <p:cNvCxnSpPr>
            <a:stCxn id="108" idx="2"/>
            <a:endCxn id="187" idx="0"/>
          </p:cNvCxnSpPr>
          <p:nvPr/>
        </p:nvCxnSpPr>
        <p:spPr>
          <a:xfrm rot="5400000">
            <a:off x="5112421" y="1646441"/>
            <a:ext cx="593345" cy="3438382"/>
          </a:xfrm>
          <a:prstGeom prst="curvedConnector3">
            <a:avLst>
              <a:gd name="adj1" fmla="val 50000"/>
            </a:avLst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六边形 26"/>
          <p:cNvSpPr/>
          <p:nvPr/>
        </p:nvSpPr>
        <p:spPr>
          <a:xfrm rot="16200000">
            <a:off x="411676" y="3988924"/>
            <a:ext cx="360040" cy="248303"/>
          </a:xfrm>
          <a:prstGeom prst="hexago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190" name="六边形 189"/>
          <p:cNvSpPr/>
          <p:nvPr/>
        </p:nvSpPr>
        <p:spPr>
          <a:xfrm rot="16200000">
            <a:off x="2283884" y="3988925"/>
            <a:ext cx="360040" cy="248303"/>
          </a:xfrm>
          <a:prstGeom prst="hexago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0</a:t>
            </a:r>
          </a:p>
        </p:txBody>
      </p:sp>
      <p:sp>
        <p:nvSpPr>
          <p:cNvPr id="191" name="六边形 190"/>
          <p:cNvSpPr/>
          <p:nvPr/>
        </p:nvSpPr>
        <p:spPr>
          <a:xfrm rot="16200000">
            <a:off x="2859948" y="3988925"/>
            <a:ext cx="360040" cy="248303"/>
          </a:xfrm>
          <a:prstGeom prst="hexago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1</a:t>
            </a:r>
          </a:p>
        </p:txBody>
      </p:sp>
      <p:sp>
        <p:nvSpPr>
          <p:cNvPr id="192" name="六边形 191"/>
          <p:cNvSpPr/>
          <p:nvPr/>
        </p:nvSpPr>
        <p:spPr>
          <a:xfrm rot="16200000">
            <a:off x="3436012" y="3988925"/>
            <a:ext cx="360040" cy="248303"/>
          </a:xfrm>
          <a:prstGeom prst="hexago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3</a:t>
            </a:r>
          </a:p>
        </p:txBody>
      </p:sp>
      <p:grpSp>
        <p:nvGrpSpPr>
          <p:cNvPr id="6" name="组 5"/>
          <p:cNvGrpSpPr/>
          <p:nvPr/>
        </p:nvGrpSpPr>
        <p:grpSpPr>
          <a:xfrm>
            <a:off x="8172400" y="3501008"/>
            <a:ext cx="720080" cy="2952328"/>
            <a:chOff x="8172400" y="3501008"/>
            <a:chExt cx="720080" cy="2952328"/>
          </a:xfrm>
        </p:grpSpPr>
        <p:sp>
          <p:nvSpPr>
            <p:cNvPr id="153" name="圆角矩形 152"/>
            <p:cNvSpPr/>
            <p:nvPr/>
          </p:nvSpPr>
          <p:spPr>
            <a:xfrm>
              <a:off x="8172400" y="3501008"/>
              <a:ext cx="720080" cy="2952328"/>
            </a:xfrm>
            <a:prstGeom prst="round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600" dirty="0">
                <a:solidFill>
                  <a:schemeClr val="accent4">
                    <a:lumMod val="75000"/>
                  </a:schemeClr>
                </a:solidFill>
              </a:endParaRPr>
            </a:p>
          </p:txBody>
        </p:sp>
        <p:sp>
          <p:nvSpPr>
            <p:cNvPr id="138" name="立方体 137"/>
            <p:cNvSpPr/>
            <p:nvPr/>
          </p:nvSpPr>
          <p:spPr>
            <a:xfrm>
              <a:off x="8316416" y="3662306"/>
              <a:ext cx="432048" cy="2358982"/>
            </a:xfrm>
            <a:prstGeom prst="cub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Rectangle 15"/>
            <p:cNvSpPr>
              <a:spLocks noChangeArrowheads="1"/>
            </p:cNvSpPr>
            <p:nvPr/>
          </p:nvSpPr>
          <p:spPr bwMode="auto">
            <a:xfrm rot="16200000">
              <a:off x="7393273" y="4810114"/>
              <a:ext cx="2134317" cy="2880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buSzPct val="100000"/>
              </a:pPr>
              <a:r>
                <a:rPr lang="da-DK" altLang="zh-CN" sz="2000" i="1" dirty="0" err="1" smtClean="0">
                  <a:solidFill>
                    <a:schemeClr val="bg1">
                      <a:lumMod val="95000"/>
                    </a:schemeClr>
                  </a:solidFill>
                  <a:latin typeface="Arial Hebrew"/>
                  <a:cs typeface="Arial Hebrew"/>
                  <a:sym typeface="Verdana" pitchFamily="34" charset="0"/>
                </a:rPr>
                <a:t>nnz</a:t>
              </a:r>
              <a:r>
                <a:rPr lang="da-DK" altLang="zh-CN" sz="2000" dirty="0" smtClean="0">
                  <a:solidFill>
                    <a:schemeClr val="bg1">
                      <a:lumMod val="95000"/>
                    </a:schemeClr>
                  </a:solidFill>
                  <a:latin typeface="Arial Hebrew"/>
                  <a:cs typeface="Arial Hebrew"/>
                  <a:sym typeface="Verdana" pitchFamily="34" charset="0"/>
                </a:rPr>
                <a:t>(</a:t>
              </a:r>
              <a:r>
                <a:rPr lang="da-DK" altLang="zh-CN" sz="2000" i="1" dirty="0" err="1" smtClean="0">
                  <a:solidFill>
                    <a:schemeClr val="bg1">
                      <a:lumMod val="95000"/>
                    </a:schemeClr>
                  </a:solidFill>
                  <a:latin typeface="Arial Hebrew"/>
                  <a:cs typeface="Arial Hebrew"/>
                  <a:sym typeface="Verdana" pitchFamily="34" charset="0"/>
                </a:rPr>
                <a:t>c</a:t>
              </a:r>
              <a:r>
                <a:rPr lang="da-DK" altLang="zh-CN" sz="2000" baseline="-25000" dirty="0" err="1" smtClean="0">
                  <a:solidFill>
                    <a:schemeClr val="bg1">
                      <a:lumMod val="95000"/>
                    </a:schemeClr>
                  </a:solidFill>
                  <a:latin typeface="Arial Hebrew"/>
                  <a:cs typeface="Arial Hebrew"/>
                  <a:sym typeface="Verdana" pitchFamily="34" charset="0"/>
                </a:rPr>
                <a:t>i</a:t>
              </a:r>
              <a:r>
                <a:rPr lang="da-DK" altLang="zh-CN" sz="2000" baseline="-25000" dirty="0" smtClean="0">
                  <a:solidFill>
                    <a:schemeClr val="bg1">
                      <a:lumMod val="95000"/>
                    </a:schemeClr>
                  </a:solidFill>
                  <a:latin typeface="Arial Hebrew"/>
                  <a:cs typeface="Arial Hebrew"/>
                  <a:sym typeface="Verdana" pitchFamily="34" charset="0"/>
                </a:rPr>
                <a:t>*</a:t>
              </a:r>
              <a:r>
                <a:rPr lang="da-DK" altLang="zh-CN" sz="2000" dirty="0" smtClean="0">
                  <a:solidFill>
                    <a:schemeClr val="bg1">
                      <a:lumMod val="95000"/>
                    </a:schemeClr>
                  </a:solidFill>
                  <a:latin typeface="Arial Hebrew"/>
                  <a:cs typeface="Arial Hebrew"/>
                  <a:sym typeface="Verdana" pitchFamily="34" charset="0"/>
                </a:rPr>
                <a:t>)</a:t>
              </a:r>
              <a:r>
                <a:rPr lang="da-DK" altLang="zh-CN" sz="2000" baseline="-25000" dirty="0" err="1" smtClean="0">
                  <a:solidFill>
                    <a:schemeClr val="bg1">
                      <a:lumMod val="95000"/>
                    </a:schemeClr>
                  </a:solidFill>
                  <a:latin typeface="Arial Hebrew"/>
                  <a:cs typeface="Arial Hebrew"/>
                  <a:sym typeface="Verdana" pitchFamily="34" charset="0"/>
                </a:rPr>
                <a:t>ub</a:t>
              </a:r>
              <a:r>
                <a:rPr lang="da-DK" altLang="zh-CN" sz="2000" dirty="0" smtClean="0">
                  <a:solidFill>
                    <a:schemeClr val="bg1">
                      <a:lumMod val="95000"/>
                    </a:schemeClr>
                  </a:solidFill>
                  <a:latin typeface="Arial Hebrew"/>
                  <a:cs typeface="Arial Hebrew"/>
                  <a:sym typeface="Verdana" pitchFamily="34" charset="0"/>
                </a:rPr>
                <a:t> </a:t>
              </a:r>
              <a:r>
                <a:rPr lang="da-DK" altLang="zh-CN" sz="2000" dirty="0">
                  <a:solidFill>
                    <a:schemeClr val="bg1">
                      <a:lumMod val="95000"/>
                    </a:schemeClr>
                  </a:solidFill>
                  <a:latin typeface="Arial Hebrew"/>
                  <a:cs typeface="Arial Hebrew"/>
                  <a:sym typeface="Verdana" pitchFamily="34" charset="0"/>
                </a:rPr>
                <a:t>&gt;</a:t>
              </a:r>
              <a:r>
                <a:rPr lang="da-DK" altLang="zh-CN" sz="2000" dirty="0" smtClean="0">
                  <a:solidFill>
                    <a:schemeClr val="bg1">
                      <a:lumMod val="95000"/>
                    </a:schemeClr>
                  </a:solidFill>
                  <a:latin typeface="Arial Hebrew"/>
                  <a:cs typeface="Arial Hebrew"/>
                  <a:sym typeface="Verdana" pitchFamily="34" charset="0"/>
                </a:rPr>
                <a:t> 512</a:t>
              </a:r>
              <a:endParaRPr lang="da-DK" altLang="zh-CN" sz="2000" dirty="0">
                <a:solidFill>
                  <a:schemeClr val="bg1">
                    <a:lumMod val="95000"/>
                  </a:schemeClr>
                </a:solidFill>
                <a:latin typeface="Arial Hebrew"/>
                <a:cs typeface="Arial Hebrew"/>
                <a:sym typeface="Verdana" pitchFamily="34" charset="0"/>
              </a:endParaRPr>
            </a:p>
          </p:txBody>
        </p:sp>
        <p:sp>
          <p:nvSpPr>
            <p:cNvPr id="56" name="Rectangle 15"/>
            <p:cNvSpPr>
              <a:spLocks noChangeArrowheads="1"/>
            </p:cNvSpPr>
            <p:nvPr/>
          </p:nvSpPr>
          <p:spPr bwMode="auto">
            <a:xfrm>
              <a:off x="8316416" y="6093296"/>
              <a:ext cx="432048" cy="3600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2000" i="1" dirty="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b</a:t>
              </a:r>
              <a:r>
                <a:rPr lang="da-DK" altLang="zh-CN" sz="2000" dirty="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38</a:t>
              </a: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</p:grpSp>
      <p:grpSp>
        <p:nvGrpSpPr>
          <p:cNvPr id="5" name="组 4"/>
          <p:cNvGrpSpPr/>
          <p:nvPr/>
        </p:nvGrpSpPr>
        <p:grpSpPr>
          <a:xfrm>
            <a:off x="5292080" y="3501008"/>
            <a:ext cx="2664296" cy="2952328"/>
            <a:chOff x="5292080" y="3501008"/>
            <a:chExt cx="2664296" cy="2952328"/>
          </a:xfrm>
        </p:grpSpPr>
        <p:sp>
          <p:nvSpPr>
            <p:cNvPr id="152" name="圆角矩形 151"/>
            <p:cNvSpPr/>
            <p:nvPr/>
          </p:nvSpPr>
          <p:spPr>
            <a:xfrm>
              <a:off x="5292080" y="3501008"/>
              <a:ext cx="2664296" cy="2952328"/>
            </a:xfrm>
            <a:prstGeom prst="round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600" dirty="0">
                <a:solidFill>
                  <a:schemeClr val="accent4">
                    <a:lumMod val="75000"/>
                  </a:schemeClr>
                </a:solidFill>
              </a:endParaRPr>
            </a:p>
          </p:txBody>
        </p:sp>
        <p:sp>
          <p:nvSpPr>
            <p:cNvPr id="132" name="立方体 131"/>
            <p:cNvSpPr/>
            <p:nvPr/>
          </p:nvSpPr>
          <p:spPr>
            <a:xfrm>
              <a:off x="5436096" y="3662306"/>
              <a:ext cx="432048" cy="2358982"/>
            </a:xfrm>
            <a:prstGeom prst="cub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立方体 133"/>
            <p:cNvSpPr/>
            <p:nvPr/>
          </p:nvSpPr>
          <p:spPr>
            <a:xfrm>
              <a:off x="6084168" y="3662306"/>
              <a:ext cx="432048" cy="2358982"/>
            </a:xfrm>
            <a:prstGeom prst="cub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立方体 134"/>
            <p:cNvSpPr/>
            <p:nvPr/>
          </p:nvSpPr>
          <p:spPr>
            <a:xfrm>
              <a:off x="6732240" y="3662306"/>
              <a:ext cx="432048" cy="2358982"/>
            </a:xfrm>
            <a:prstGeom prst="cub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立方体 136"/>
            <p:cNvSpPr/>
            <p:nvPr/>
          </p:nvSpPr>
          <p:spPr>
            <a:xfrm>
              <a:off x="7380312" y="3662306"/>
              <a:ext cx="432048" cy="2358982"/>
            </a:xfrm>
            <a:prstGeom prst="cub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Rectangle 15"/>
            <p:cNvSpPr>
              <a:spLocks noChangeArrowheads="1"/>
            </p:cNvSpPr>
            <p:nvPr/>
          </p:nvSpPr>
          <p:spPr bwMode="auto">
            <a:xfrm rot="16200000">
              <a:off x="4512953" y="4810114"/>
              <a:ext cx="2134317" cy="2880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buSzPct val="100000"/>
              </a:pPr>
              <a:r>
                <a:rPr lang="da-DK" altLang="zh-CN" sz="2000" i="1" dirty="0" err="1" smtClean="0">
                  <a:solidFill>
                    <a:schemeClr val="bg1">
                      <a:lumMod val="95000"/>
                    </a:schemeClr>
                  </a:solidFill>
                  <a:latin typeface="Arial Hebrew"/>
                  <a:cs typeface="Arial Hebrew"/>
                  <a:sym typeface="Verdana" pitchFamily="34" charset="0"/>
                </a:rPr>
                <a:t>nnz</a:t>
              </a:r>
              <a:r>
                <a:rPr lang="da-DK" altLang="zh-CN" sz="2000" dirty="0" smtClean="0">
                  <a:solidFill>
                    <a:schemeClr val="bg1">
                      <a:lumMod val="95000"/>
                    </a:schemeClr>
                  </a:solidFill>
                  <a:latin typeface="Arial Hebrew"/>
                  <a:cs typeface="Arial Hebrew"/>
                  <a:sym typeface="Verdana" pitchFamily="34" charset="0"/>
                </a:rPr>
                <a:t>(</a:t>
              </a:r>
              <a:r>
                <a:rPr lang="da-DK" altLang="zh-CN" sz="2000" i="1" dirty="0" err="1" smtClean="0">
                  <a:solidFill>
                    <a:schemeClr val="bg1">
                      <a:lumMod val="95000"/>
                    </a:schemeClr>
                  </a:solidFill>
                  <a:latin typeface="Arial Hebrew"/>
                  <a:cs typeface="Arial Hebrew"/>
                  <a:sym typeface="Verdana" pitchFamily="34" charset="0"/>
                </a:rPr>
                <a:t>c</a:t>
              </a:r>
              <a:r>
                <a:rPr lang="da-DK" altLang="zh-CN" sz="2000" baseline="-25000" dirty="0" err="1" smtClean="0">
                  <a:solidFill>
                    <a:schemeClr val="bg1">
                      <a:lumMod val="95000"/>
                    </a:schemeClr>
                  </a:solidFill>
                  <a:latin typeface="Arial Hebrew"/>
                  <a:cs typeface="Arial Hebrew"/>
                  <a:sym typeface="Verdana" pitchFamily="34" charset="0"/>
                </a:rPr>
                <a:t>i</a:t>
              </a:r>
              <a:r>
                <a:rPr lang="da-DK" altLang="zh-CN" sz="2000" baseline="-25000" dirty="0" smtClean="0">
                  <a:solidFill>
                    <a:schemeClr val="bg1">
                      <a:lumMod val="95000"/>
                    </a:schemeClr>
                  </a:solidFill>
                  <a:latin typeface="Arial Hebrew"/>
                  <a:cs typeface="Arial Hebrew"/>
                  <a:sym typeface="Verdana" pitchFamily="34" charset="0"/>
                </a:rPr>
                <a:t>*</a:t>
              </a:r>
              <a:r>
                <a:rPr lang="da-DK" altLang="zh-CN" sz="2000" dirty="0" smtClean="0">
                  <a:solidFill>
                    <a:schemeClr val="bg1">
                      <a:lumMod val="95000"/>
                    </a:schemeClr>
                  </a:solidFill>
                  <a:latin typeface="Arial Hebrew"/>
                  <a:cs typeface="Arial Hebrew"/>
                  <a:sym typeface="Verdana" pitchFamily="34" charset="0"/>
                </a:rPr>
                <a:t>)</a:t>
              </a:r>
              <a:r>
                <a:rPr lang="da-DK" altLang="zh-CN" sz="2000" baseline="-25000" dirty="0" err="1" smtClean="0">
                  <a:solidFill>
                    <a:schemeClr val="bg1">
                      <a:lumMod val="95000"/>
                    </a:schemeClr>
                  </a:solidFill>
                  <a:latin typeface="Arial Hebrew"/>
                  <a:cs typeface="Arial Hebrew"/>
                  <a:sym typeface="Verdana" pitchFamily="34" charset="0"/>
                </a:rPr>
                <a:t>ub</a:t>
              </a:r>
              <a:r>
                <a:rPr lang="da-DK" altLang="zh-CN" sz="2000" dirty="0" smtClean="0">
                  <a:solidFill>
                    <a:schemeClr val="bg1">
                      <a:lumMod val="95000"/>
                    </a:schemeClr>
                  </a:solidFill>
                  <a:latin typeface="Arial Hebrew"/>
                  <a:cs typeface="Arial Hebrew"/>
                  <a:sym typeface="Verdana" pitchFamily="34" charset="0"/>
                </a:rPr>
                <a:t> = 33-64</a:t>
              </a:r>
              <a:endParaRPr lang="da-DK" altLang="zh-CN" sz="2000" dirty="0">
                <a:solidFill>
                  <a:schemeClr val="bg1">
                    <a:lumMod val="95000"/>
                  </a:schemeClr>
                </a:solidFill>
                <a:latin typeface="Arial Hebrew"/>
                <a:cs typeface="Arial Hebrew"/>
                <a:sym typeface="Verdana" pitchFamily="34" charset="0"/>
              </a:endParaRPr>
            </a:p>
          </p:txBody>
        </p:sp>
        <p:sp>
          <p:nvSpPr>
            <p:cNvPr id="162" name="Rectangle 15"/>
            <p:cNvSpPr>
              <a:spLocks noChangeArrowheads="1"/>
            </p:cNvSpPr>
            <p:nvPr/>
          </p:nvSpPr>
          <p:spPr bwMode="auto">
            <a:xfrm rot="16200000">
              <a:off x="5161025" y="4810114"/>
              <a:ext cx="2134317" cy="2880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buSzPct val="100000"/>
              </a:pPr>
              <a:r>
                <a:rPr lang="da-DK" altLang="zh-CN" sz="2000" i="1" dirty="0" err="1" smtClean="0">
                  <a:solidFill>
                    <a:schemeClr val="bg1">
                      <a:lumMod val="95000"/>
                    </a:schemeClr>
                  </a:solidFill>
                  <a:latin typeface="Arial Hebrew"/>
                  <a:cs typeface="Arial Hebrew"/>
                  <a:sym typeface="Verdana" pitchFamily="34" charset="0"/>
                </a:rPr>
                <a:t>nnz</a:t>
              </a:r>
              <a:r>
                <a:rPr lang="da-DK" altLang="zh-CN" sz="2000" dirty="0" smtClean="0">
                  <a:solidFill>
                    <a:schemeClr val="bg1">
                      <a:lumMod val="95000"/>
                    </a:schemeClr>
                  </a:solidFill>
                  <a:latin typeface="Arial Hebrew"/>
                  <a:cs typeface="Arial Hebrew"/>
                  <a:sym typeface="Verdana" pitchFamily="34" charset="0"/>
                </a:rPr>
                <a:t>(</a:t>
              </a:r>
              <a:r>
                <a:rPr lang="da-DK" altLang="zh-CN" sz="2000" i="1" dirty="0" err="1" smtClean="0">
                  <a:solidFill>
                    <a:schemeClr val="bg1">
                      <a:lumMod val="95000"/>
                    </a:schemeClr>
                  </a:solidFill>
                  <a:latin typeface="Arial Hebrew"/>
                  <a:cs typeface="Arial Hebrew"/>
                  <a:sym typeface="Verdana" pitchFamily="34" charset="0"/>
                </a:rPr>
                <a:t>c</a:t>
              </a:r>
              <a:r>
                <a:rPr lang="da-DK" altLang="zh-CN" sz="2000" baseline="-25000" dirty="0" err="1" smtClean="0">
                  <a:solidFill>
                    <a:schemeClr val="bg1">
                      <a:lumMod val="95000"/>
                    </a:schemeClr>
                  </a:solidFill>
                  <a:latin typeface="Arial Hebrew"/>
                  <a:cs typeface="Arial Hebrew"/>
                  <a:sym typeface="Verdana" pitchFamily="34" charset="0"/>
                </a:rPr>
                <a:t>i</a:t>
              </a:r>
              <a:r>
                <a:rPr lang="da-DK" altLang="zh-CN" sz="2000" baseline="-25000" dirty="0" smtClean="0">
                  <a:solidFill>
                    <a:schemeClr val="bg1">
                      <a:lumMod val="95000"/>
                    </a:schemeClr>
                  </a:solidFill>
                  <a:latin typeface="Arial Hebrew"/>
                  <a:cs typeface="Arial Hebrew"/>
                  <a:sym typeface="Verdana" pitchFamily="34" charset="0"/>
                </a:rPr>
                <a:t>*</a:t>
              </a:r>
              <a:r>
                <a:rPr lang="da-DK" altLang="zh-CN" sz="2000" dirty="0" smtClean="0">
                  <a:solidFill>
                    <a:schemeClr val="bg1">
                      <a:lumMod val="95000"/>
                    </a:schemeClr>
                  </a:solidFill>
                  <a:latin typeface="Arial Hebrew"/>
                  <a:cs typeface="Arial Hebrew"/>
                  <a:sym typeface="Verdana" pitchFamily="34" charset="0"/>
                </a:rPr>
                <a:t>)</a:t>
              </a:r>
              <a:r>
                <a:rPr lang="da-DK" altLang="zh-CN" sz="2000" baseline="-25000" dirty="0" err="1" smtClean="0">
                  <a:solidFill>
                    <a:schemeClr val="bg1">
                      <a:lumMod val="95000"/>
                    </a:schemeClr>
                  </a:solidFill>
                  <a:latin typeface="Arial Hebrew"/>
                  <a:cs typeface="Arial Hebrew"/>
                  <a:sym typeface="Verdana" pitchFamily="34" charset="0"/>
                </a:rPr>
                <a:t>ub</a:t>
              </a:r>
              <a:r>
                <a:rPr lang="da-DK" altLang="zh-CN" sz="2000" dirty="0" smtClean="0">
                  <a:solidFill>
                    <a:schemeClr val="bg1">
                      <a:lumMod val="95000"/>
                    </a:schemeClr>
                  </a:solidFill>
                  <a:latin typeface="Arial Hebrew"/>
                  <a:cs typeface="Arial Hebrew"/>
                  <a:sym typeface="Verdana" pitchFamily="34" charset="0"/>
                </a:rPr>
                <a:t> = 65-128</a:t>
              </a:r>
              <a:endParaRPr lang="da-DK" altLang="zh-CN" sz="2000" dirty="0">
                <a:solidFill>
                  <a:schemeClr val="bg1">
                    <a:lumMod val="95000"/>
                  </a:schemeClr>
                </a:solidFill>
                <a:latin typeface="Arial Hebrew"/>
                <a:cs typeface="Arial Hebrew"/>
                <a:sym typeface="Verdana" pitchFamily="34" charset="0"/>
              </a:endParaRPr>
            </a:p>
          </p:txBody>
        </p:sp>
        <p:sp>
          <p:nvSpPr>
            <p:cNvPr id="163" name="Rectangle 15"/>
            <p:cNvSpPr>
              <a:spLocks noChangeArrowheads="1"/>
            </p:cNvSpPr>
            <p:nvPr/>
          </p:nvSpPr>
          <p:spPr bwMode="auto">
            <a:xfrm rot="16200000">
              <a:off x="5809097" y="4810114"/>
              <a:ext cx="2134317" cy="2880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buSzPct val="100000"/>
              </a:pPr>
              <a:r>
                <a:rPr lang="da-DK" altLang="zh-CN" sz="2000" i="1" dirty="0" err="1" smtClean="0">
                  <a:solidFill>
                    <a:schemeClr val="bg1">
                      <a:lumMod val="95000"/>
                    </a:schemeClr>
                  </a:solidFill>
                  <a:latin typeface="Arial Hebrew"/>
                  <a:cs typeface="Arial Hebrew"/>
                  <a:sym typeface="Verdana" pitchFamily="34" charset="0"/>
                </a:rPr>
                <a:t>nnz</a:t>
              </a:r>
              <a:r>
                <a:rPr lang="da-DK" altLang="zh-CN" sz="2000" dirty="0" smtClean="0">
                  <a:solidFill>
                    <a:schemeClr val="bg1">
                      <a:lumMod val="95000"/>
                    </a:schemeClr>
                  </a:solidFill>
                  <a:latin typeface="Arial Hebrew"/>
                  <a:cs typeface="Arial Hebrew"/>
                  <a:sym typeface="Verdana" pitchFamily="34" charset="0"/>
                </a:rPr>
                <a:t>(</a:t>
              </a:r>
              <a:r>
                <a:rPr lang="da-DK" altLang="zh-CN" sz="2000" i="1" dirty="0" err="1" smtClean="0">
                  <a:solidFill>
                    <a:schemeClr val="bg1">
                      <a:lumMod val="95000"/>
                    </a:schemeClr>
                  </a:solidFill>
                  <a:latin typeface="Arial Hebrew"/>
                  <a:cs typeface="Arial Hebrew"/>
                  <a:sym typeface="Verdana" pitchFamily="34" charset="0"/>
                </a:rPr>
                <a:t>c</a:t>
              </a:r>
              <a:r>
                <a:rPr lang="da-DK" altLang="zh-CN" sz="2000" baseline="-25000" dirty="0" err="1" smtClean="0">
                  <a:solidFill>
                    <a:schemeClr val="bg1">
                      <a:lumMod val="95000"/>
                    </a:schemeClr>
                  </a:solidFill>
                  <a:latin typeface="Arial Hebrew"/>
                  <a:cs typeface="Arial Hebrew"/>
                  <a:sym typeface="Verdana" pitchFamily="34" charset="0"/>
                </a:rPr>
                <a:t>i</a:t>
              </a:r>
              <a:r>
                <a:rPr lang="da-DK" altLang="zh-CN" sz="2000" baseline="-25000" dirty="0" smtClean="0">
                  <a:solidFill>
                    <a:schemeClr val="bg1">
                      <a:lumMod val="95000"/>
                    </a:schemeClr>
                  </a:solidFill>
                  <a:latin typeface="Arial Hebrew"/>
                  <a:cs typeface="Arial Hebrew"/>
                  <a:sym typeface="Verdana" pitchFamily="34" charset="0"/>
                </a:rPr>
                <a:t>*</a:t>
              </a:r>
              <a:r>
                <a:rPr lang="da-DK" altLang="zh-CN" sz="2000" dirty="0" smtClean="0">
                  <a:solidFill>
                    <a:schemeClr val="bg1">
                      <a:lumMod val="95000"/>
                    </a:schemeClr>
                  </a:solidFill>
                  <a:latin typeface="Arial Hebrew"/>
                  <a:cs typeface="Arial Hebrew"/>
                  <a:sym typeface="Verdana" pitchFamily="34" charset="0"/>
                </a:rPr>
                <a:t>)</a:t>
              </a:r>
              <a:r>
                <a:rPr lang="da-DK" altLang="zh-CN" sz="2000" baseline="-25000" dirty="0" err="1" smtClean="0">
                  <a:solidFill>
                    <a:schemeClr val="bg1">
                      <a:lumMod val="95000"/>
                    </a:schemeClr>
                  </a:solidFill>
                  <a:latin typeface="Arial Hebrew"/>
                  <a:cs typeface="Arial Hebrew"/>
                  <a:sym typeface="Verdana" pitchFamily="34" charset="0"/>
                </a:rPr>
                <a:t>ub</a:t>
              </a:r>
              <a:r>
                <a:rPr lang="da-DK" altLang="zh-CN" sz="2000" dirty="0" smtClean="0">
                  <a:solidFill>
                    <a:schemeClr val="bg1">
                      <a:lumMod val="95000"/>
                    </a:schemeClr>
                  </a:solidFill>
                  <a:latin typeface="Arial Hebrew"/>
                  <a:cs typeface="Arial Hebrew"/>
                  <a:sym typeface="Verdana" pitchFamily="34" charset="0"/>
                </a:rPr>
                <a:t> = 129-256</a:t>
              </a:r>
              <a:endParaRPr lang="da-DK" altLang="zh-CN" sz="2000" dirty="0">
                <a:solidFill>
                  <a:schemeClr val="bg1">
                    <a:lumMod val="95000"/>
                  </a:schemeClr>
                </a:solidFill>
                <a:latin typeface="Arial Hebrew"/>
                <a:cs typeface="Arial Hebrew"/>
                <a:sym typeface="Verdana" pitchFamily="34" charset="0"/>
              </a:endParaRPr>
            </a:p>
          </p:txBody>
        </p:sp>
        <p:sp>
          <p:nvSpPr>
            <p:cNvPr id="164" name="Rectangle 15"/>
            <p:cNvSpPr>
              <a:spLocks noChangeArrowheads="1"/>
            </p:cNvSpPr>
            <p:nvPr/>
          </p:nvSpPr>
          <p:spPr bwMode="auto">
            <a:xfrm rot="16200000">
              <a:off x="6457169" y="4810114"/>
              <a:ext cx="2134317" cy="2880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buSzPct val="100000"/>
              </a:pPr>
              <a:r>
                <a:rPr lang="da-DK" altLang="zh-CN" sz="2000" i="1" dirty="0" err="1" smtClean="0">
                  <a:solidFill>
                    <a:schemeClr val="bg1">
                      <a:lumMod val="95000"/>
                    </a:schemeClr>
                  </a:solidFill>
                  <a:latin typeface="Arial Hebrew"/>
                  <a:cs typeface="Arial Hebrew"/>
                  <a:sym typeface="Verdana" pitchFamily="34" charset="0"/>
                </a:rPr>
                <a:t>nnz</a:t>
              </a:r>
              <a:r>
                <a:rPr lang="da-DK" altLang="zh-CN" sz="2000" dirty="0" smtClean="0">
                  <a:solidFill>
                    <a:schemeClr val="bg1">
                      <a:lumMod val="95000"/>
                    </a:schemeClr>
                  </a:solidFill>
                  <a:latin typeface="Arial Hebrew"/>
                  <a:cs typeface="Arial Hebrew"/>
                  <a:sym typeface="Verdana" pitchFamily="34" charset="0"/>
                </a:rPr>
                <a:t>(</a:t>
              </a:r>
              <a:r>
                <a:rPr lang="da-DK" altLang="zh-CN" sz="2000" i="1" dirty="0" err="1" smtClean="0">
                  <a:solidFill>
                    <a:schemeClr val="bg1">
                      <a:lumMod val="95000"/>
                    </a:schemeClr>
                  </a:solidFill>
                  <a:latin typeface="Arial Hebrew"/>
                  <a:cs typeface="Arial Hebrew"/>
                  <a:sym typeface="Verdana" pitchFamily="34" charset="0"/>
                </a:rPr>
                <a:t>c</a:t>
              </a:r>
              <a:r>
                <a:rPr lang="da-DK" altLang="zh-CN" sz="2000" baseline="-25000" dirty="0" err="1" smtClean="0">
                  <a:solidFill>
                    <a:schemeClr val="bg1">
                      <a:lumMod val="95000"/>
                    </a:schemeClr>
                  </a:solidFill>
                  <a:latin typeface="Arial Hebrew"/>
                  <a:cs typeface="Arial Hebrew"/>
                  <a:sym typeface="Verdana" pitchFamily="34" charset="0"/>
                </a:rPr>
                <a:t>i</a:t>
              </a:r>
              <a:r>
                <a:rPr lang="da-DK" altLang="zh-CN" sz="2000" baseline="-25000" dirty="0" smtClean="0">
                  <a:solidFill>
                    <a:schemeClr val="bg1">
                      <a:lumMod val="95000"/>
                    </a:schemeClr>
                  </a:solidFill>
                  <a:latin typeface="Arial Hebrew"/>
                  <a:cs typeface="Arial Hebrew"/>
                  <a:sym typeface="Verdana" pitchFamily="34" charset="0"/>
                </a:rPr>
                <a:t>*</a:t>
              </a:r>
              <a:r>
                <a:rPr lang="da-DK" altLang="zh-CN" sz="2000" dirty="0" smtClean="0">
                  <a:solidFill>
                    <a:schemeClr val="bg1">
                      <a:lumMod val="95000"/>
                    </a:schemeClr>
                  </a:solidFill>
                  <a:latin typeface="Arial Hebrew"/>
                  <a:cs typeface="Arial Hebrew"/>
                  <a:sym typeface="Verdana" pitchFamily="34" charset="0"/>
                </a:rPr>
                <a:t>)</a:t>
              </a:r>
              <a:r>
                <a:rPr lang="da-DK" altLang="zh-CN" sz="2000" baseline="-25000" dirty="0" err="1" smtClean="0">
                  <a:solidFill>
                    <a:schemeClr val="bg1">
                      <a:lumMod val="95000"/>
                    </a:schemeClr>
                  </a:solidFill>
                  <a:latin typeface="Arial Hebrew"/>
                  <a:cs typeface="Arial Hebrew"/>
                  <a:sym typeface="Verdana" pitchFamily="34" charset="0"/>
                </a:rPr>
                <a:t>ub</a:t>
              </a:r>
              <a:r>
                <a:rPr lang="da-DK" altLang="zh-CN" sz="2000" dirty="0" smtClean="0">
                  <a:solidFill>
                    <a:schemeClr val="bg1">
                      <a:lumMod val="95000"/>
                    </a:schemeClr>
                  </a:solidFill>
                  <a:latin typeface="Arial Hebrew"/>
                  <a:cs typeface="Arial Hebrew"/>
                  <a:sym typeface="Verdana" pitchFamily="34" charset="0"/>
                </a:rPr>
                <a:t> = 257-512</a:t>
              </a:r>
              <a:endParaRPr lang="da-DK" altLang="zh-CN" sz="2000" dirty="0">
                <a:solidFill>
                  <a:schemeClr val="bg1">
                    <a:lumMod val="95000"/>
                  </a:schemeClr>
                </a:solidFill>
                <a:latin typeface="Arial Hebrew"/>
                <a:cs typeface="Arial Hebrew"/>
                <a:sym typeface="Verdana" pitchFamily="34" charset="0"/>
              </a:endParaRPr>
            </a:p>
          </p:txBody>
        </p:sp>
        <p:sp>
          <p:nvSpPr>
            <p:cNvPr id="57" name="Rectangle 15"/>
            <p:cNvSpPr>
              <a:spLocks noChangeArrowheads="1"/>
            </p:cNvSpPr>
            <p:nvPr/>
          </p:nvSpPr>
          <p:spPr bwMode="auto">
            <a:xfrm>
              <a:off x="7380312" y="6093296"/>
              <a:ext cx="432048" cy="3600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2000" i="1" dirty="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b</a:t>
              </a:r>
              <a:r>
                <a:rPr lang="da-DK" altLang="zh-CN" sz="2000" dirty="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37</a:t>
              </a: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58" name="Rectangle 15"/>
            <p:cNvSpPr>
              <a:spLocks noChangeArrowheads="1"/>
            </p:cNvSpPr>
            <p:nvPr/>
          </p:nvSpPr>
          <p:spPr bwMode="auto">
            <a:xfrm>
              <a:off x="6732240" y="6093296"/>
              <a:ext cx="432048" cy="3600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2000" i="1" dirty="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b</a:t>
              </a:r>
              <a:r>
                <a:rPr lang="da-DK" altLang="zh-CN" sz="2000" dirty="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36</a:t>
              </a: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59" name="Rectangle 15"/>
            <p:cNvSpPr>
              <a:spLocks noChangeArrowheads="1"/>
            </p:cNvSpPr>
            <p:nvPr/>
          </p:nvSpPr>
          <p:spPr bwMode="auto">
            <a:xfrm>
              <a:off x="6084168" y="6093296"/>
              <a:ext cx="432048" cy="3600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2000" i="1" dirty="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b</a:t>
              </a:r>
              <a:r>
                <a:rPr lang="da-DK" altLang="zh-CN" sz="2000" dirty="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35</a:t>
              </a: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60" name="Rectangle 15"/>
            <p:cNvSpPr>
              <a:spLocks noChangeArrowheads="1"/>
            </p:cNvSpPr>
            <p:nvPr/>
          </p:nvSpPr>
          <p:spPr bwMode="auto">
            <a:xfrm>
              <a:off x="5436096" y="6093296"/>
              <a:ext cx="432048" cy="3600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2000" i="1" dirty="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b</a:t>
              </a:r>
              <a:r>
                <a:rPr lang="da-DK" altLang="zh-CN" sz="2000" dirty="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34</a:t>
              </a: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</p:grpSp>
      <p:sp>
        <p:nvSpPr>
          <p:cNvPr id="62" name="椭圆 61"/>
          <p:cNvSpPr/>
          <p:nvPr/>
        </p:nvSpPr>
        <p:spPr>
          <a:xfrm>
            <a:off x="8028384" y="2636912"/>
            <a:ext cx="864096" cy="864096"/>
          </a:xfrm>
          <a:prstGeom prst="ellipse">
            <a:avLst/>
          </a:prstGeom>
          <a:solidFill>
            <a:srgbClr val="008000"/>
          </a:solidFill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5400" dirty="0" smtClean="0"/>
              <a:t>S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14842459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2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92" dur="2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" grpId="0" animBg="1"/>
      <p:bldP spid="106" grpId="0" animBg="1"/>
      <p:bldP spid="107" grpId="0" animBg="1"/>
      <p:bldP spid="108" grpId="0" animBg="1"/>
      <p:bldP spid="27" grpId="0" animBg="1"/>
      <p:bldP spid="190" grpId="0" animBg="1"/>
      <p:bldP spid="191" grpId="0" animBg="1"/>
      <p:bldP spid="192" grpId="0" animBg="1"/>
      <p:bldP spid="62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圆角矩形 63"/>
          <p:cNvSpPr/>
          <p:nvPr/>
        </p:nvSpPr>
        <p:spPr>
          <a:xfrm>
            <a:off x="899592" y="3140968"/>
            <a:ext cx="6192688" cy="504056"/>
          </a:xfrm>
          <a:prstGeom prst="roundRect">
            <a:avLst/>
          </a:prstGeom>
          <a:solidFill>
            <a:srgbClr val="660066">
              <a:alpha val="1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63" name="圆角矩形 62"/>
          <p:cNvSpPr/>
          <p:nvPr/>
        </p:nvSpPr>
        <p:spPr>
          <a:xfrm>
            <a:off x="899592" y="2564904"/>
            <a:ext cx="6192688" cy="576064"/>
          </a:xfrm>
          <a:prstGeom prst="roundRect">
            <a:avLst/>
          </a:prstGeom>
          <a:solidFill>
            <a:srgbClr val="0000FF">
              <a:alpha val="1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62" name="圆角矩形 61"/>
          <p:cNvSpPr/>
          <p:nvPr/>
        </p:nvSpPr>
        <p:spPr>
          <a:xfrm>
            <a:off x="899592" y="1988840"/>
            <a:ext cx="6192688" cy="576064"/>
          </a:xfrm>
          <a:prstGeom prst="roundRect">
            <a:avLst/>
          </a:prstGeom>
          <a:solidFill>
            <a:srgbClr val="008000">
              <a:alpha val="1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1024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042988" y="460375"/>
            <a:ext cx="7921500" cy="736377"/>
          </a:xfrm>
        </p:spPr>
        <p:txBody>
          <a:bodyPr/>
          <a:lstStyle/>
          <a:p>
            <a:r>
              <a:rPr lang="en-US" altLang="zh-CN" sz="3200" noProof="1" smtClean="0">
                <a:sym typeface="Verdana" pitchFamily="34" charset="0"/>
              </a:rPr>
              <a:t>Stage 2. Memory pre-allocation</a:t>
            </a:r>
            <a:endParaRPr lang="en-US" altLang="zh-CN" sz="3200" noProof="1" smtClean="0">
              <a:solidFill>
                <a:srgbClr val="933027"/>
              </a:solidFill>
              <a:sym typeface="Verdana" pitchFamily="34" charset="0"/>
            </a:endParaRPr>
          </a:p>
        </p:txBody>
      </p:sp>
      <p:sp>
        <p:nvSpPr>
          <p:cNvPr id="10243" name="Footer Placeholder 3"/>
          <p:cNvSpPr>
            <a:spLocks noGrp="1"/>
          </p:cNvSpPr>
          <p:nvPr>
            <p:ph type="ftr" sz="quarter" idx="14"/>
          </p:nvPr>
        </p:nvSpPr>
        <p:spPr>
          <a:noFill/>
        </p:spPr>
        <p:txBody>
          <a:bodyPr/>
          <a:lstStyle/>
          <a:p>
            <a:r>
              <a:rPr lang="en-US" altLang="zh-CN" noProof="1" smtClean="0"/>
              <a:t>Faculty of Science</a:t>
            </a:r>
          </a:p>
        </p:txBody>
      </p:sp>
      <p:sp>
        <p:nvSpPr>
          <p:cNvPr id="10244" name="Slide Number Placeholder 5"/>
          <p:cNvSpPr>
            <a:spLocks noGrp="1"/>
          </p:cNvSpPr>
          <p:nvPr>
            <p:ph type="sldNum" sz="quarter" idx="16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AABF0D7A-581C-4D2D-9D06-0B18E6A46BA3}" type="slidenum">
              <a:rPr lang="en-US" altLang="zh-CN" noProof="1" dirty="0" smtClean="0"/>
              <a:pPr/>
              <a:t>52</a:t>
            </a:fld>
            <a:endParaRPr lang="en-US" altLang="zh-CN" noProof="1" smtClean="0"/>
          </a:p>
        </p:txBody>
      </p:sp>
      <p:grpSp>
        <p:nvGrpSpPr>
          <p:cNvPr id="4" name="组 3"/>
          <p:cNvGrpSpPr/>
          <p:nvPr/>
        </p:nvGrpSpPr>
        <p:grpSpPr>
          <a:xfrm>
            <a:off x="8172400" y="3645024"/>
            <a:ext cx="720080" cy="2952328"/>
            <a:chOff x="8172400" y="3501008"/>
            <a:chExt cx="720080" cy="2952328"/>
          </a:xfrm>
        </p:grpSpPr>
        <p:sp>
          <p:nvSpPr>
            <p:cNvPr id="153" name="圆角矩形 152"/>
            <p:cNvSpPr/>
            <p:nvPr/>
          </p:nvSpPr>
          <p:spPr>
            <a:xfrm>
              <a:off x="8172400" y="3501008"/>
              <a:ext cx="720080" cy="2952328"/>
            </a:xfrm>
            <a:prstGeom prst="roundRect">
              <a:avLst/>
            </a:prstGeom>
            <a:solidFill>
              <a:srgbClr val="660066">
                <a:alpha val="1000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600" dirty="0">
                <a:solidFill>
                  <a:schemeClr val="accent4">
                    <a:lumMod val="75000"/>
                  </a:schemeClr>
                </a:solidFill>
              </a:endParaRPr>
            </a:p>
          </p:txBody>
        </p:sp>
        <p:sp>
          <p:nvSpPr>
            <p:cNvPr id="138" name="立方体 137"/>
            <p:cNvSpPr/>
            <p:nvPr/>
          </p:nvSpPr>
          <p:spPr>
            <a:xfrm>
              <a:off x="8316416" y="3662306"/>
              <a:ext cx="432048" cy="2358982"/>
            </a:xfrm>
            <a:prstGeom prst="cub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Rectangle 15"/>
            <p:cNvSpPr>
              <a:spLocks noChangeArrowheads="1"/>
            </p:cNvSpPr>
            <p:nvPr/>
          </p:nvSpPr>
          <p:spPr bwMode="auto">
            <a:xfrm rot="16200000">
              <a:off x="7393273" y="4810114"/>
              <a:ext cx="2134317" cy="2880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buSzPct val="100000"/>
              </a:pPr>
              <a:r>
                <a:rPr lang="da-DK" altLang="zh-CN" sz="2000" i="1" dirty="0" err="1" smtClean="0">
                  <a:solidFill>
                    <a:schemeClr val="bg1">
                      <a:lumMod val="95000"/>
                    </a:schemeClr>
                  </a:solidFill>
                  <a:latin typeface="Arial Hebrew"/>
                  <a:cs typeface="Arial Hebrew"/>
                  <a:sym typeface="Verdana" pitchFamily="34" charset="0"/>
                </a:rPr>
                <a:t>nnz</a:t>
              </a:r>
              <a:r>
                <a:rPr lang="da-DK" altLang="zh-CN" sz="2000" dirty="0" smtClean="0">
                  <a:solidFill>
                    <a:schemeClr val="bg1">
                      <a:lumMod val="95000"/>
                    </a:schemeClr>
                  </a:solidFill>
                  <a:latin typeface="Arial Hebrew"/>
                  <a:cs typeface="Arial Hebrew"/>
                  <a:sym typeface="Verdana" pitchFamily="34" charset="0"/>
                </a:rPr>
                <a:t>(</a:t>
              </a:r>
              <a:r>
                <a:rPr lang="da-DK" altLang="zh-CN" sz="2000" i="1" dirty="0" err="1" smtClean="0">
                  <a:solidFill>
                    <a:schemeClr val="bg1">
                      <a:lumMod val="95000"/>
                    </a:schemeClr>
                  </a:solidFill>
                  <a:latin typeface="Arial Hebrew"/>
                  <a:cs typeface="Arial Hebrew"/>
                  <a:sym typeface="Verdana" pitchFamily="34" charset="0"/>
                </a:rPr>
                <a:t>c</a:t>
              </a:r>
              <a:r>
                <a:rPr lang="da-DK" altLang="zh-CN" sz="2000" baseline="-25000" dirty="0" err="1" smtClean="0">
                  <a:solidFill>
                    <a:schemeClr val="bg1">
                      <a:lumMod val="95000"/>
                    </a:schemeClr>
                  </a:solidFill>
                  <a:latin typeface="Arial Hebrew"/>
                  <a:cs typeface="Arial Hebrew"/>
                  <a:sym typeface="Verdana" pitchFamily="34" charset="0"/>
                </a:rPr>
                <a:t>i</a:t>
              </a:r>
              <a:r>
                <a:rPr lang="da-DK" altLang="zh-CN" sz="2000" baseline="-25000" dirty="0" smtClean="0">
                  <a:solidFill>
                    <a:schemeClr val="bg1">
                      <a:lumMod val="95000"/>
                    </a:schemeClr>
                  </a:solidFill>
                  <a:latin typeface="Arial Hebrew"/>
                  <a:cs typeface="Arial Hebrew"/>
                  <a:sym typeface="Verdana" pitchFamily="34" charset="0"/>
                </a:rPr>
                <a:t>*</a:t>
              </a:r>
              <a:r>
                <a:rPr lang="da-DK" altLang="zh-CN" sz="2000" dirty="0" smtClean="0">
                  <a:solidFill>
                    <a:schemeClr val="bg1">
                      <a:lumMod val="95000"/>
                    </a:schemeClr>
                  </a:solidFill>
                  <a:latin typeface="Arial Hebrew"/>
                  <a:cs typeface="Arial Hebrew"/>
                  <a:sym typeface="Verdana" pitchFamily="34" charset="0"/>
                </a:rPr>
                <a:t>)</a:t>
              </a:r>
              <a:r>
                <a:rPr lang="da-DK" altLang="zh-CN" sz="2000" baseline="-25000" dirty="0" err="1" smtClean="0">
                  <a:solidFill>
                    <a:schemeClr val="bg1">
                      <a:lumMod val="95000"/>
                    </a:schemeClr>
                  </a:solidFill>
                  <a:latin typeface="Arial Hebrew"/>
                  <a:cs typeface="Arial Hebrew"/>
                  <a:sym typeface="Verdana" pitchFamily="34" charset="0"/>
                </a:rPr>
                <a:t>ub</a:t>
              </a:r>
              <a:r>
                <a:rPr lang="da-DK" altLang="zh-CN" sz="2000" dirty="0" smtClean="0">
                  <a:solidFill>
                    <a:schemeClr val="bg1">
                      <a:lumMod val="95000"/>
                    </a:schemeClr>
                  </a:solidFill>
                  <a:latin typeface="Arial Hebrew"/>
                  <a:cs typeface="Arial Hebrew"/>
                  <a:sym typeface="Verdana" pitchFamily="34" charset="0"/>
                </a:rPr>
                <a:t> </a:t>
              </a:r>
              <a:r>
                <a:rPr lang="da-DK" altLang="zh-CN" sz="2000" dirty="0">
                  <a:solidFill>
                    <a:schemeClr val="bg1">
                      <a:lumMod val="95000"/>
                    </a:schemeClr>
                  </a:solidFill>
                  <a:latin typeface="Arial Hebrew"/>
                  <a:cs typeface="Arial Hebrew"/>
                  <a:sym typeface="Verdana" pitchFamily="34" charset="0"/>
                </a:rPr>
                <a:t>&gt;</a:t>
              </a:r>
              <a:r>
                <a:rPr lang="da-DK" altLang="zh-CN" sz="2000" dirty="0" smtClean="0">
                  <a:solidFill>
                    <a:schemeClr val="bg1">
                      <a:lumMod val="95000"/>
                    </a:schemeClr>
                  </a:solidFill>
                  <a:latin typeface="Arial Hebrew"/>
                  <a:cs typeface="Arial Hebrew"/>
                  <a:sym typeface="Verdana" pitchFamily="34" charset="0"/>
                </a:rPr>
                <a:t> </a:t>
              </a:r>
              <a:r>
                <a:rPr lang="da-DK" altLang="zh-CN" sz="2000" dirty="0" smtClean="0">
                  <a:solidFill>
                    <a:srgbClr val="CCFFCC"/>
                  </a:solidFill>
                  <a:latin typeface="Arial Hebrew"/>
                  <a:cs typeface="Arial Hebrew"/>
                  <a:sym typeface="Verdana" pitchFamily="34" charset="0"/>
                </a:rPr>
                <a:t>512</a:t>
              </a:r>
              <a:endParaRPr lang="da-DK" altLang="zh-CN" sz="2000" dirty="0">
                <a:solidFill>
                  <a:srgbClr val="CCFFCC"/>
                </a:solidFill>
                <a:latin typeface="Arial Hebrew"/>
                <a:cs typeface="Arial Hebrew"/>
                <a:sym typeface="Verdana" pitchFamily="34" charset="0"/>
              </a:endParaRPr>
            </a:p>
          </p:txBody>
        </p:sp>
        <p:sp>
          <p:nvSpPr>
            <p:cNvPr id="56" name="Rectangle 15"/>
            <p:cNvSpPr>
              <a:spLocks noChangeArrowheads="1"/>
            </p:cNvSpPr>
            <p:nvPr/>
          </p:nvSpPr>
          <p:spPr bwMode="auto">
            <a:xfrm>
              <a:off x="8316416" y="6093296"/>
              <a:ext cx="432048" cy="3600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2000" i="1" dirty="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b</a:t>
              </a:r>
              <a:r>
                <a:rPr lang="da-DK" altLang="zh-CN" sz="2000" baseline="-25000" dirty="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38</a:t>
              </a:r>
              <a:endParaRPr lang="da-DK" altLang="zh-CN" sz="2000" baseline="-25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</p:grpSp>
      <p:grpSp>
        <p:nvGrpSpPr>
          <p:cNvPr id="3" name="组 2"/>
          <p:cNvGrpSpPr/>
          <p:nvPr/>
        </p:nvGrpSpPr>
        <p:grpSpPr>
          <a:xfrm>
            <a:off x="5292080" y="3645024"/>
            <a:ext cx="2664296" cy="2952328"/>
            <a:chOff x="5292080" y="3501008"/>
            <a:chExt cx="2664296" cy="2952328"/>
          </a:xfrm>
        </p:grpSpPr>
        <p:sp>
          <p:nvSpPr>
            <p:cNvPr id="152" name="圆角矩形 151"/>
            <p:cNvSpPr/>
            <p:nvPr/>
          </p:nvSpPr>
          <p:spPr>
            <a:xfrm>
              <a:off x="5292080" y="3501008"/>
              <a:ext cx="2664296" cy="2952328"/>
            </a:xfrm>
            <a:prstGeom prst="roundRect">
              <a:avLst/>
            </a:prstGeom>
            <a:solidFill>
              <a:srgbClr val="0000FF">
                <a:alpha val="1000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600" dirty="0">
                <a:solidFill>
                  <a:schemeClr val="accent4">
                    <a:lumMod val="75000"/>
                  </a:schemeClr>
                </a:solidFill>
              </a:endParaRPr>
            </a:p>
          </p:txBody>
        </p:sp>
        <p:sp>
          <p:nvSpPr>
            <p:cNvPr id="132" name="立方体 131"/>
            <p:cNvSpPr/>
            <p:nvPr/>
          </p:nvSpPr>
          <p:spPr>
            <a:xfrm>
              <a:off x="5436096" y="3662306"/>
              <a:ext cx="432048" cy="2358982"/>
            </a:xfrm>
            <a:prstGeom prst="cub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立方体 133"/>
            <p:cNvSpPr/>
            <p:nvPr/>
          </p:nvSpPr>
          <p:spPr>
            <a:xfrm>
              <a:off x="6084168" y="3662306"/>
              <a:ext cx="432048" cy="2358982"/>
            </a:xfrm>
            <a:prstGeom prst="cub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立方体 134"/>
            <p:cNvSpPr/>
            <p:nvPr/>
          </p:nvSpPr>
          <p:spPr>
            <a:xfrm>
              <a:off x="6732240" y="3662306"/>
              <a:ext cx="432048" cy="2358982"/>
            </a:xfrm>
            <a:prstGeom prst="cub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立方体 136"/>
            <p:cNvSpPr/>
            <p:nvPr/>
          </p:nvSpPr>
          <p:spPr>
            <a:xfrm>
              <a:off x="7380312" y="3662306"/>
              <a:ext cx="432048" cy="2358982"/>
            </a:xfrm>
            <a:prstGeom prst="cub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Rectangle 15"/>
            <p:cNvSpPr>
              <a:spLocks noChangeArrowheads="1"/>
            </p:cNvSpPr>
            <p:nvPr/>
          </p:nvSpPr>
          <p:spPr bwMode="auto">
            <a:xfrm rot="16200000">
              <a:off x="4512953" y="4810114"/>
              <a:ext cx="2134317" cy="2880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buSzPct val="100000"/>
              </a:pPr>
              <a:r>
                <a:rPr lang="da-DK" altLang="zh-CN" sz="2000" i="1" dirty="0" err="1" smtClean="0">
                  <a:solidFill>
                    <a:schemeClr val="bg1">
                      <a:lumMod val="95000"/>
                    </a:schemeClr>
                  </a:solidFill>
                  <a:latin typeface="Arial Hebrew"/>
                  <a:cs typeface="Arial Hebrew"/>
                  <a:sym typeface="Verdana" pitchFamily="34" charset="0"/>
                </a:rPr>
                <a:t>nnz</a:t>
              </a:r>
              <a:r>
                <a:rPr lang="da-DK" altLang="zh-CN" sz="2000" dirty="0" smtClean="0">
                  <a:solidFill>
                    <a:schemeClr val="bg1">
                      <a:lumMod val="95000"/>
                    </a:schemeClr>
                  </a:solidFill>
                  <a:latin typeface="Arial Hebrew"/>
                  <a:cs typeface="Arial Hebrew"/>
                  <a:sym typeface="Verdana" pitchFamily="34" charset="0"/>
                </a:rPr>
                <a:t>(</a:t>
              </a:r>
              <a:r>
                <a:rPr lang="da-DK" altLang="zh-CN" sz="2000" i="1" dirty="0" err="1" smtClean="0">
                  <a:solidFill>
                    <a:schemeClr val="bg1">
                      <a:lumMod val="95000"/>
                    </a:schemeClr>
                  </a:solidFill>
                  <a:latin typeface="Arial Hebrew"/>
                  <a:cs typeface="Arial Hebrew"/>
                  <a:sym typeface="Verdana" pitchFamily="34" charset="0"/>
                </a:rPr>
                <a:t>c</a:t>
              </a:r>
              <a:r>
                <a:rPr lang="da-DK" altLang="zh-CN" sz="2000" baseline="-25000" dirty="0" err="1" smtClean="0">
                  <a:solidFill>
                    <a:schemeClr val="bg1">
                      <a:lumMod val="95000"/>
                    </a:schemeClr>
                  </a:solidFill>
                  <a:latin typeface="Arial Hebrew"/>
                  <a:cs typeface="Arial Hebrew"/>
                  <a:sym typeface="Verdana" pitchFamily="34" charset="0"/>
                </a:rPr>
                <a:t>i</a:t>
              </a:r>
              <a:r>
                <a:rPr lang="da-DK" altLang="zh-CN" sz="2000" baseline="-25000" dirty="0" smtClean="0">
                  <a:solidFill>
                    <a:schemeClr val="bg1">
                      <a:lumMod val="95000"/>
                    </a:schemeClr>
                  </a:solidFill>
                  <a:latin typeface="Arial Hebrew"/>
                  <a:cs typeface="Arial Hebrew"/>
                  <a:sym typeface="Verdana" pitchFamily="34" charset="0"/>
                </a:rPr>
                <a:t>*</a:t>
              </a:r>
              <a:r>
                <a:rPr lang="da-DK" altLang="zh-CN" sz="2000" dirty="0" smtClean="0">
                  <a:solidFill>
                    <a:schemeClr val="bg1">
                      <a:lumMod val="95000"/>
                    </a:schemeClr>
                  </a:solidFill>
                  <a:latin typeface="Arial Hebrew"/>
                  <a:cs typeface="Arial Hebrew"/>
                  <a:sym typeface="Verdana" pitchFamily="34" charset="0"/>
                </a:rPr>
                <a:t>)</a:t>
              </a:r>
              <a:r>
                <a:rPr lang="da-DK" altLang="zh-CN" sz="2000" baseline="-25000" dirty="0" err="1" smtClean="0">
                  <a:solidFill>
                    <a:schemeClr val="bg1">
                      <a:lumMod val="95000"/>
                    </a:schemeClr>
                  </a:solidFill>
                  <a:latin typeface="Arial Hebrew"/>
                  <a:cs typeface="Arial Hebrew"/>
                  <a:sym typeface="Verdana" pitchFamily="34" charset="0"/>
                </a:rPr>
                <a:t>ub</a:t>
              </a:r>
              <a:r>
                <a:rPr lang="da-DK" altLang="zh-CN" sz="2000" dirty="0" smtClean="0">
                  <a:solidFill>
                    <a:schemeClr val="bg1">
                      <a:lumMod val="95000"/>
                    </a:schemeClr>
                  </a:solidFill>
                  <a:latin typeface="Arial Hebrew"/>
                  <a:cs typeface="Arial Hebrew"/>
                  <a:sym typeface="Verdana" pitchFamily="34" charset="0"/>
                </a:rPr>
                <a:t> = 33-</a:t>
              </a:r>
              <a:r>
                <a:rPr lang="da-DK" altLang="zh-CN" sz="2000" dirty="0" smtClean="0">
                  <a:solidFill>
                    <a:srgbClr val="FFFF00"/>
                  </a:solidFill>
                  <a:latin typeface="Arial Hebrew"/>
                  <a:cs typeface="Arial Hebrew"/>
                  <a:sym typeface="Verdana" pitchFamily="34" charset="0"/>
                </a:rPr>
                <a:t>64</a:t>
              </a:r>
              <a:endParaRPr lang="da-DK" altLang="zh-CN" sz="2000" dirty="0">
                <a:solidFill>
                  <a:srgbClr val="FFFF00"/>
                </a:solidFill>
                <a:latin typeface="Arial Hebrew"/>
                <a:cs typeface="Arial Hebrew"/>
                <a:sym typeface="Verdana" pitchFamily="34" charset="0"/>
              </a:endParaRPr>
            </a:p>
          </p:txBody>
        </p:sp>
        <p:sp>
          <p:nvSpPr>
            <p:cNvPr id="162" name="Rectangle 15"/>
            <p:cNvSpPr>
              <a:spLocks noChangeArrowheads="1"/>
            </p:cNvSpPr>
            <p:nvPr/>
          </p:nvSpPr>
          <p:spPr bwMode="auto">
            <a:xfrm rot="16200000">
              <a:off x="5161025" y="4810114"/>
              <a:ext cx="2134317" cy="2880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buSzPct val="100000"/>
              </a:pPr>
              <a:r>
                <a:rPr lang="da-DK" altLang="zh-CN" sz="2000" i="1" dirty="0" err="1" smtClean="0">
                  <a:solidFill>
                    <a:schemeClr val="bg1">
                      <a:lumMod val="95000"/>
                    </a:schemeClr>
                  </a:solidFill>
                  <a:latin typeface="Arial Hebrew"/>
                  <a:cs typeface="Arial Hebrew"/>
                  <a:sym typeface="Verdana" pitchFamily="34" charset="0"/>
                </a:rPr>
                <a:t>nnz</a:t>
              </a:r>
              <a:r>
                <a:rPr lang="da-DK" altLang="zh-CN" sz="2000" dirty="0" smtClean="0">
                  <a:solidFill>
                    <a:schemeClr val="bg1">
                      <a:lumMod val="95000"/>
                    </a:schemeClr>
                  </a:solidFill>
                  <a:latin typeface="Arial Hebrew"/>
                  <a:cs typeface="Arial Hebrew"/>
                  <a:sym typeface="Verdana" pitchFamily="34" charset="0"/>
                </a:rPr>
                <a:t>(</a:t>
              </a:r>
              <a:r>
                <a:rPr lang="da-DK" altLang="zh-CN" sz="2000" i="1" dirty="0" err="1" smtClean="0">
                  <a:solidFill>
                    <a:schemeClr val="bg1">
                      <a:lumMod val="95000"/>
                    </a:schemeClr>
                  </a:solidFill>
                  <a:latin typeface="Arial Hebrew"/>
                  <a:cs typeface="Arial Hebrew"/>
                  <a:sym typeface="Verdana" pitchFamily="34" charset="0"/>
                </a:rPr>
                <a:t>c</a:t>
              </a:r>
              <a:r>
                <a:rPr lang="da-DK" altLang="zh-CN" sz="2000" baseline="-25000" dirty="0" err="1" smtClean="0">
                  <a:solidFill>
                    <a:schemeClr val="bg1">
                      <a:lumMod val="95000"/>
                    </a:schemeClr>
                  </a:solidFill>
                  <a:latin typeface="Arial Hebrew"/>
                  <a:cs typeface="Arial Hebrew"/>
                  <a:sym typeface="Verdana" pitchFamily="34" charset="0"/>
                </a:rPr>
                <a:t>i</a:t>
              </a:r>
              <a:r>
                <a:rPr lang="da-DK" altLang="zh-CN" sz="2000" baseline="-25000" dirty="0" smtClean="0">
                  <a:solidFill>
                    <a:schemeClr val="bg1">
                      <a:lumMod val="95000"/>
                    </a:schemeClr>
                  </a:solidFill>
                  <a:latin typeface="Arial Hebrew"/>
                  <a:cs typeface="Arial Hebrew"/>
                  <a:sym typeface="Verdana" pitchFamily="34" charset="0"/>
                </a:rPr>
                <a:t>*</a:t>
              </a:r>
              <a:r>
                <a:rPr lang="da-DK" altLang="zh-CN" sz="2000" dirty="0" smtClean="0">
                  <a:solidFill>
                    <a:schemeClr val="bg1">
                      <a:lumMod val="95000"/>
                    </a:schemeClr>
                  </a:solidFill>
                  <a:latin typeface="Arial Hebrew"/>
                  <a:cs typeface="Arial Hebrew"/>
                  <a:sym typeface="Verdana" pitchFamily="34" charset="0"/>
                </a:rPr>
                <a:t>)</a:t>
              </a:r>
              <a:r>
                <a:rPr lang="da-DK" altLang="zh-CN" sz="2000" baseline="-25000" dirty="0" err="1" smtClean="0">
                  <a:solidFill>
                    <a:schemeClr val="bg1">
                      <a:lumMod val="95000"/>
                    </a:schemeClr>
                  </a:solidFill>
                  <a:latin typeface="Arial Hebrew"/>
                  <a:cs typeface="Arial Hebrew"/>
                  <a:sym typeface="Verdana" pitchFamily="34" charset="0"/>
                </a:rPr>
                <a:t>ub</a:t>
              </a:r>
              <a:r>
                <a:rPr lang="da-DK" altLang="zh-CN" sz="2000" dirty="0" smtClean="0">
                  <a:solidFill>
                    <a:schemeClr val="bg1">
                      <a:lumMod val="95000"/>
                    </a:schemeClr>
                  </a:solidFill>
                  <a:latin typeface="Arial Hebrew"/>
                  <a:cs typeface="Arial Hebrew"/>
                  <a:sym typeface="Verdana" pitchFamily="34" charset="0"/>
                </a:rPr>
                <a:t> = 65-</a:t>
              </a:r>
              <a:r>
                <a:rPr lang="da-DK" altLang="zh-CN" sz="2000" dirty="0" smtClean="0">
                  <a:solidFill>
                    <a:srgbClr val="FFFF00"/>
                  </a:solidFill>
                  <a:latin typeface="Arial Hebrew"/>
                  <a:cs typeface="Arial Hebrew"/>
                  <a:sym typeface="Verdana" pitchFamily="34" charset="0"/>
                </a:rPr>
                <a:t>128</a:t>
              </a:r>
              <a:endParaRPr lang="da-DK" altLang="zh-CN" sz="2000" dirty="0">
                <a:solidFill>
                  <a:srgbClr val="FFFF00"/>
                </a:solidFill>
                <a:latin typeface="Arial Hebrew"/>
                <a:cs typeface="Arial Hebrew"/>
                <a:sym typeface="Verdana" pitchFamily="34" charset="0"/>
              </a:endParaRPr>
            </a:p>
          </p:txBody>
        </p:sp>
        <p:sp>
          <p:nvSpPr>
            <p:cNvPr id="163" name="Rectangle 15"/>
            <p:cNvSpPr>
              <a:spLocks noChangeArrowheads="1"/>
            </p:cNvSpPr>
            <p:nvPr/>
          </p:nvSpPr>
          <p:spPr bwMode="auto">
            <a:xfrm rot="16200000">
              <a:off x="5809097" y="4810114"/>
              <a:ext cx="2134317" cy="2880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buSzPct val="100000"/>
              </a:pPr>
              <a:r>
                <a:rPr lang="da-DK" altLang="zh-CN" sz="2000" i="1" dirty="0" err="1" smtClean="0">
                  <a:solidFill>
                    <a:schemeClr val="bg1">
                      <a:lumMod val="95000"/>
                    </a:schemeClr>
                  </a:solidFill>
                  <a:latin typeface="Arial Hebrew"/>
                  <a:cs typeface="Arial Hebrew"/>
                  <a:sym typeface="Verdana" pitchFamily="34" charset="0"/>
                </a:rPr>
                <a:t>nnz</a:t>
              </a:r>
              <a:r>
                <a:rPr lang="da-DK" altLang="zh-CN" sz="2000" dirty="0" smtClean="0">
                  <a:solidFill>
                    <a:schemeClr val="bg1">
                      <a:lumMod val="95000"/>
                    </a:schemeClr>
                  </a:solidFill>
                  <a:latin typeface="Arial Hebrew"/>
                  <a:cs typeface="Arial Hebrew"/>
                  <a:sym typeface="Verdana" pitchFamily="34" charset="0"/>
                </a:rPr>
                <a:t>(</a:t>
              </a:r>
              <a:r>
                <a:rPr lang="da-DK" altLang="zh-CN" sz="2000" i="1" dirty="0" err="1" smtClean="0">
                  <a:solidFill>
                    <a:schemeClr val="bg1">
                      <a:lumMod val="95000"/>
                    </a:schemeClr>
                  </a:solidFill>
                  <a:latin typeface="Arial Hebrew"/>
                  <a:cs typeface="Arial Hebrew"/>
                  <a:sym typeface="Verdana" pitchFamily="34" charset="0"/>
                </a:rPr>
                <a:t>c</a:t>
              </a:r>
              <a:r>
                <a:rPr lang="da-DK" altLang="zh-CN" sz="2000" baseline="-25000" dirty="0" err="1" smtClean="0">
                  <a:solidFill>
                    <a:schemeClr val="bg1">
                      <a:lumMod val="95000"/>
                    </a:schemeClr>
                  </a:solidFill>
                  <a:latin typeface="Arial Hebrew"/>
                  <a:cs typeface="Arial Hebrew"/>
                  <a:sym typeface="Verdana" pitchFamily="34" charset="0"/>
                </a:rPr>
                <a:t>i</a:t>
              </a:r>
              <a:r>
                <a:rPr lang="da-DK" altLang="zh-CN" sz="2000" baseline="-25000" dirty="0" smtClean="0">
                  <a:solidFill>
                    <a:schemeClr val="bg1">
                      <a:lumMod val="95000"/>
                    </a:schemeClr>
                  </a:solidFill>
                  <a:latin typeface="Arial Hebrew"/>
                  <a:cs typeface="Arial Hebrew"/>
                  <a:sym typeface="Verdana" pitchFamily="34" charset="0"/>
                </a:rPr>
                <a:t>*</a:t>
              </a:r>
              <a:r>
                <a:rPr lang="da-DK" altLang="zh-CN" sz="2000" dirty="0" smtClean="0">
                  <a:solidFill>
                    <a:schemeClr val="bg1">
                      <a:lumMod val="95000"/>
                    </a:schemeClr>
                  </a:solidFill>
                  <a:latin typeface="Arial Hebrew"/>
                  <a:cs typeface="Arial Hebrew"/>
                  <a:sym typeface="Verdana" pitchFamily="34" charset="0"/>
                </a:rPr>
                <a:t>)</a:t>
              </a:r>
              <a:r>
                <a:rPr lang="da-DK" altLang="zh-CN" sz="2000" baseline="-25000" dirty="0" err="1" smtClean="0">
                  <a:solidFill>
                    <a:schemeClr val="bg1">
                      <a:lumMod val="95000"/>
                    </a:schemeClr>
                  </a:solidFill>
                  <a:latin typeface="Arial Hebrew"/>
                  <a:cs typeface="Arial Hebrew"/>
                  <a:sym typeface="Verdana" pitchFamily="34" charset="0"/>
                </a:rPr>
                <a:t>ub</a:t>
              </a:r>
              <a:r>
                <a:rPr lang="da-DK" altLang="zh-CN" sz="2000" dirty="0" smtClean="0">
                  <a:solidFill>
                    <a:schemeClr val="bg1">
                      <a:lumMod val="95000"/>
                    </a:schemeClr>
                  </a:solidFill>
                  <a:latin typeface="Arial Hebrew"/>
                  <a:cs typeface="Arial Hebrew"/>
                  <a:sym typeface="Verdana" pitchFamily="34" charset="0"/>
                </a:rPr>
                <a:t> = 129-</a:t>
              </a:r>
              <a:r>
                <a:rPr lang="da-DK" altLang="zh-CN" sz="2000" dirty="0" smtClean="0">
                  <a:solidFill>
                    <a:srgbClr val="FFFF00"/>
                  </a:solidFill>
                  <a:latin typeface="Arial Hebrew"/>
                  <a:cs typeface="Arial Hebrew"/>
                  <a:sym typeface="Verdana" pitchFamily="34" charset="0"/>
                </a:rPr>
                <a:t>256</a:t>
              </a:r>
              <a:endParaRPr lang="da-DK" altLang="zh-CN" sz="2000" dirty="0">
                <a:solidFill>
                  <a:srgbClr val="FFFF00"/>
                </a:solidFill>
                <a:latin typeface="Arial Hebrew"/>
                <a:cs typeface="Arial Hebrew"/>
                <a:sym typeface="Verdana" pitchFamily="34" charset="0"/>
              </a:endParaRPr>
            </a:p>
          </p:txBody>
        </p:sp>
        <p:sp>
          <p:nvSpPr>
            <p:cNvPr id="164" name="Rectangle 15"/>
            <p:cNvSpPr>
              <a:spLocks noChangeArrowheads="1"/>
            </p:cNvSpPr>
            <p:nvPr/>
          </p:nvSpPr>
          <p:spPr bwMode="auto">
            <a:xfrm rot="16200000">
              <a:off x="6457169" y="4810114"/>
              <a:ext cx="2134317" cy="2880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buSzPct val="100000"/>
              </a:pPr>
              <a:r>
                <a:rPr lang="da-DK" altLang="zh-CN" sz="2000" i="1" dirty="0" err="1" smtClean="0">
                  <a:solidFill>
                    <a:schemeClr val="bg1">
                      <a:lumMod val="95000"/>
                    </a:schemeClr>
                  </a:solidFill>
                  <a:latin typeface="Arial Hebrew"/>
                  <a:cs typeface="Arial Hebrew"/>
                  <a:sym typeface="Verdana" pitchFamily="34" charset="0"/>
                </a:rPr>
                <a:t>nnz</a:t>
              </a:r>
              <a:r>
                <a:rPr lang="da-DK" altLang="zh-CN" sz="2000" dirty="0" smtClean="0">
                  <a:solidFill>
                    <a:schemeClr val="bg1">
                      <a:lumMod val="95000"/>
                    </a:schemeClr>
                  </a:solidFill>
                  <a:latin typeface="Arial Hebrew"/>
                  <a:cs typeface="Arial Hebrew"/>
                  <a:sym typeface="Verdana" pitchFamily="34" charset="0"/>
                </a:rPr>
                <a:t>(</a:t>
              </a:r>
              <a:r>
                <a:rPr lang="da-DK" altLang="zh-CN" sz="2000" i="1" dirty="0" err="1" smtClean="0">
                  <a:solidFill>
                    <a:schemeClr val="bg1">
                      <a:lumMod val="95000"/>
                    </a:schemeClr>
                  </a:solidFill>
                  <a:latin typeface="Arial Hebrew"/>
                  <a:cs typeface="Arial Hebrew"/>
                  <a:sym typeface="Verdana" pitchFamily="34" charset="0"/>
                </a:rPr>
                <a:t>c</a:t>
              </a:r>
              <a:r>
                <a:rPr lang="da-DK" altLang="zh-CN" sz="2000" baseline="-25000" dirty="0" err="1" smtClean="0">
                  <a:solidFill>
                    <a:schemeClr val="bg1">
                      <a:lumMod val="95000"/>
                    </a:schemeClr>
                  </a:solidFill>
                  <a:latin typeface="Arial Hebrew"/>
                  <a:cs typeface="Arial Hebrew"/>
                  <a:sym typeface="Verdana" pitchFamily="34" charset="0"/>
                </a:rPr>
                <a:t>i</a:t>
              </a:r>
              <a:r>
                <a:rPr lang="da-DK" altLang="zh-CN" sz="2000" baseline="-25000" dirty="0" smtClean="0">
                  <a:solidFill>
                    <a:schemeClr val="bg1">
                      <a:lumMod val="95000"/>
                    </a:schemeClr>
                  </a:solidFill>
                  <a:latin typeface="Arial Hebrew"/>
                  <a:cs typeface="Arial Hebrew"/>
                  <a:sym typeface="Verdana" pitchFamily="34" charset="0"/>
                </a:rPr>
                <a:t>*</a:t>
              </a:r>
              <a:r>
                <a:rPr lang="da-DK" altLang="zh-CN" sz="2000" dirty="0" smtClean="0">
                  <a:solidFill>
                    <a:schemeClr val="bg1">
                      <a:lumMod val="95000"/>
                    </a:schemeClr>
                  </a:solidFill>
                  <a:latin typeface="Arial Hebrew"/>
                  <a:cs typeface="Arial Hebrew"/>
                  <a:sym typeface="Verdana" pitchFamily="34" charset="0"/>
                </a:rPr>
                <a:t>)</a:t>
              </a:r>
              <a:r>
                <a:rPr lang="da-DK" altLang="zh-CN" sz="2000" baseline="-25000" dirty="0" err="1" smtClean="0">
                  <a:solidFill>
                    <a:schemeClr val="bg1">
                      <a:lumMod val="95000"/>
                    </a:schemeClr>
                  </a:solidFill>
                  <a:latin typeface="Arial Hebrew"/>
                  <a:cs typeface="Arial Hebrew"/>
                  <a:sym typeface="Verdana" pitchFamily="34" charset="0"/>
                </a:rPr>
                <a:t>ub</a:t>
              </a:r>
              <a:r>
                <a:rPr lang="da-DK" altLang="zh-CN" sz="2000" dirty="0" smtClean="0">
                  <a:solidFill>
                    <a:schemeClr val="bg1">
                      <a:lumMod val="95000"/>
                    </a:schemeClr>
                  </a:solidFill>
                  <a:latin typeface="Arial Hebrew"/>
                  <a:cs typeface="Arial Hebrew"/>
                  <a:sym typeface="Verdana" pitchFamily="34" charset="0"/>
                </a:rPr>
                <a:t> = 257-</a:t>
              </a:r>
              <a:r>
                <a:rPr lang="da-DK" altLang="zh-CN" sz="2000" dirty="0" smtClean="0">
                  <a:solidFill>
                    <a:srgbClr val="FFFF00"/>
                  </a:solidFill>
                  <a:latin typeface="Arial Hebrew"/>
                  <a:cs typeface="Arial Hebrew"/>
                  <a:sym typeface="Verdana" pitchFamily="34" charset="0"/>
                </a:rPr>
                <a:t>512</a:t>
              </a:r>
              <a:endParaRPr lang="da-DK" altLang="zh-CN" sz="2000" dirty="0">
                <a:solidFill>
                  <a:srgbClr val="FFFF00"/>
                </a:solidFill>
                <a:latin typeface="Arial Hebrew"/>
                <a:cs typeface="Arial Hebrew"/>
                <a:sym typeface="Verdana" pitchFamily="34" charset="0"/>
              </a:endParaRPr>
            </a:p>
          </p:txBody>
        </p:sp>
        <p:sp>
          <p:nvSpPr>
            <p:cNvPr id="57" name="Rectangle 15"/>
            <p:cNvSpPr>
              <a:spLocks noChangeArrowheads="1"/>
            </p:cNvSpPr>
            <p:nvPr/>
          </p:nvSpPr>
          <p:spPr bwMode="auto">
            <a:xfrm>
              <a:off x="7380312" y="6093296"/>
              <a:ext cx="432048" cy="3600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2000" i="1" dirty="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b</a:t>
              </a:r>
              <a:r>
                <a:rPr lang="da-DK" altLang="zh-CN" sz="2000" baseline="-25000" dirty="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37</a:t>
              </a:r>
              <a:endParaRPr lang="da-DK" altLang="zh-CN" sz="2000" baseline="-25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58" name="Rectangle 15"/>
            <p:cNvSpPr>
              <a:spLocks noChangeArrowheads="1"/>
            </p:cNvSpPr>
            <p:nvPr/>
          </p:nvSpPr>
          <p:spPr bwMode="auto">
            <a:xfrm>
              <a:off x="6732240" y="6093296"/>
              <a:ext cx="432048" cy="3600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2000" i="1" dirty="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b</a:t>
              </a:r>
              <a:r>
                <a:rPr lang="da-DK" altLang="zh-CN" sz="2000" baseline="-25000" dirty="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36</a:t>
              </a:r>
              <a:endParaRPr lang="da-DK" altLang="zh-CN" sz="2000" baseline="-25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59" name="Rectangle 15"/>
            <p:cNvSpPr>
              <a:spLocks noChangeArrowheads="1"/>
            </p:cNvSpPr>
            <p:nvPr/>
          </p:nvSpPr>
          <p:spPr bwMode="auto">
            <a:xfrm>
              <a:off x="6084168" y="6093296"/>
              <a:ext cx="432048" cy="3600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2000" i="1" dirty="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b</a:t>
              </a:r>
              <a:r>
                <a:rPr lang="da-DK" altLang="zh-CN" sz="2000" baseline="-25000" dirty="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35</a:t>
              </a:r>
              <a:endParaRPr lang="da-DK" altLang="zh-CN" sz="2000" baseline="-25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60" name="Rectangle 15"/>
            <p:cNvSpPr>
              <a:spLocks noChangeArrowheads="1"/>
            </p:cNvSpPr>
            <p:nvPr/>
          </p:nvSpPr>
          <p:spPr bwMode="auto">
            <a:xfrm>
              <a:off x="5436096" y="6093296"/>
              <a:ext cx="432048" cy="3600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2000" i="1" dirty="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b</a:t>
              </a:r>
              <a:r>
                <a:rPr lang="da-DK" altLang="zh-CN" sz="2000" baseline="-25000" dirty="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34</a:t>
              </a:r>
              <a:endParaRPr lang="da-DK" altLang="zh-CN" sz="2000" baseline="-25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</p:grpSp>
      <p:grpSp>
        <p:nvGrpSpPr>
          <p:cNvPr id="2" name="组 1"/>
          <p:cNvGrpSpPr/>
          <p:nvPr/>
        </p:nvGrpSpPr>
        <p:grpSpPr>
          <a:xfrm>
            <a:off x="251520" y="3645024"/>
            <a:ext cx="4824536" cy="2952328"/>
            <a:chOff x="251520" y="3501008"/>
            <a:chExt cx="4824536" cy="2952328"/>
          </a:xfrm>
        </p:grpSpPr>
        <p:sp>
          <p:nvSpPr>
            <p:cNvPr id="140" name="圆角矩形 139"/>
            <p:cNvSpPr/>
            <p:nvPr/>
          </p:nvSpPr>
          <p:spPr>
            <a:xfrm>
              <a:off x="251520" y="3501008"/>
              <a:ext cx="720080" cy="2952328"/>
            </a:xfrm>
            <a:prstGeom prst="roundRect">
              <a:avLst/>
            </a:prstGeom>
            <a:solidFill>
              <a:srgbClr val="008000">
                <a:alpha val="1000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600" dirty="0">
                <a:solidFill>
                  <a:schemeClr val="accent4">
                    <a:lumMod val="75000"/>
                  </a:schemeClr>
                </a:solidFill>
              </a:endParaRPr>
            </a:p>
          </p:txBody>
        </p:sp>
        <p:sp>
          <p:nvSpPr>
            <p:cNvPr id="147" name="圆角矩形 146"/>
            <p:cNvSpPr/>
            <p:nvPr/>
          </p:nvSpPr>
          <p:spPr>
            <a:xfrm>
              <a:off x="1187624" y="3501008"/>
              <a:ext cx="720080" cy="2952328"/>
            </a:xfrm>
            <a:prstGeom prst="roundRect">
              <a:avLst/>
            </a:prstGeom>
            <a:solidFill>
              <a:srgbClr val="008000">
                <a:alpha val="1000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600" dirty="0">
                <a:solidFill>
                  <a:schemeClr val="accent4">
                    <a:lumMod val="75000"/>
                  </a:schemeClr>
                </a:solidFill>
              </a:endParaRPr>
            </a:p>
          </p:txBody>
        </p:sp>
        <p:sp>
          <p:nvSpPr>
            <p:cNvPr id="150" name="圆角矩形 149"/>
            <p:cNvSpPr/>
            <p:nvPr/>
          </p:nvSpPr>
          <p:spPr>
            <a:xfrm>
              <a:off x="2123728" y="3501008"/>
              <a:ext cx="2952328" cy="2952328"/>
            </a:xfrm>
            <a:prstGeom prst="roundRect">
              <a:avLst/>
            </a:prstGeom>
            <a:solidFill>
              <a:srgbClr val="008000">
                <a:alpha val="1000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600" dirty="0">
                <a:solidFill>
                  <a:schemeClr val="accent4">
                    <a:lumMod val="75000"/>
                  </a:schemeClr>
                </a:solidFill>
              </a:endParaRPr>
            </a:p>
          </p:txBody>
        </p:sp>
        <p:sp>
          <p:nvSpPr>
            <p:cNvPr id="9" name="立方体 8"/>
            <p:cNvSpPr/>
            <p:nvPr/>
          </p:nvSpPr>
          <p:spPr>
            <a:xfrm>
              <a:off x="395536" y="3662306"/>
              <a:ext cx="432048" cy="2358982"/>
            </a:xfrm>
            <a:prstGeom prst="cub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立方体 127"/>
            <p:cNvSpPr/>
            <p:nvPr/>
          </p:nvSpPr>
          <p:spPr>
            <a:xfrm>
              <a:off x="1331640" y="3662306"/>
              <a:ext cx="432048" cy="2358982"/>
            </a:xfrm>
            <a:prstGeom prst="cub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立方体 128"/>
            <p:cNvSpPr/>
            <p:nvPr/>
          </p:nvSpPr>
          <p:spPr>
            <a:xfrm>
              <a:off x="2267744" y="3662306"/>
              <a:ext cx="432048" cy="2358982"/>
            </a:xfrm>
            <a:prstGeom prst="cub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立方体 129"/>
            <p:cNvSpPr/>
            <p:nvPr/>
          </p:nvSpPr>
          <p:spPr>
            <a:xfrm>
              <a:off x="2843808" y="3662306"/>
              <a:ext cx="432048" cy="2358982"/>
            </a:xfrm>
            <a:prstGeom prst="cub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立方体 130"/>
            <p:cNvSpPr/>
            <p:nvPr/>
          </p:nvSpPr>
          <p:spPr>
            <a:xfrm>
              <a:off x="4499992" y="3662306"/>
              <a:ext cx="432048" cy="2358982"/>
            </a:xfrm>
            <a:prstGeom prst="cub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Rectangle 15"/>
            <p:cNvSpPr>
              <a:spLocks noChangeArrowheads="1"/>
            </p:cNvSpPr>
            <p:nvPr/>
          </p:nvSpPr>
          <p:spPr bwMode="auto">
            <a:xfrm rot="16200000">
              <a:off x="-527607" y="4810114"/>
              <a:ext cx="2134317" cy="2880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buSzPct val="100000"/>
              </a:pPr>
              <a:r>
                <a:rPr lang="da-DK" altLang="zh-CN" sz="2000" i="1" dirty="0" err="1" smtClean="0">
                  <a:solidFill>
                    <a:schemeClr val="bg1">
                      <a:lumMod val="95000"/>
                    </a:schemeClr>
                  </a:solidFill>
                  <a:latin typeface="Arial Hebrew"/>
                  <a:cs typeface="Arial Hebrew"/>
                  <a:sym typeface="Verdana" pitchFamily="34" charset="0"/>
                </a:rPr>
                <a:t>nnz</a:t>
              </a:r>
              <a:r>
                <a:rPr lang="da-DK" altLang="zh-CN" sz="2000" dirty="0" smtClean="0">
                  <a:solidFill>
                    <a:schemeClr val="bg1">
                      <a:lumMod val="95000"/>
                    </a:schemeClr>
                  </a:solidFill>
                  <a:latin typeface="Arial Hebrew"/>
                  <a:cs typeface="Arial Hebrew"/>
                  <a:sym typeface="Verdana" pitchFamily="34" charset="0"/>
                </a:rPr>
                <a:t>(</a:t>
              </a:r>
              <a:r>
                <a:rPr lang="da-DK" altLang="zh-CN" sz="2000" i="1" dirty="0" err="1" smtClean="0">
                  <a:solidFill>
                    <a:schemeClr val="bg1">
                      <a:lumMod val="95000"/>
                    </a:schemeClr>
                  </a:solidFill>
                  <a:latin typeface="Arial Hebrew"/>
                  <a:cs typeface="Arial Hebrew"/>
                  <a:sym typeface="Verdana" pitchFamily="34" charset="0"/>
                </a:rPr>
                <a:t>c</a:t>
              </a:r>
              <a:r>
                <a:rPr lang="da-DK" altLang="zh-CN" sz="2000" baseline="-25000" dirty="0" err="1" smtClean="0">
                  <a:solidFill>
                    <a:schemeClr val="bg1">
                      <a:lumMod val="95000"/>
                    </a:schemeClr>
                  </a:solidFill>
                  <a:latin typeface="Arial Hebrew"/>
                  <a:cs typeface="Arial Hebrew"/>
                  <a:sym typeface="Verdana" pitchFamily="34" charset="0"/>
                </a:rPr>
                <a:t>i</a:t>
              </a:r>
              <a:r>
                <a:rPr lang="da-DK" altLang="zh-CN" sz="2000" baseline="-25000" dirty="0" smtClean="0">
                  <a:solidFill>
                    <a:schemeClr val="bg1">
                      <a:lumMod val="95000"/>
                    </a:schemeClr>
                  </a:solidFill>
                  <a:latin typeface="Arial Hebrew"/>
                  <a:cs typeface="Arial Hebrew"/>
                  <a:sym typeface="Verdana" pitchFamily="34" charset="0"/>
                </a:rPr>
                <a:t>*</a:t>
              </a:r>
              <a:r>
                <a:rPr lang="da-DK" altLang="zh-CN" sz="2000" dirty="0" smtClean="0">
                  <a:solidFill>
                    <a:schemeClr val="bg1">
                      <a:lumMod val="95000"/>
                    </a:schemeClr>
                  </a:solidFill>
                  <a:latin typeface="Arial Hebrew"/>
                  <a:cs typeface="Arial Hebrew"/>
                  <a:sym typeface="Verdana" pitchFamily="34" charset="0"/>
                </a:rPr>
                <a:t>)</a:t>
              </a:r>
              <a:r>
                <a:rPr lang="da-DK" altLang="zh-CN" sz="2000" baseline="-25000" dirty="0" err="1" smtClean="0">
                  <a:solidFill>
                    <a:schemeClr val="bg1">
                      <a:lumMod val="95000"/>
                    </a:schemeClr>
                  </a:solidFill>
                  <a:latin typeface="Arial Hebrew"/>
                  <a:cs typeface="Arial Hebrew"/>
                  <a:sym typeface="Verdana" pitchFamily="34" charset="0"/>
                </a:rPr>
                <a:t>ub</a:t>
              </a:r>
              <a:r>
                <a:rPr lang="da-DK" altLang="zh-CN" sz="2000" dirty="0" smtClean="0">
                  <a:solidFill>
                    <a:schemeClr val="bg1">
                      <a:lumMod val="95000"/>
                    </a:schemeClr>
                  </a:solidFill>
                  <a:latin typeface="Arial Hebrew"/>
                  <a:cs typeface="Arial Hebrew"/>
                  <a:sym typeface="Verdana" pitchFamily="34" charset="0"/>
                </a:rPr>
                <a:t> = </a:t>
              </a:r>
              <a:r>
                <a:rPr lang="da-DK" altLang="zh-CN" sz="2000" dirty="0" smtClean="0">
                  <a:solidFill>
                    <a:srgbClr val="FFFF00"/>
                  </a:solidFill>
                  <a:latin typeface="Arial Hebrew"/>
                  <a:cs typeface="Arial Hebrew"/>
                  <a:sym typeface="Verdana" pitchFamily="34" charset="0"/>
                </a:rPr>
                <a:t>0</a:t>
              </a:r>
              <a:endParaRPr lang="da-DK" altLang="zh-CN" sz="2000" dirty="0">
                <a:solidFill>
                  <a:srgbClr val="FFFF00"/>
                </a:solidFill>
                <a:latin typeface="Arial Hebrew"/>
                <a:cs typeface="Arial Hebrew"/>
                <a:sym typeface="Verdana" pitchFamily="34" charset="0"/>
              </a:endParaRPr>
            </a:p>
          </p:txBody>
        </p:sp>
        <p:sp>
          <p:nvSpPr>
            <p:cNvPr id="155" name="Rectangle 15"/>
            <p:cNvSpPr>
              <a:spLocks noChangeArrowheads="1"/>
            </p:cNvSpPr>
            <p:nvPr/>
          </p:nvSpPr>
          <p:spPr bwMode="auto">
            <a:xfrm rot="16200000">
              <a:off x="408498" y="4810115"/>
              <a:ext cx="2134315" cy="2880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buSzPct val="100000"/>
              </a:pPr>
              <a:r>
                <a:rPr lang="da-DK" altLang="zh-CN" sz="2000" i="1" dirty="0" err="1" smtClean="0">
                  <a:solidFill>
                    <a:schemeClr val="bg1">
                      <a:lumMod val="95000"/>
                    </a:schemeClr>
                  </a:solidFill>
                  <a:latin typeface="Arial Hebrew"/>
                  <a:cs typeface="Arial Hebrew"/>
                  <a:sym typeface="Verdana" pitchFamily="34" charset="0"/>
                </a:rPr>
                <a:t>nnz</a:t>
              </a:r>
              <a:r>
                <a:rPr lang="da-DK" altLang="zh-CN" sz="2000" dirty="0" smtClean="0">
                  <a:solidFill>
                    <a:schemeClr val="bg1">
                      <a:lumMod val="95000"/>
                    </a:schemeClr>
                  </a:solidFill>
                  <a:latin typeface="Arial Hebrew"/>
                  <a:cs typeface="Arial Hebrew"/>
                  <a:sym typeface="Verdana" pitchFamily="34" charset="0"/>
                </a:rPr>
                <a:t>(</a:t>
              </a:r>
              <a:r>
                <a:rPr lang="da-DK" altLang="zh-CN" sz="2000" i="1" dirty="0" err="1" smtClean="0">
                  <a:solidFill>
                    <a:schemeClr val="bg1">
                      <a:lumMod val="95000"/>
                    </a:schemeClr>
                  </a:solidFill>
                  <a:latin typeface="Arial Hebrew"/>
                  <a:cs typeface="Arial Hebrew"/>
                  <a:sym typeface="Verdana" pitchFamily="34" charset="0"/>
                </a:rPr>
                <a:t>c</a:t>
              </a:r>
              <a:r>
                <a:rPr lang="da-DK" altLang="zh-CN" sz="2000" baseline="-25000" dirty="0" err="1" smtClean="0">
                  <a:solidFill>
                    <a:schemeClr val="bg1">
                      <a:lumMod val="95000"/>
                    </a:schemeClr>
                  </a:solidFill>
                  <a:latin typeface="Arial Hebrew"/>
                  <a:cs typeface="Arial Hebrew"/>
                  <a:sym typeface="Verdana" pitchFamily="34" charset="0"/>
                </a:rPr>
                <a:t>i</a:t>
              </a:r>
              <a:r>
                <a:rPr lang="da-DK" altLang="zh-CN" sz="2000" baseline="-25000" dirty="0" smtClean="0">
                  <a:solidFill>
                    <a:schemeClr val="bg1">
                      <a:lumMod val="95000"/>
                    </a:schemeClr>
                  </a:solidFill>
                  <a:latin typeface="Arial Hebrew"/>
                  <a:cs typeface="Arial Hebrew"/>
                  <a:sym typeface="Verdana" pitchFamily="34" charset="0"/>
                </a:rPr>
                <a:t>*</a:t>
              </a:r>
              <a:r>
                <a:rPr lang="da-DK" altLang="zh-CN" sz="2000" dirty="0" smtClean="0">
                  <a:solidFill>
                    <a:schemeClr val="bg1">
                      <a:lumMod val="95000"/>
                    </a:schemeClr>
                  </a:solidFill>
                  <a:latin typeface="Arial Hebrew"/>
                  <a:cs typeface="Arial Hebrew"/>
                  <a:sym typeface="Verdana" pitchFamily="34" charset="0"/>
                </a:rPr>
                <a:t>)</a:t>
              </a:r>
              <a:r>
                <a:rPr lang="da-DK" altLang="zh-CN" sz="2000" baseline="-25000" dirty="0" err="1" smtClean="0">
                  <a:solidFill>
                    <a:schemeClr val="bg1">
                      <a:lumMod val="95000"/>
                    </a:schemeClr>
                  </a:solidFill>
                  <a:latin typeface="Arial Hebrew"/>
                  <a:cs typeface="Arial Hebrew"/>
                  <a:sym typeface="Verdana" pitchFamily="34" charset="0"/>
                </a:rPr>
                <a:t>ub</a:t>
              </a:r>
              <a:r>
                <a:rPr lang="da-DK" altLang="zh-CN" sz="2000" dirty="0" smtClean="0">
                  <a:solidFill>
                    <a:schemeClr val="bg1">
                      <a:lumMod val="95000"/>
                    </a:schemeClr>
                  </a:solidFill>
                  <a:latin typeface="Arial Hebrew"/>
                  <a:cs typeface="Arial Hebrew"/>
                  <a:sym typeface="Verdana" pitchFamily="34" charset="0"/>
                </a:rPr>
                <a:t> = </a:t>
              </a:r>
              <a:r>
                <a:rPr lang="da-DK" altLang="zh-CN" sz="2000" dirty="0" smtClean="0">
                  <a:solidFill>
                    <a:srgbClr val="FFFF00"/>
                  </a:solidFill>
                  <a:latin typeface="Arial Hebrew"/>
                  <a:cs typeface="Arial Hebrew"/>
                  <a:sym typeface="Verdana" pitchFamily="34" charset="0"/>
                </a:rPr>
                <a:t>1</a:t>
              </a:r>
              <a:endParaRPr lang="da-DK" altLang="zh-CN" sz="2000" dirty="0">
                <a:solidFill>
                  <a:srgbClr val="FFFF00"/>
                </a:solidFill>
                <a:latin typeface="Arial Hebrew"/>
                <a:cs typeface="Arial Hebrew"/>
                <a:sym typeface="Verdana" pitchFamily="34" charset="0"/>
              </a:endParaRPr>
            </a:p>
          </p:txBody>
        </p:sp>
        <p:sp>
          <p:nvSpPr>
            <p:cNvPr id="156" name="Rectangle 15"/>
            <p:cNvSpPr>
              <a:spLocks noChangeArrowheads="1"/>
            </p:cNvSpPr>
            <p:nvPr/>
          </p:nvSpPr>
          <p:spPr bwMode="auto">
            <a:xfrm rot="16200000">
              <a:off x="1344601" y="4810114"/>
              <a:ext cx="2134317" cy="2880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buSzPct val="100000"/>
              </a:pPr>
              <a:r>
                <a:rPr lang="da-DK" altLang="zh-CN" sz="2000" i="1" dirty="0" err="1" smtClean="0">
                  <a:solidFill>
                    <a:schemeClr val="bg1">
                      <a:lumMod val="95000"/>
                    </a:schemeClr>
                  </a:solidFill>
                  <a:latin typeface="Arial Hebrew"/>
                  <a:cs typeface="Arial Hebrew"/>
                  <a:sym typeface="Verdana" pitchFamily="34" charset="0"/>
                </a:rPr>
                <a:t>nnz</a:t>
              </a:r>
              <a:r>
                <a:rPr lang="da-DK" altLang="zh-CN" sz="2000" dirty="0" smtClean="0">
                  <a:solidFill>
                    <a:schemeClr val="bg1">
                      <a:lumMod val="95000"/>
                    </a:schemeClr>
                  </a:solidFill>
                  <a:latin typeface="Arial Hebrew"/>
                  <a:cs typeface="Arial Hebrew"/>
                  <a:sym typeface="Verdana" pitchFamily="34" charset="0"/>
                </a:rPr>
                <a:t>(</a:t>
              </a:r>
              <a:r>
                <a:rPr lang="da-DK" altLang="zh-CN" sz="2000" i="1" dirty="0" err="1" smtClean="0">
                  <a:solidFill>
                    <a:schemeClr val="bg1">
                      <a:lumMod val="95000"/>
                    </a:schemeClr>
                  </a:solidFill>
                  <a:latin typeface="Arial Hebrew"/>
                  <a:cs typeface="Arial Hebrew"/>
                  <a:sym typeface="Verdana" pitchFamily="34" charset="0"/>
                </a:rPr>
                <a:t>c</a:t>
              </a:r>
              <a:r>
                <a:rPr lang="da-DK" altLang="zh-CN" sz="2000" baseline="-25000" dirty="0" err="1" smtClean="0">
                  <a:solidFill>
                    <a:schemeClr val="bg1">
                      <a:lumMod val="95000"/>
                    </a:schemeClr>
                  </a:solidFill>
                  <a:latin typeface="Arial Hebrew"/>
                  <a:cs typeface="Arial Hebrew"/>
                  <a:sym typeface="Verdana" pitchFamily="34" charset="0"/>
                </a:rPr>
                <a:t>i</a:t>
              </a:r>
              <a:r>
                <a:rPr lang="da-DK" altLang="zh-CN" sz="2000" baseline="-25000" dirty="0" smtClean="0">
                  <a:solidFill>
                    <a:schemeClr val="bg1">
                      <a:lumMod val="95000"/>
                    </a:schemeClr>
                  </a:solidFill>
                  <a:latin typeface="Arial Hebrew"/>
                  <a:cs typeface="Arial Hebrew"/>
                  <a:sym typeface="Verdana" pitchFamily="34" charset="0"/>
                </a:rPr>
                <a:t>*</a:t>
              </a:r>
              <a:r>
                <a:rPr lang="da-DK" altLang="zh-CN" sz="2000" dirty="0" smtClean="0">
                  <a:solidFill>
                    <a:schemeClr val="bg1">
                      <a:lumMod val="95000"/>
                    </a:schemeClr>
                  </a:solidFill>
                  <a:latin typeface="Arial Hebrew"/>
                  <a:cs typeface="Arial Hebrew"/>
                  <a:sym typeface="Verdana" pitchFamily="34" charset="0"/>
                </a:rPr>
                <a:t>)</a:t>
              </a:r>
              <a:r>
                <a:rPr lang="da-DK" altLang="zh-CN" sz="2000" baseline="-25000" dirty="0" err="1" smtClean="0">
                  <a:solidFill>
                    <a:schemeClr val="bg1">
                      <a:lumMod val="95000"/>
                    </a:schemeClr>
                  </a:solidFill>
                  <a:latin typeface="Arial Hebrew"/>
                  <a:cs typeface="Arial Hebrew"/>
                  <a:sym typeface="Verdana" pitchFamily="34" charset="0"/>
                </a:rPr>
                <a:t>ub</a:t>
              </a:r>
              <a:r>
                <a:rPr lang="da-DK" altLang="zh-CN" sz="2000" dirty="0" smtClean="0">
                  <a:solidFill>
                    <a:schemeClr val="bg1">
                      <a:lumMod val="95000"/>
                    </a:schemeClr>
                  </a:solidFill>
                  <a:latin typeface="Arial Hebrew"/>
                  <a:cs typeface="Arial Hebrew"/>
                  <a:sym typeface="Verdana" pitchFamily="34" charset="0"/>
                </a:rPr>
                <a:t> = </a:t>
              </a:r>
              <a:r>
                <a:rPr lang="da-DK" altLang="zh-CN" sz="2000" dirty="0" smtClean="0">
                  <a:solidFill>
                    <a:srgbClr val="FFFF00"/>
                  </a:solidFill>
                  <a:latin typeface="Arial Hebrew"/>
                  <a:cs typeface="Arial Hebrew"/>
                  <a:sym typeface="Verdana" pitchFamily="34" charset="0"/>
                </a:rPr>
                <a:t>2</a:t>
              </a:r>
              <a:endParaRPr lang="da-DK" altLang="zh-CN" sz="2000" dirty="0">
                <a:solidFill>
                  <a:srgbClr val="FFFF00"/>
                </a:solidFill>
                <a:latin typeface="Arial Hebrew"/>
                <a:cs typeface="Arial Hebrew"/>
                <a:sym typeface="Verdana" pitchFamily="34" charset="0"/>
              </a:endParaRPr>
            </a:p>
          </p:txBody>
        </p:sp>
        <p:sp>
          <p:nvSpPr>
            <p:cNvPr id="157" name="Rectangle 15"/>
            <p:cNvSpPr>
              <a:spLocks noChangeArrowheads="1"/>
            </p:cNvSpPr>
            <p:nvPr/>
          </p:nvSpPr>
          <p:spPr bwMode="auto">
            <a:xfrm rot="16200000">
              <a:off x="1920665" y="4810114"/>
              <a:ext cx="2134317" cy="2880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buSzPct val="100000"/>
              </a:pPr>
              <a:r>
                <a:rPr lang="da-DK" altLang="zh-CN" sz="2000" i="1" dirty="0" err="1" smtClean="0">
                  <a:solidFill>
                    <a:schemeClr val="bg1">
                      <a:lumMod val="95000"/>
                    </a:schemeClr>
                  </a:solidFill>
                  <a:latin typeface="Arial Hebrew"/>
                  <a:cs typeface="Arial Hebrew"/>
                  <a:sym typeface="Verdana" pitchFamily="34" charset="0"/>
                </a:rPr>
                <a:t>nnz</a:t>
              </a:r>
              <a:r>
                <a:rPr lang="da-DK" altLang="zh-CN" sz="2000" dirty="0" smtClean="0">
                  <a:solidFill>
                    <a:schemeClr val="bg1">
                      <a:lumMod val="95000"/>
                    </a:schemeClr>
                  </a:solidFill>
                  <a:latin typeface="Arial Hebrew"/>
                  <a:cs typeface="Arial Hebrew"/>
                  <a:sym typeface="Verdana" pitchFamily="34" charset="0"/>
                </a:rPr>
                <a:t>(</a:t>
              </a:r>
              <a:r>
                <a:rPr lang="da-DK" altLang="zh-CN" sz="2000" i="1" dirty="0" err="1" smtClean="0">
                  <a:solidFill>
                    <a:schemeClr val="bg1">
                      <a:lumMod val="95000"/>
                    </a:schemeClr>
                  </a:solidFill>
                  <a:latin typeface="Arial Hebrew"/>
                  <a:cs typeface="Arial Hebrew"/>
                  <a:sym typeface="Verdana" pitchFamily="34" charset="0"/>
                </a:rPr>
                <a:t>c</a:t>
              </a:r>
              <a:r>
                <a:rPr lang="da-DK" altLang="zh-CN" sz="2000" baseline="-25000" dirty="0" err="1" smtClean="0">
                  <a:solidFill>
                    <a:schemeClr val="bg1">
                      <a:lumMod val="95000"/>
                    </a:schemeClr>
                  </a:solidFill>
                  <a:latin typeface="Arial Hebrew"/>
                  <a:cs typeface="Arial Hebrew"/>
                  <a:sym typeface="Verdana" pitchFamily="34" charset="0"/>
                </a:rPr>
                <a:t>i</a:t>
              </a:r>
              <a:r>
                <a:rPr lang="da-DK" altLang="zh-CN" sz="2000" baseline="-25000" dirty="0" smtClean="0">
                  <a:solidFill>
                    <a:schemeClr val="bg1">
                      <a:lumMod val="95000"/>
                    </a:schemeClr>
                  </a:solidFill>
                  <a:latin typeface="Arial Hebrew"/>
                  <a:cs typeface="Arial Hebrew"/>
                  <a:sym typeface="Verdana" pitchFamily="34" charset="0"/>
                </a:rPr>
                <a:t>*</a:t>
              </a:r>
              <a:r>
                <a:rPr lang="da-DK" altLang="zh-CN" sz="2000" dirty="0" smtClean="0">
                  <a:solidFill>
                    <a:schemeClr val="bg1">
                      <a:lumMod val="95000"/>
                    </a:schemeClr>
                  </a:solidFill>
                  <a:latin typeface="Arial Hebrew"/>
                  <a:cs typeface="Arial Hebrew"/>
                  <a:sym typeface="Verdana" pitchFamily="34" charset="0"/>
                </a:rPr>
                <a:t>)</a:t>
              </a:r>
              <a:r>
                <a:rPr lang="da-DK" altLang="zh-CN" sz="2000" baseline="-25000" dirty="0" err="1" smtClean="0">
                  <a:solidFill>
                    <a:schemeClr val="bg1">
                      <a:lumMod val="95000"/>
                    </a:schemeClr>
                  </a:solidFill>
                  <a:latin typeface="Arial Hebrew"/>
                  <a:cs typeface="Arial Hebrew"/>
                  <a:sym typeface="Verdana" pitchFamily="34" charset="0"/>
                </a:rPr>
                <a:t>ub</a:t>
              </a:r>
              <a:r>
                <a:rPr lang="da-DK" altLang="zh-CN" sz="2000" dirty="0" smtClean="0">
                  <a:solidFill>
                    <a:schemeClr val="bg1">
                      <a:lumMod val="95000"/>
                    </a:schemeClr>
                  </a:solidFill>
                  <a:latin typeface="Arial Hebrew"/>
                  <a:cs typeface="Arial Hebrew"/>
                  <a:sym typeface="Verdana" pitchFamily="34" charset="0"/>
                </a:rPr>
                <a:t> = </a:t>
              </a:r>
              <a:r>
                <a:rPr lang="da-DK" altLang="zh-CN" sz="2000" dirty="0" smtClean="0">
                  <a:solidFill>
                    <a:srgbClr val="FFFF00"/>
                  </a:solidFill>
                  <a:latin typeface="Arial Hebrew"/>
                  <a:cs typeface="Arial Hebrew"/>
                  <a:sym typeface="Verdana" pitchFamily="34" charset="0"/>
                </a:rPr>
                <a:t>3</a:t>
              </a:r>
              <a:endParaRPr lang="da-DK" altLang="zh-CN" sz="2000" dirty="0">
                <a:solidFill>
                  <a:srgbClr val="FFFF00"/>
                </a:solidFill>
                <a:latin typeface="Arial Hebrew"/>
                <a:cs typeface="Arial Hebrew"/>
                <a:sym typeface="Verdana" pitchFamily="34" charset="0"/>
              </a:endParaRPr>
            </a:p>
          </p:txBody>
        </p:sp>
        <p:sp>
          <p:nvSpPr>
            <p:cNvPr id="160" name="Rectangle 15"/>
            <p:cNvSpPr>
              <a:spLocks noChangeArrowheads="1"/>
            </p:cNvSpPr>
            <p:nvPr/>
          </p:nvSpPr>
          <p:spPr bwMode="auto">
            <a:xfrm rot="16200000">
              <a:off x="3576849" y="4810114"/>
              <a:ext cx="2134317" cy="2880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buSzPct val="100000"/>
              </a:pPr>
              <a:r>
                <a:rPr lang="da-DK" altLang="zh-CN" sz="2000" i="1" dirty="0" err="1" smtClean="0">
                  <a:solidFill>
                    <a:schemeClr val="bg1">
                      <a:lumMod val="95000"/>
                    </a:schemeClr>
                  </a:solidFill>
                  <a:latin typeface="Arial Hebrew"/>
                  <a:cs typeface="Arial Hebrew"/>
                  <a:sym typeface="Verdana" pitchFamily="34" charset="0"/>
                </a:rPr>
                <a:t>nnz</a:t>
              </a:r>
              <a:r>
                <a:rPr lang="da-DK" altLang="zh-CN" sz="2000" dirty="0" smtClean="0">
                  <a:solidFill>
                    <a:schemeClr val="bg1">
                      <a:lumMod val="95000"/>
                    </a:schemeClr>
                  </a:solidFill>
                  <a:latin typeface="Arial Hebrew"/>
                  <a:cs typeface="Arial Hebrew"/>
                  <a:sym typeface="Verdana" pitchFamily="34" charset="0"/>
                </a:rPr>
                <a:t>(</a:t>
              </a:r>
              <a:r>
                <a:rPr lang="da-DK" altLang="zh-CN" sz="2000" i="1" dirty="0" err="1" smtClean="0">
                  <a:solidFill>
                    <a:schemeClr val="bg1">
                      <a:lumMod val="95000"/>
                    </a:schemeClr>
                  </a:solidFill>
                  <a:latin typeface="Arial Hebrew"/>
                  <a:cs typeface="Arial Hebrew"/>
                  <a:sym typeface="Verdana" pitchFamily="34" charset="0"/>
                </a:rPr>
                <a:t>c</a:t>
              </a:r>
              <a:r>
                <a:rPr lang="da-DK" altLang="zh-CN" sz="2000" baseline="-25000" dirty="0" err="1" smtClean="0">
                  <a:solidFill>
                    <a:schemeClr val="bg1">
                      <a:lumMod val="95000"/>
                    </a:schemeClr>
                  </a:solidFill>
                  <a:latin typeface="Arial Hebrew"/>
                  <a:cs typeface="Arial Hebrew"/>
                  <a:sym typeface="Verdana" pitchFamily="34" charset="0"/>
                </a:rPr>
                <a:t>i</a:t>
              </a:r>
              <a:r>
                <a:rPr lang="da-DK" altLang="zh-CN" sz="2000" baseline="-25000" dirty="0" smtClean="0">
                  <a:solidFill>
                    <a:schemeClr val="bg1">
                      <a:lumMod val="95000"/>
                    </a:schemeClr>
                  </a:solidFill>
                  <a:latin typeface="Arial Hebrew"/>
                  <a:cs typeface="Arial Hebrew"/>
                  <a:sym typeface="Verdana" pitchFamily="34" charset="0"/>
                </a:rPr>
                <a:t>*</a:t>
              </a:r>
              <a:r>
                <a:rPr lang="da-DK" altLang="zh-CN" sz="2000" dirty="0" smtClean="0">
                  <a:solidFill>
                    <a:schemeClr val="bg1">
                      <a:lumMod val="95000"/>
                    </a:schemeClr>
                  </a:solidFill>
                  <a:latin typeface="Arial Hebrew"/>
                  <a:cs typeface="Arial Hebrew"/>
                  <a:sym typeface="Verdana" pitchFamily="34" charset="0"/>
                </a:rPr>
                <a:t>)</a:t>
              </a:r>
              <a:r>
                <a:rPr lang="da-DK" altLang="zh-CN" sz="2000" baseline="-25000" dirty="0" err="1" smtClean="0">
                  <a:solidFill>
                    <a:schemeClr val="bg1">
                      <a:lumMod val="95000"/>
                    </a:schemeClr>
                  </a:solidFill>
                  <a:latin typeface="Arial Hebrew"/>
                  <a:cs typeface="Arial Hebrew"/>
                  <a:sym typeface="Verdana" pitchFamily="34" charset="0"/>
                </a:rPr>
                <a:t>ub</a:t>
              </a:r>
              <a:r>
                <a:rPr lang="da-DK" altLang="zh-CN" sz="2000" dirty="0" smtClean="0">
                  <a:solidFill>
                    <a:schemeClr val="bg1">
                      <a:lumMod val="95000"/>
                    </a:schemeClr>
                  </a:solidFill>
                  <a:latin typeface="Arial Hebrew"/>
                  <a:cs typeface="Arial Hebrew"/>
                  <a:sym typeface="Verdana" pitchFamily="34" charset="0"/>
                </a:rPr>
                <a:t> = </a:t>
              </a:r>
              <a:r>
                <a:rPr lang="da-DK" altLang="zh-CN" sz="2000" dirty="0" smtClean="0">
                  <a:solidFill>
                    <a:srgbClr val="FFFF00"/>
                  </a:solidFill>
                  <a:latin typeface="Arial Hebrew"/>
                  <a:cs typeface="Arial Hebrew"/>
                  <a:sym typeface="Verdana" pitchFamily="34" charset="0"/>
                </a:rPr>
                <a:t>32</a:t>
              </a:r>
              <a:endParaRPr lang="da-DK" altLang="zh-CN" sz="2000" dirty="0">
                <a:solidFill>
                  <a:srgbClr val="FFFF00"/>
                </a:solidFill>
                <a:latin typeface="Arial Hebrew"/>
                <a:cs typeface="Arial Hebrew"/>
                <a:sym typeface="Verdana" pitchFamily="34" charset="0"/>
              </a:endParaRPr>
            </a:p>
          </p:txBody>
        </p:sp>
        <p:sp>
          <p:nvSpPr>
            <p:cNvPr id="169" name="Rectangle 15"/>
            <p:cNvSpPr>
              <a:spLocks noChangeArrowheads="1"/>
            </p:cNvSpPr>
            <p:nvPr/>
          </p:nvSpPr>
          <p:spPr bwMode="auto">
            <a:xfrm>
              <a:off x="251520" y="6093296"/>
              <a:ext cx="720080" cy="3600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2000" i="1" dirty="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b</a:t>
              </a:r>
              <a:r>
                <a:rPr lang="da-DK" altLang="zh-CN" sz="2000" baseline="-25000" dirty="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1</a:t>
              </a:r>
              <a:endParaRPr lang="da-DK" altLang="zh-CN" sz="2000" baseline="-25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171" name="Rectangle 15"/>
            <p:cNvSpPr>
              <a:spLocks noChangeArrowheads="1"/>
            </p:cNvSpPr>
            <p:nvPr/>
          </p:nvSpPr>
          <p:spPr bwMode="auto">
            <a:xfrm>
              <a:off x="1187624" y="6093296"/>
              <a:ext cx="720080" cy="3600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2000" i="1" dirty="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b</a:t>
              </a:r>
              <a:r>
                <a:rPr lang="da-DK" altLang="zh-CN" sz="2000" baseline="-25000" dirty="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2</a:t>
              </a:r>
              <a:endParaRPr lang="da-DK" altLang="zh-CN" sz="2000" baseline="-25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187" name="立方体 186"/>
            <p:cNvSpPr/>
            <p:nvPr/>
          </p:nvSpPr>
          <p:spPr>
            <a:xfrm>
              <a:off x="3419872" y="3662305"/>
              <a:ext cx="432048" cy="2358982"/>
            </a:xfrm>
            <a:prstGeom prst="cub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Rectangle 15"/>
            <p:cNvSpPr>
              <a:spLocks noChangeArrowheads="1"/>
            </p:cNvSpPr>
            <p:nvPr/>
          </p:nvSpPr>
          <p:spPr bwMode="auto">
            <a:xfrm rot="16200000">
              <a:off x="2496729" y="4810113"/>
              <a:ext cx="2134317" cy="2880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buSzPct val="100000"/>
              </a:pPr>
              <a:r>
                <a:rPr lang="da-DK" altLang="zh-CN" sz="2000" i="1" dirty="0" err="1" smtClean="0">
                  <a:solidFill>
                    <a:schemeClr val="bg1">
                      <a:lumMod val="95000"/>
                    </a:schemeClr>
                  </a:solidFill>
                  <a:latin typeface="Arial Hebrew"/>
                  <a:cs typeface="Arial Hebrew"/>
                  <a:sym typeface="Verdana" pitchFamily="34" charset="0"/>
                </a:rPr>
                <a:t>nnz</a:t>
              </a:r>
              <a:r>
                <a:rPr lang="da-DK" altLang="zh-CN" sz="2000" dirty="0" smtClean="0">
                  <a:solidFill>
                    <a:schemeClr val="bg1">
                      <a:lumMod val="95000"/>
                    </a:schemeClr>
                  </a:solidFill>
                  <a:latin typeface="Arial Hebrew"/>
                  <a:cs typeface="Arial Hebrew"/>
                  <a:sym typeface="Verdana" pitchFamily="34" charset="0"/>
                </a:rPr>
                <a:t>(</a:t>
              </a:r>
              <a:r>
                <a:rPr lang="da-DK" altLang="zh-CN" sz="2000" i="1" dirty="0" err="1" smtClean="0">
                  <a:solidFill>
                    <a:schemeClr val="bg1">
                      <a:lumMod val="95000"/>
                    </a:schemeClr>
                  </a:solidFill>
                  <a:latin typeface="Arial Hebrew"/>
                  <a:cs typeface="Arial Hebrew"/>
                  <a:sym typeface="Verdana" pitchFamily="34" charset="0"/>
                </a:rPr>
                <a:t>c</a:t>
              </a:r>
              <a:r>
                <a:rPr lang="da-DK" altLang="zh-CN" sz="2000" baseline="-25000" dirty="0" err="1" smtClean="0">
                  <a:solidFill>
                    <a:schemeClr val="bg1">
                      <a:lumMod val="95000"/>
                    </a:schemeClr>
                  </a:solidFill>
                  <a:latin typeface="Arial Hebrew"/>
                  <a:cs typeface="Arial Hebrew"/>
                  <a:sym typeface="Verdana" pitchFamily="34" charset="0"/>
                </a:rPr>
                <a:t>i</a:t>
              </a:r>
              <a:r>
                <a:rPr lang="da-DK" altLang="zh-CN" sz="2000" baseline="-25000" dirty="0" smtClean="0">
                  <a:solidFill>
                    <a:schemeClr val="bg1">
                      <a:lumMod val="95000"/>
                    </a:schemeClr>
                  </a:solidFill>
                  <a:latin typeface="Arial Hebrew"/>
                  <a:cs typeface="Arial Hebrew"/>
                  <a:sym typeface="Verdana" pitchFamily="34" charset="0"/>
                </a:rPr>
                <a:t>*</a:t>
              </a:r>
              <a:r>
                <a:rPr lang="da-DK" altLang="zh-CN" sz="2000" dirty="0" smtClean="0">
                  <a:solidFill>
                    <a:schemeClr val="bg1">
                      <a:lumMod val="95000"/>
                    </a:schemeClr>
                  </a:solidFill>
                  <a:latin typeface="Arial Hebrew"/>
                  <a:cs typeface="Arial Hebrew"/>
                  <a:sym typeface="Verdana" pitchFamily="34" charset="0"/>
                </a:rPr>
                <a:t>)</a:t>
              </a:r>
              <a:r>
                <a:rPr lang="da-DK" altLang="zh-CN" sz="2000" baseline="-25000" dirty="0" err="1" smtClean="0">
                  <a:solidFill>
                    <a:schemeClr val="bg1">
                      <a:lumMod val="95000"/>
                    </a:schemeClr>
                  </a:solidFill>
                  <a:latin typeface="Arial Hebrew"/>
                  <a:cs typeface="Arial Hebrew"/>
                  <a:sym typeface="Verdana" pitchFamily="34" charset="0"/>
                </a:rPr>
                <a:t>ub</a:t>
              </a:r>
              <a:r>
                <a:rPr lang="da-DK" altLang="zh-CN" sz="2000" dirty="0" smtClean="0">
                  <a:solidFill>
                    <a:schemeClr val="bg1">
                      <a:lumMod val="95000"/>
                    </a:schemeClr>
                  </a:solidFill>
                  <a:latin typeface="Arial Hebrew"/>
                  <a:cs typeface="Arial Hebrew"/>
                  <a:sym typeface="Verdana" pitchFamily="34" charset="0"/>
                </a:rPr>
                <a:t> = </a:t>
              </a:r>
              <a:r>
                <a:rPr lang="da-DK" altLang="zh-CN" sz="2000" dirty="0" smtClean="0">
                  <a:solidFill>
                    <a:srgbClr val="FFFF00"/>
                  </a:solidFill>
                  <a:latin typeface="Arial Hebrew"/>
                  <a:cs typeface="Arial Hebrew"/>
                  <a:sym typeface="Verdana" pitchFamily="34" charset="0"/>
                </a:rPr>
                <a:t>4</a:t>
              </a:r>
              <a:endParaRPr lang="da-DK" altLang="zh-CN" sz="2000" dirty="0">
                <a:solidFill>
                  <a:srgbClr val="FFFF00"/>
                </a:solidFill>
                <a:latin typeface="Arial Hebrew"/>
                <a:cs typeface="Arial Hebrew"/>
                <a:sym typeface="Verdana" pitchFamily="34" charset="0"/>
              </a:endParaRPr>
            </a:p>
          </p:txBody>
        </p:sp>
        <p:sp>
          <p:nvSpPr>
            <p:cNvPr id="50" name="Rectangle 15"/>
            <p:cNvSpPr>
              <a:spLocks noChangeArrowheads="1"/>
            </p:cNvSpPr>
            <p:nvPr/>
          </p:nvSpPr>
          <p:spPr bwMode="auto">
            <a:xfrm>
              <a:off x="3851920" y="3645024"/>
              <a:ext cx="648072" cy="23762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2000" dirty="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…</a:t>
              </a: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53" name="Rectangle 15"/>
            <p:cNvSpPr>
              <a:spLocks noChangeArrowheads="1"/>
            </p:cNvSpPr>
            <p:nvPr/>
          </p:nvSpPr>
          <p:spPr bwMode="auto">
            <a:xfrm>
              <a:off x="2267744" y="6093296"/>
              <a:ext cx="432048" cy="3600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2000" i="1" dirty="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b</a:t>
              </a:r>
              <a:r>
                <a:rPr lang="da-DK" altLang="zh-CN" sz="2000" baseline="-25000" dirty="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3</a:t>
              </a:r>
              <a:endParaRPr lang="da-DK" altLang="zh-CN" sz="2000" baseline="-25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54" name="Rectangle 15"/>
            <p:cNvSpPr>
              <a:spLocks noChangeArrowheads="1"/>
            </p:cNvSpPr>
            <p:nvPr/>
          </p:nvSpPr>
          <p:spPr bwMode="auto">
            <a:xfrm>
              <a:off x="2843808" y="6093296"/>
              <a:ext cx="432048" cy="3600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2000" i="1" dirty="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b</a:t>
              </a:r>
              <a:r>
                <a:rPr lang="da-DK" altLang="zh-CN" sz="2000" baseline="-25000" dirty="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4</a:t>
              </a:r>
              <a:endParaRPr lang="da-DK" altLang="zh-CN" sz="2000" baseline="-25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55" name="Rectangle 15"/>
            <p:cNvSpPr>
              <a:spLocks noChangeArrowheads="1"/>
            </p:cNvSpPr>
            <p:nvPr/>
          </p:nvSpPr>
          <p:spPr bwMode="auto">
            <a:xfrm>
              <a:off x="3419872" y="6093296"/>
              <a:ext cx="432048" cy="3600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2000" i="1" dirty="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b</a:t>
              </a:r>
              <a:r>
                <a:rPr lang="da-DK" altLang="zh-CN" sz="2000" baseline="-25000" dirty="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5</a:t>
              </a:r>
              <a:endParaRPr lang="da-DK" altLang="zh-CN" sz="2000" baseline="-25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61" name="Rectangle 15"/>
            <p:cNvSpPr>
              <a:spLocks noChangeArrowheads="1"/>
            </p:cNvSpPr>
            <p:nvPr/>
          </p:nvSpPr>
          <p:spPr bwMode="auto">
            <a:xfrm>
              <a:off x="4499992" y="6093296"/>
              <a:ext cx="432048" cy="3600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2000" i="1" dirty="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b</a:t>
              </a:r>
              <a:r>
                <a:rPr lang="da-DK" altLang="zh-CN" sz="2000" baseline="-25000" dirty="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33</a:t>
              </a:r>
              <a:endParaRPr lang="da-DK" altLang="zh-CN" sz="2000" baseline="-25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</p:grpSp>
      <p:sp>
        <p:nvSpPr>
          <p:cNvPr id="52" name="Rectangle 3"/>
          <p:cNvSpPr txBox="1">
            <a:spLocks noChangeArrowheads="1"/>
          </p:cNvSpPr>
          <p:nvPr/>
        </p:nvSpPr>
        <p:spPr bwMode="auto">
          <a:xfrm>
            <a:off x="1042988" y="1700809"/>
            <a:ext cx="7129412" cy="6480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342900" indent="-342900" eaLnBrk="0" hangingPunct="0">
              <a:spcBef>
                <a:spcPts val="1200"/>
              </a:spcBef>
              <a:buFontTx/>
              <a:buChar char="•"/>
              <a:defRPr/>
            </a:pPr>
            <a:r>
              <a:rPr lang="en-US" altLang="zh-CN" sz="2000" kern="0" noProof="1">
                <a:solidFill>
                  <a:srgbClr val="212121"/>
                </a:solidFill>
                <a:latin typeface="+mn-lt"/>
                <a:sym typeface="Verdana" pitchFamily="34" charset="0"/>
              </a:rPr>
              <a:t>We calculate </a:t>
            </a:r>
            <a:r>
              <a:rPr lang="en-US" altLang="zh-CN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an </a:t>
            </a:r>
            <a:r>
              <a:rPr lang="en-US" altLang="zh-CN" sz="2000" kern="0" noProof="1">
                <a:solidFill>
                  <a:srgbClr val="212121"/>
                </a:solidFill>
                <a:latin typeface="+mn-lt"/>
                <a:sym typeface="Verdana" pitchFamily="34" charset="0"/>
              </a:rPr>
              <a:t>initial size for </a:t>
            </a:r>
            <a:r>
              <a:rPr lang="en-US" altLang="zh-CN" sz="2000" i="1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C</a:t>
            </a:r>
            <a:r>
              <a:rPr lang="en-US" altLang="zh-CN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.</a:t>
            </a:r>
            <a:endParaRPr lang="en-US" altLang="zh-CN" sz="2000" kern="0" noProof="1">
              <a:solidFill>
                <a:srgbClr val="212121"/>
              </a:solidFill>
              <a:latin typeface="+mn-lt"/>
              <a:sym typeface="Verdana" pitchFamily="34" charset="0"/>
            </a:endParaRPr>
          </a:p>
        </p:txBody>
      </p:sp>
      <p:sp>
        <p:nvSpPr>
          <p:cNvPr id="15" name="Rectangle 3"/>
          <p:cNvSpPr txBox="1">
            <a:spLocks noChangeArrowheads="1"/>
          </p:cNvSpPr>
          <p:nvPr/>
        </p:nvSpPr>
        <p:spPr bwMode="auto">
          <a:xfrm>
            <a:off x="1042988" y="1988841"/>
            <a:ext cx="6049292" cy="16561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342900" indent="-342900" eaLnBrk="0" hangingPunct="0">
              <a:spcBef>
                <a:spcPts val="0"/>
              </a:spcBef>
              <a:buFontTx/>
              <a:buChar char="•"/>
              <a:defRPr/>
            </a:pPr>
            <a:r>
              <a:rPr lang="en-US" altLang="zh-CN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For bins 1-33, </a:t>
            </a:r>
            <a:r>
              <a:rPr lang="en-US" altLang="zh-CN" sz="2000" i="1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nnz</a:t>
            </a:r>
            <a:r>
              <a:rPr lang="en-US" altLang="zh-CN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 = # of rows * binsize</a:t>
            </a:r>
          </a:p>
          <a:p>
            <a:pPr marL="742950" lvl="1" indent="-285750" eaLnBrk="0" hangingPunct="0">
              <a:spcBef>
                <a:spcPts val="0"/>
              </a:spcBef>
              <a:buFontTx/>
              <a:buChar char="•"/>
              <a:defRPr/>
            </a:pPr>
            <a:r>
              <a:rPr lang="en-US" altLang="zh-CN" sz="1600" noProof="1" smtClean="0">
                <a:solidFill>
                  <a:srgbClr val="000000"/>
                </a:solidFill>
                <a:latin typeface="+mn-lt"/>
                <a:sym typeface="Verdana" pitchFamily="34" charset="0"/>
              </a:rPr>
              <a:t>e.g., bin 4 collectes 1 row, </a:t>
            </a:r>
            <a:r>
              <a:rPr lang="en-US" altLang="zh-CN" sz="1600" i="1" noProof="1" smtClean="0">
                <a:solidFill>
                  <a:srgbClr val="000000"/>
                </a:solidFill>
                <a:latin typeface="+mn-lt"/>
                <a:sym typeface="Verdana" pitchFamily="34" charset="0"/>
              </a:rPr>
              <a:t>nnz</a:t>
            </a:r>
            <a:r>
              <a:rPr lang="en-US" altLang="zh-CN" sz="1600" noProof="1" smtClean="0">
                <a:solidFill>
                  <a:srgbClr val="000000"/>
                </a:solidFill>
                <a:latin typeface="+mn-lt"/>
                <a:sym typeface="Verdana" pitchFamily="34" charset="0"/>
              </a:rPr>
              <a:t> = 1 * 3 = 3</a:t>
            </a:r>
            <a:endParaRPr lang="en-US" altLang="zh-CN" sz="1600" noProof="1">
              <a:solidFill>
                <a:srgbClr val="000000"/>
              </a:solidFill>
              <a:latin typeface="+mn-lt"/>
              <a:sym typeface="Verdana" pitchFamily="34" charset="0"/>
            </a:endParaRPr>
          </a:p>
          <a:p>
            <a:pPr marL="342900" indent="-342900" eaLnBrk="0" hangingPunct="0">
              <a:spcBef>
                <a:spcPts val="0"/>
              </a:spcBef>
              <a:buFontTx/>
              <a:buChar char="•"/>
              <a:defRPr/>
            </a:pPr>
            <a:r>
              <a:rPr lang="en-US" altLang="zh-CN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For bins 34-37, </a:t>
            </a:r>
            <a:r>
              <a:rPr lang="en-US" altLang="zh-CN" sz="2000" i="1" kern="0" noProof="1" smtClean="0">
                <a:solidFill>
                  <a:srgbClr val="212121"/>
                </a:solidFill>
                <a:sym typeface="Verdana" pitchFamily="34" charset="0"/>
              </a:rPr>
              <a:t>nnz</a:t>
            </a:r>
            <a:r>
              <a:rPr lang="en-US" altLang="zh-CN" sz="2000" kern="0" noProof="1" smtClean="0">
                <a:solidFill>
                  <a:srgbClr val="212121"/>
                </a:solidFill>
                <a:sym typeface="Verdana" pitchFamily="34" charset="0"/>
              </a:rPr>
              <a:t> = </a:t>
            </a:r>
            <a:r>
              <a:rPr lang="en-US" altLang="zh-CN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# of rows * </a:t>
            </a:r>
            <a:r>
              <a:rPr lang="en-US" altLang="zh-CN" sz="2000" kern="0" noProof="1" smtClean="0">
                <a:solidFill>
                  <a:srgbClr val="212121"/>
                </a:solidFill>
                <a:sym typeface="Verdana" pitchFamily="34" charset="0"/>
              </a:rPr>
              <a:t>binsize</a:t>
            </a:r>
            <a:r>
              <a:rPr lang="en-US" altLang="zh-CN" sz="2000" kern="0" baseline="-25000" noProof="1" smtClean="0">
                <a:solidFill>
                  <a:srgbClr val="212121"/>
                </a:solidFill>
                <a:sym typeface="Verdana" pitchFamily="34" charset="0"/>
              </a:rPr>
              <a:t>ub</a:t>
            </a:r>
            <a:r>
              <a:rPr lang="en-US" altLang="zh-CN" sz="2000" kern="0" noProof="1" smtClean="0">
                <a:solidFill>
                  <a:srgbClr val="212121"/>
                </a:solidFill>
                <a:sym typeface="Verdana" pitchFamily="34" charset="0"/>
              </a:rPr>
              <a:t> </a:t>
            </a:r>
          </a:p>
          <a:p>
            <a:pPr marL="742950" lvl="1" indent="-285750" eaLnBrk="0" hangingPunct="0">
              <a:spcBef>
                <a:spcPts val="0"/>
              </a:spcBef>
              <a:buFontTx/>
              <a:buChar char="•"/>
              <a:defRPr/>
            </a:pPr>
            <a:r>
              <a:rPr lang="en-US" altLang="zh-CN" sz="1600" noProof="1" smtClean="0">
                <a:solidFill>
                  <a:srgbClr val="000000"/>
                </a:solidFill>
                <a:latin typeface="+mn-lt"/>
                <a:sym typeface="Verdana" pitchFamily="34" charset="0"/>
              </a:rPr>
              <a:t>e.g</a:t>
            </a:r>
            <a:r>
              <a:rPr lang="en-US" altLang="zh-CN" sz="1600" noProof="1">
                <a:solidFill>
                  <a:srgbClr val="000000"/>
                </a:solidFill>
                <a:latin typeface="+mn-lt"/>
                <a:sym typeface="Verdana" pitchFamily="34" charset="0"/>
              </a:rPr>
              <a:t>., bin </a:t>
            </a:r>
            <a:r>
              <a:rPr lang="en-US" altLang="zh-CN" sz="1600" noProof="1" smtClean="0">
                <a:solidFill>
                  <a:srgbClr val="000000"/>
                </a:solidFill>
                <a:latin typeface="+mn-lt"/>
                <a:sym typeface="Verdana" pitchFamily="34" charset="0"/>
              </a:rPr>
              <a:t>35 collectes </a:t>
            </a:r>
            <a:r>
              <a:rPr lang="en-US" altLang="zh-CN" sz="1600" noProof="1">
                <a:solidFill>
                  <a:srgbClr val="000000"/>
                </a:solidFill>
                <a:latin typeface="+mn-lt"/>
                <a:sym typeface="Verdana" pitchFamily="34" charset="0"/>
              </a:rPr>
              <a:t>4 rows, </a:t>
            </a:r>
            <a:r>
              <a:rPr lang="en-US" altLang="zh-CN" sz="1600" i="1" noProof="1" smtClean="0">
                <a:solidFill>
                  <a:srgbClr val="000000"/>
                </a:solidFill>
                <a:latin typeface="+mn-lt"/>
                <a:sym typeface="Verdana" pitchFamily="34" charset="0"/>
              </a:rPr>
              <a:t>nnz</a:t>
            </a:r>
            <a:r>
              <a:rPr lang="en-US" altLang="zh-CN" sz="1600" noProof="1" smtClean="0">
                <a:solidFill>
                  <a:srgbClr val="000000"/>
                </a:solidFill>
                <a:latin typeface="+mn-lt"/>
                <a:sym typeface="Verdana" pitchFamily="34" charset="0"/>
              </a:rPr>
              <a:t> = </a:t>
            </a:r>
            <a:r>
              <a:rPr lang="en-US" altLang="zh-CN" sz="1600" i="1" noProof="1" smtClean="0">
                <a:solidFill>
                  <a:srgbClr val="000000"/>
                </a:solidFill>
                <a:latin typeface="+mn-lt"/>
                <a:sym typeface="Verdana" pitchFamily="34" charset="0"/>
              </a:rPr>
              <a:t>nnz</a:t>
            </a:r>
            <a:r>
              <a:rPr lang="en-US" altLang="zh-CN" sz="1600" baseline="-25000" noProof="1" smtClean="0">
                <a:solidFill>
                  <a:srgbClr val="000000"/>
                </a:solidFill>
                <a:latin typeface="+mn-lt"/>
                <a:sym typeface="Verdana" pitchFamily="34" charset="0"/>
              </a:rPr>
              <a:t>1</a:t>
            </a:r>
            <a:r>
              <a:rPr lang="en-US" altLang="zh-CN" sz="1600" noProof="1" smtClean="0">
                <a:solidFill>
                  <a:srgbClr val="000000"/>
                </a:solidFill>
                <a:latin typeface="+mn-lt"/>
                <a:sym typeface="Verdana" pitchFamily="34" charset="0"/>
              </a:rPr>
              <a:t>+ ... </a:t>
            </a:r>
            <a:r>
              <a:rPr lang="en-US" altLang="zh-CN" sz="1600" i="1" noProof="1" smtClean="0">
                <a:solidFill>
                  <a:srgbClr val="000000"/>
                </a:solidFill>
                <a:latin typeface="+mn-lt"/>
                <a:sym typeface="Verdana" pitchFamily="34" charset="0"/>
              </a:rPr>
              <a:t>nnz</a:t>
            </a:r>
            <a:r>
              <a:rPr lang="en-US" altLang="zh-CN" sz="1600" baseline="-25000" noProof="1" smtClean="0">
                <a:solidFill>
                  <a:srgbClr val="000000"/>
                </a:solidFill>
                <a:latin typeface="+mn-lt"/>
                <a:sym typeface="Verdana" pitchFamily="34" charset="0"/>
              </a:rPr>
              <a:t>4</a:t>
            </a:r>
            <a:endParaRPr lang="en-US" altLang="zh-CN" sz="1600" baseline="-25000" noProof="1">
              <a:solidFill>
                <a:srgbClr val="000000"/>
              </a:solidFill>
              <a:latin typeface="+mn-lt"/>
              <a:sym typeface="Verdana" pitchFamily="34" charset="0"/>
            </a:endParaRPr>
          </a:p>
          <a:p>
            <a:pPr marL="342900" indent="-342900" eaLnBrk="0" hangingPunct="0">
              <a:spcBef>
                <a:spcPts val="0"/>
              </a:spcBef>
              <a:buFontTx/>
              <a:buChar char="•"/>
              <a:defRPr/>
            </a:pPr>
            <a:r>
              <a:rPr lang="en-US" altLang="zh-CN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For bin 38, </a:t>
            </a:r>
            <a:r>
              <a:rPr lang="en-US" altLang="zh-CN" sz="2000" i="1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nnz</a:t>
            </a:r>
            <a:r>
              <a:rPr lang="en-US" altLang="zh-CN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 = </a:t>
            </a:r>
            <a:r>
              <a:rPr lang="en-US" altLang="zh-CN" sz="2000" kern="0" noProof="1">
                <a:solidFill>
                  <a:srgbClr val="212121"/>
                </a:solidFill>
                <a:latin typeface="+mn-lt"/>
                <a:sym typeface="Verdana" pitchFamily="34" charset="0"/>
              </a:rPr>
              <a:t># of rows * </a:t>
            </a:r>
            <a:r>
              <a:rPr lang="en-US" altLang="zh-CN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256</a:t>
            </a:r>
          </a:p>
          <a:p>
            <a:pPr marL="742950" lvl="1" indent="-285750" eaLnBrk="0" hangingPunct="0">
              <a:spcBef>
                <a:spcPts val="0"/>
              </a:spcBef>
              <a:buFontTx/>
              <a:buChar char="•"/>
              <a:defRPr/>
            </a:pPr>
            <a:r>
              <a:rPr lang="en-US" altLang="zh-CN" sz="1600" noProof="1">
                <a:solidFill>
                  <a:srgbClr val="000000"/>
                </a:solidFill>
                <a:latin typeface="+mn-lt"/>
                <a:sym typeface="Verdana" pitchFamily="34" charset="0"/>
              </a:rPr>
              <a:t>e.g. </a:t>
            </a:r>
            <a:r>
              <a:rPr lang="en-US" altLang="zh-CN" sz="1600" noProof="1" smtClean="0">
                <a:solidFill>
                  <a:srgbClr val="000000"/>
                </a:solidFill>
                <a:latin typeface="+mn-lt"/>
                <a:sym typeface="Verdana" pitchFamily="34" charset="0"/>
              </a:rPr>
              <a:t>bin 38 collectes </a:t>
            </a:r>
            <a:r>
              <a:rPr lang="en-US" altLang="zh-CN" sz="1600" noProof="1">
                <a:solidFill>
                  <a:srgbClr val="000000"/>
                </a:solidFill>
                <a:latin typeface="+mn-lt"/>
                <a:sym typeface="Verdana" pitchFamily="34" charset="0"/>
              </a:rPr>
              <a:t>8 rows, </a:t>
            </a:r>
            <a:r>
              <a:rPr lang="en-US" altLang="zh-CN" sz="1600" i="1" noProof="1" smtClean="0">
                <a:solidFill>
                  <a:srgbClr val="000000"/>
                </a:solidFill>
                <a:latin typeface="+mn-lt"/>
                <a:sym typeface="Verdana" pitchFamily="34" charset="0"/>
              </a:rPr>
              <a:t>nnz</a:t>
            </a:r>
            <a:r>
              <a:rPr lang="en-US" altLang="zh-CN" sz="1600" noProof="1" smtClean="0">
                <a:solidFill>
                  <a:srgbClr val="000000"/>
                </a:solidFill>
                <a:latin typeface="+mn-lt"/>
                <a:sym typeface="Verdana" pitchFamily="34" charset="0"/>
              </a:rPr>
              <a:t> = 8 * </a:t>
            </a:r>
            <a:r>
              <a:rPr lang="en-US" altLang="zh-CN" sz="1600" noProof="1" smtClean="0">
                <a:solidFill>
                  <a:srgbClr val="000000"/>
                </a:solidFill>
                <a:sym typeface="Verdana" pitchFamily="34" charset="0"/>
              </a:rPr>
              <a:t>256 </a:t>
            </a:r>
            <a:r>
              <a:rPr lang="en-US" altLang="zh-CN" sz="1600" noProof="1" smtClean="0">
                <a:solidFill>
                  <a:srgbClr val="000000"/>
                </a:solidFill>
                <a:latin typeface="+mn-lt"/>
                <a:sym typeface="Verdana" pitchFamily="34" charset="0"/>
              </a:rPr>
              <a:t>= 2048</a:t>
            </a:r>
            <a:endParaRPr lang="en-US" altLang="zh-CN" sz="1600" noProof="1">
              <a:solidFill>
                <a:srgbClr val="000000"/>
              </a:solidFill>
              <a:latin typeface="+mn-lt"/>
              <a:sym typeface="Verdana" pitchFamily="34" charset="0"/>
            </a:endParaRPr>
          </a:p>
        </p:txBody>
      </p:sp>
      <p:sp>
        <p:nvSpPr>
          <p:cNvPr id="65" name="椭圆 64"/>
          <p:cNvSpPr/>
          <p:nvPr/>
        </p:nvSpPr>
        <p:spPr>
          <a:xfrm>
            <a:off x="7596336" y="2060848"/>
            <a:ext cx="864096" cy="864096"/>
          </a:xfrm>
          <a:prstGeom prst="ellipse">
            <a:avLst/>
          </a:prstGeom>
          <a:solidFill>
            <a:srgbClr val="0000FF"/>
          </a:solidFill>
          <a:ln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5400" dirty="0" smtClean="0"/>
              <a:t>U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13461299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61" dur="2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63" grpId="0" animBg="1"/>
      <p:bldP spid="62" grpId="0" animBg="1"/>
      <p:bldP spid="65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042988" y="460375"/>
            <a:ext cx="7921500" cy="736377"/>
          </a:xfrm>
        </p:spPr>
        <p:txBody>
          <a:bodyPr/>
          <a:lstStyle/>
          <a:p>
            <a:r>
              <a:rPr lang="en-US" altLang="zh-CN" sz="3200" noProof="1">
                <a:sym typeface="Verdana" pitchFamily="34" charset="0"/>
              </a:rPr>
              <a:t>Framework Stage </a:t>
            </a:r>
            <a:r>
              <a:rPr lang="en-US" altLang="zh-CN" sz="3200" noProof="1" smtClean="0">
                <a:sym typeface="Verdana" pitchFamily="34" charset="0"/>
              </a:rPr>
              <a:t>3</a:t>
            </a:r>
            <a:endParaRPr lang="en-US" altLang="zh-CN" sz="3200" noProof="1" smtClean="0">
              <a:solidFill>
                <a:srgbClr val="933027"/>
              </a:solidFill>
              <a:sym typeface="Verdana" pitchFamily="34" charset="0"/>
            </a:endParaRPr>
          </a:p>
        </p:txBody>
      </p:sp>
      <p:sp>
        <p:nvSpPr>
          <p:cNvPr id="10243" name="Footer Placeholder 3"/>
          <p:cNvSpPr>
            <a:spLocks noGrp="1"/>
          </p:cNvSpPr>
          <p:nvPr>
            <p:ph type="ftr" sz="quarter" idx="14"/>
          </p:nvPr>
        </p:nvSpPr>
        <p:spPr>
          <a:noFill/>
        </p:spPr>
        <p:txBody>
          <a:bodyPr/>
          <a:lstStyle/>
          <a:p>
            <a:r>
              <a:rPr lang="en-US" altLang="zh-CN" noProof="1" smtClean="0"/>
              <a:t>Faculty of Science</a:t>
            </a:r>
          </a:p>
        </p:txBody>
      </p:sp>
      <p:sp>
        <p:nvSpPr>
          <p:cNvPr id="10244" name="Slide Number Placeholder 5"/>
          <p:cNvSpPr>
            <a:spLocks noGrp="1"/>
          </p:cNvSpPr>
          <p:nvPr>
            <p:ph type="sldNum" sz="quarter" idx="16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AABF0D7A-581C-4D2D-9D06-0B18E6A46BA3}" type="slidenum">
              <a:rPr lang="en-US" altLang="zh-CN" noProof="1" dirty="0" smtClean="0"/>
              <a:pPr/>
              <a:t>53</a:t>
            </a:fld>
            <a:endParaRPr lang="en-US" altLang="zh-CN" noProof="1" smtClean="0"/>
          </a:p>
        </p:txBody>
      </p:sp>
      <p:pic>
        <p:nvPicPr>
          <p:cNvPr id="12" name="图片 11" descr="framework-eps-converted-t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56792"/>
            <a:ext cx="9144000" cy="4135723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5796136" y="1628800"/>
            <a:ext cx="1584176" cy="3672408"/>
          </a:xfrm>
          <a:prstGeom prst="rect">
            <a:avLst/>
          </a:prstGeom>
          <a:noFill/>
          <a:ln w="38100" cmpd="sng">
            <a:solidFill>
              <a:srgbClr val="0080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4200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 15"/>
          <p:cNvGrpSpPr/>
          <p:nvPr/>
        </p:nvGrpSpPr>
        <p:grpSpPr>
          <a:xfrm>
            <a:off x="5580112" y="4077072"/>
            <a:ext cx="1512168" cy="2448272"/>
            <a:chOff x="5580112" y="4005064"/>
            <a:chExt cx="1512168" cy="2448272"/>
          </a:xfrm>
        </p:grpSpPr>
        <p:sp>
          <p:nvSpPr>
            <p:cNvPr id="370" name="圆角矩形 369"/>
            <p:cNvSpPr/>
            <p:nvPr/>
          </p:nvSpPr>
          <p:spPr>
            <a:xfrm>
              <a:off x="5580112" y="4005064"/>
              <a:ext cx="1512168" cy="2448272"/>
            </a:xfrm>
            <a:prstGeom prst="round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600" dirty="0">
                <a:solidFill>
                  <a:schemeClr val="accent4">
                    <a:lumMod val="75000"/>
                  </a:schemeClr>
                </a:solidFill>
              </a:endParaRPr>
            </a:p>
          </p:txBody>
        </p:sp>
        <p:grpSp>
          <p:nvGrpSpPr>
            <p:cNvPr id="9" name="组 8"/>
            <p:cNvGrpSpPr/>
            <p:nvPr/>
          </p:nvGrpSpPr>
          <p:grpSpPr>
            <a:xfrm>
              <a:off x="5724128" y="5949280"/>
              <a:ext cx="1323156" cy="360040"/>
              <a:chOff x="5724128" y="5949280"/>
              <a:chExt cx="1323156" cy="360040"/>
            </a:xfrm>
          </p:grpSpPr>
          <p:sp>
            <p:nvSpPr>
              <p:cNvPr id="355" name="Rectangle 15"/>
              <p:cNvSpPr>
                <a:spLocks noChangeArrowheads="1"/>
              </p:cNvSpPr>
              <p:nvPr/>
            </p:nvSpPr>
            <p:spPr bwMode="auto">
              <a:xfrm>
                <a:off x="6228184" y="5949280"/>
                <a:ext cx="819100" cy="360040"/>
              </a:xfrm>
              <a:prstGeom prst="rect">
                <a:avLst/>
              </a:prstGeom>
              <a:noFill/>
              <a:ln w="9525">
                <a:solidFill>
                  <a:schemeClr val="tx1">
                    <a:lumMod val="50000"/>
                  </a:schemeClr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en-US" altLang="zh-CN" sz="1200" dirty="0" err="1" smtClean="0">
                    <a:solidFill>
                      <a:schemeClr val="tx1">
                        <a:lumMod val="50000"/>
                      </a:schemeClr>
                    </a:solidFill>
                    <a:latin typeface="Arial" charset="0"/>
                    <a:sym typeface="Verdana" pitchFamily="34" charset="0"/>
                  </a:rPr>
                  <a:t>idx</a:t>
                </a:r>
                <a:r>
                  <a:rPr lang="en-US" altLang="zh-CN" sz="1200" dirty="0" smtClean="0">
                    <a:solidFill>
                      <a:schemeClr val="tx1">
                        <a:lumMod val="50000"/>
                      </a:schemeClr>
                    </a:solidFill>
                    <a:latin typeface="Arial" charset="0"/>
                    <a:sym typeface="Verdana" pitchFamily="34" charset="0"/>
                  </a:rPr>
                  <a:t>=3</a:t>
                </a:r>
              </a:p>
              <a:p>
                <a:pPr algn="ctr" eaLnBrk="0" hangingPunct="0">
                  <a:buSzPct val="100000"/>
                </a:pPr>
                <a:r>
                  <a:rPr lang="en-US" altLang="zh-CN" sz="1200" dirty="0" err="1" smtClean="0">
                    <a:solidFill>
                      <a:schemeClr val="tx1">
                        <a:lumMod val="50000"/>
                      </a:schemeClr>
                    </a:solidFill>
                    <a:latin typeface="Arial" charset="0"/>
                    <a:sym typeface="Verdana" pitchFamily="34" charset="0"/>
                  </a:rPr>
                  <a:t>val</a:t>
                </a:r>
                <a:r>
                  <a:rPr lang="en-US" altLang="zh-CN" sz="1200" dirty="0" smtClean="0">
                    <a:solidFill>
                      <a:schemeClr val="tx1">
                        <a:lumMod val="50000"/>
                      </a:schemeClr>
                    </a:solidFill>
                    <a:latin typeface="Arial" charset="0"/>
                    <a:sym typeface="Verdana" pitchFamily="34" charset="0"/>
                  </a:rPr>
                  <a:t>=4</a:t>
                </a:r>
                <a:r>
                  <a:rPr lang="en-US" altLang="zh-CN" sz="1200" i="1" dirty="0" smtClean="0">
                    <a:solidFill>
                      <a:schemeClr val="tx1">
                        <a:lumMod val="50000"/>
                      </a:schemeClr>
                    </a:solidFill>
                    <a:latin typeface="Arial" charset="0"/>
                    <a:sym typeface="Verdana" pitchFamily="34" charset="0"/>
                  </a:rPr>
                  <a:t>a</a:t>
                </a:r>
                <a:r>
                  <a:rPr lang="en-US" altLang="zh-CN" sz="1200" dirty="0" smtClean="0">
                    <a:solidFill>
                      <a:schemeClr val="tx1">
                        <a:lumMod val="50000"/>
                      </a:schemeClr>
                    </a:solidFill>
                    <a:latin typeface="Arial" charset="0"/>
                    <a:sym typeface="Verdana" pitchFamily="34" charset="0"/>
                  </a:rPr>
                  <a:t>+5</a:t>
                </a:r>
                <a:r>
                  <a:rPr lang="en-US" altLang="zh-CN" sz="1200" i="1" dirty="0" smtClean="0">
                    <a:solidFill>
                      <a:schemeClr val="tx1">
                        <a:lumMod val="50000"/>
                      </a:schemeClr>
                    </a:solidFill>
                    <a:latin typeface="Arial" charset="0"/>
                    <a:sym typeface="Verdana" pitchFamily="34" charset="0"/>
                  </a:rPr>
                  <a:t>e</a:t>
                </a:r>
                <a:endParaRPr lang="en-US" altLang="zh-CN" sz="1200" i="1" dirty="0">
                  <a:solidFill>
                    <a:schemeClr val="tx1">
                      <a:lumMod val="50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  <p:sp>
            <p:nvSpPr>
              <p:cNvPr id="363" name="Rectangle 15"/>
              <p:cNvSpPr>
                <a:spLocks noChangeArrowheads="1"/>
              </p:cNvSpPr>
              <p:nvPr/>
            </p:nvSpPr>
            <p:spPr bwMode="auto">
              <a:xfrm>
                <a:off x="5724128" y="5949280"/>
                <a:ext cx="504056" cy="360040"/>
              </a:xfrm>
              <a:prstGeom prst="rect">
                <a:avLst/>
              </a:prstGeom>
              <a:noFill/>
              <a:ln w="9525">
                <a:solidFill>
                  <a:schemeClr val="tx1">
                    <a:lumMod val="50000"/>
                  </a:schemeClr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en-US" altLang="zh-CN" sz="1200" dirty="0" err="1" smtClean="0">
                    <a:solidFill>
                      <a:schemeClr val="tx1">
                        <a:lumMod val="50000"/>
                      </a:schemeClr>
                    </a:solidFill>
                    <a:latin typeface="Arial" charset="0"/>
                    <a:sym typeface="Verdana" pitchFamily="34" charset="0"/>
                  </a:rPr>
                  <a:t>idx</a:t>
                </a:r>
                <a:r>
                  <a:rPr lang="en-US" altLang="zh-CN" sz="1200" dirty="0" smtClean="0">
                    <a:solidFill>
                      <a:schemeClr val="tx1">
                        <a:lumMod val="50000"/>
                      </a:schemeClr>
                    </a:solidFill>
                    <a:latin typeface="Arial" charset="0"/>
                    <a:sym typeface="Verdana" pitchFamily="34" charset="0"/>
                  </a:rPr>
                  <a:t>=2</a:t>
                </a:r>
              </a:p>
              <a:p>
                <a:pPr algn="ctr" eaLnBrk="0" hangingPunct="0">
                  <a:buSzPct val="100000"/>
                </a:pPr>
                <a:r>
                  <a:rPr lang="en-US" altLang="zh-CN" sz="1200" dirty="0" err="1" smtClean="0">
                    <a:solidFill>
                      <a:schemeClr val="tx1">
                        <a:lumMod val="50000"/>
                      </a:schemeClr>
                    </a:solidFill>
                    <a:latin typeface="Arial" charset="0"/>
                    <a:sym typeface="Verdana" pitchFamily="34" charset="0"/>
                  </a:rPr>
                  <a:t>val</a:t>
                </a:r>
                <a:r>
                  <a:rPr lang="en-US" altLang="zh-CN" sz="1200" dirty="0" smtClean="0">
                    <a:solidFill>
                      <a:schemeClr val="tx1">
                        <a:lumMod val="50000"/>
                      </a:schemeClr>
                    </a:solidFill>
                    <a:latin typeface="Arial" charset="0"/>
                    <a:sym typeface="Verdana" pitchFamily="34" charset="0"/>
                  </a:rPr>
                  <a:t>=6</a:t>
                </a:r>
                <a:r>
                  <a:rPr lang="en-US" altLang="zh-CN" sz="1200" i="1" dirty="0" smtClean="0">
                    <a:solidFill>
                      <a:schemeClr val="tx1">
                        <a:lumMod val="50000"/>
                      </a:schemeClr>
                    </a:solidFill>
                    <a:latin typeface="Arial" charset="0"/>
                    <a:sym typeface="Verdana" pitchFamily="34" charset="0"/>
                  </a:rPr>
                  <a:t>f</a:t>
                </a:r>
                <a:endParaRPr lang="en-US" altLang="zh-CN" sz="1200" i="1" dirty="0">
                  <a:solidFill>
                    <a:schemeClr val="tx1">
                      <a:lumMod val="50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</p:grpSp>
      <p:grpSp>
        <p:nvGrpSpPr>
          <p:cNvPr id="14" name="组 13"/>
          <p:cNvGrpSpPr/>
          <p:nvPr/>
        </p:nvGrpSpPr>
        <p:grpSpPr>
          <a:xfrm>
            <a:off x="3995936" y="4077072"/>
            <a:ext cx="1440160" cy="2448272"/>
            <a:chOff x="3995936" y="4005064"/>
            <a:chExt cx="1440160" cy="2448272"/>
          </a:xfrm>
        </p:grpSpPr>
        <p:sp>
          <p:nvSpPr>
            <p:cNvPr id="369" name="圆角矩形 368"/>
            <p:cNvSpPr/>
            <p:nvPr/>
          </p:nvSpPr>
          <p:spPr>
            <a:xfrm>
              <a:off x="3995936" y="4005064"/>
              <a:ext cx="1440160" cy="2448272"/>
            </a:xfrm>
            <a:prstGeom prst="round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600" dirty="0">
                <a:solidFill>
                  <a:schemeClr val="accent4">
                    <a:lumMod val="75000"/>
                  </a:schemeClr>
                </a:solidFill>
              </a:endParaRPr>
            </a:p>
          </p:txBody>
        </p:sp>
        <p:sp>
          <p:nvSpPr>
            <p:cNvPr id="343" name="Rectangle 15"/>
            <p:cNvSpPr>
              <a:spLocks noChangeArrowheads="1"/>
            </p:cNvSpPr>
            <p:nvPr/>
          </p:nvSpPr>
          <p:spPr bwMode="auto">
            <a:xfrm>
              <a:off x="4572000" y="5949280"/>
              <a:ext cx="819100" cy="360040"/>
            </a:xfrm>
            <a:prstGeom prst="rect">
              <a:avLst/>
            </a:prstGeom>
            <a:noFill/>
            <a:ln w="9525">
              <a:solidFill>
                <a:schemeClr val="tx1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en-US" altLang="zh-CN" sz="1200" dirty="0" err="1" smtClean="0">
                  <a:solidFill>
                    <a:schemeClr val="tx1">
                      <a:lumMod val="50000"/>
                    </a:schemeClr>
                  </a:solidFill>
                  <a:latin typeface="Arial" charset="0"/>
                  <a:sym typeface="Verdana" pitchFamily="34" charset="0"/>
                </a:rPr>
                <a:t>idx</a:t>
              </a:r>
              <a:r>
                <a:rPr lang="en-US" altLang="zh-CN" sz="1200" dirty="0" smtClean="0">
                  <a:solidFill>
                    <a:schemeClr val="tx1">
                      <a:lumMod val="50000"/>
                    </a:schemeClr>
                  </a:solidFill>
                  <a:latin typeface="Arial" charset="0"/>
                  <a:sym typeface="Verdana" pitchFamily="34" charset="0"/>
                </a:rPr>
                <a:t>=3</a:t>
              </a:r>
            </a:p>
            <a:p>
              <a:pPr algn="ctr" eaLnBrk="0" hangingPunct="0">
                <a:buSzPct val="100000"/>
              </a:pPr>
              <a:r>
                <a:rPr lang="en-US" altLang="zh-CN" sz="1200" dirty="0" err="1" smtClean="0">
                  <a:solidFill>
                    <a:schemeClr val="tx1">
                      <a:lumMod val="50000"/>
                    </a:schemeClr>
                  </a:solidFill>
                  <a:latin typeface="Arial" charset="0"/>
                  <a:sym typeface="Verdana" pitchFamily="34" charset="0"/>
                </a:rPr>
                <a:t>val</a:t>
              </a:r>
              <a:r>
                <a:rPr lang="en-US" altLang="zh-CN" sz="1200" dirty="0" smtClean="0">
                  <a:solidFill>
                    <a:schemeClr val="tx1">
                      <a:lumMod val="50000"/>
                    </a:schemeClr>
                  </a:solidFill>
                  <a:latin typeface="Arial" charset="0"/>
                  <a:sym typeface="Verdana" pitchFamily="34" charset="0"/>
                </a:rPr>
                <a:t>=4</a:t>
              </a:r>
              <a:r>
                <a:rPr lang="en-US" altLang="zh-CN" sz="1200" i="1" dirty="0" smtClean="0">
                  <a:solidFill>
                    <a:schemeClr val="tx1">
                      <a:lumMod val="50000"/>
                    </a:schemeClr>
                  </a:solidFill>
                  <a:latin typeface="Arial" charset="0"/>
                  <a:sym typeface="Verdana" pitchFamily="34" charset="0"/>
                </a:rPr>
                <a:t>a</a:t>
              </a:r>
              <a:r>
                <a:rPr lang="en-US" altLang="zh-CN" sz="1200" dirty="0" smtClean="0">
                  <a:solidFill>
                    <a:schemeClr val="tx1">
                      <a:lumMod val="50000"/>
                    </a:schemeClr>
                  </a:solidFill>
                  <a:latin typeface="Arial" charset="0"/>
                  <a:sym typeface="Verdana" pitchFamily="34" charset="0"/>
                </a:rPr>
                <a:t>+5</a:t>
              </a:r>
              <a:r>
                <a:rPr lang="en-US" altLang="zh-CN" sz="1200" i="1" dirty="0" smtClean="0">
                  <a:solidFill>
                    <a:schemeClr val="tx1">
                      <a:lumMod val="50000"/>
                    </a:schemeClr>
                  </a:solidFill>
                  <a:latin typeface="Arial" charset="0"/>
                  <a:sym typeface="Verdana" pitchFamily="34" charset="0"/>
                </a:rPr>
                <a:t>e</a:t>
              </a:r>
              <a:endParaRPr lang="en-US" altLang="zh-CN" sz="1200" i="1" dirty="0">
                <a:solidFill>
                  <a:schemeClr val="tx1">
                    <a:lumMod val="50000"/>
                  </a:schemeClr>
                </a:solidFill>
                <a:latin typeface="Arial" charset="0"/>
                <a:sym typeface="Verdana" pitchFamily="34" charset="0"/>
              </a:endParaRPr>
            </a:p>
          </p:txBody>
        </p:sp>
      </p:grpSp>
      <p:grpSp>
        <p:nvGrpSpPr>
          <p:cNvPr id="13" name="组 12"/>
          <p:cNvGrpSpPr/>
          <p:nvPr/>
        </p:nvGrpSpPr>
        <p:grpSpPr>
          <a:xfrm>
            <a:off x="2267744" y="4077072"/>
            <a:ext cx="1584176" cy="2448272"/>
            <a:chOff x="2267744" y="4005064"/>
            <a:chExt cx="1584176" cy="2448272"/>
          </a:xfrm>
        </p:grpSpPr>
        <p:sp>
          <p:nvSpPr>
            <p:cNvPr id="368" name="圆角矩形 367"/>
            <p:cNvSpPr/>
            <p:nvPr/>
          </p:nvSpPr>
          <p:spPr>
            <a:xfrm>
              <a:off x="2267744" y="4005064"/>
              <a:ext cx="1584176" cy="2448272"/>
            </a:xfrm>
            <a:prstGeom prst="round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600" dirty="0">
                <a:solidFill>
                  <a:schemeClr val="accent4">
                    <a:lumMod val="75000"/>
                  </a:schemeClr>
                </a:solidFill>
              </a:endParaRPr>
            </a:p>
          </p:txBody>
        </p:sp>
        <p:sp>
          <p:nvSpPr>
            <p:cNvPr id="326" name="Rectangle 15"/>
            <p:cNvSpPr>
              <a:spLocks noChangeArrowheads="1"/>
            </p:cNvSpPr>
            <p:nvPr/>
          </p:nvSpPr>
          <p:spPr bwMode="auto">
            <a:xfrm>
              <a:off x="3275856" y="5949280"/>
              <a:ext cx="504056" cy="360040"/>
            </a:xfrm>
            <a:prstGeom prst="rect">
              <a:avLst/>
            </a:prstGeom>
            <a:noFill/>
            <a:ln w="9525">
              <a:solidFill>
                <a:schemeClr val="tx1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en-US" altLang="zh-CN" sz="1200" dirty="0" err="1" smtClean="0">
                  <a:solidFill>
                    <a:schemeClr val="tx1">
                      <a:lumMod val="50000"/>
                    </a:schemeClr>
                  </a:solidFill>
                  <a:latin typeface="Arial" charset="0"/>
                  <a:sym typeface="Verdana" pitchFamily="34" charset="0"/>
                </a:rPr>
                <a:t>idx</a:t>
              </a:r>
              <a:r>
                <a:rPr lang="en-US" altLang="zh-CN" sz="1200" dirty="0" smtClean="0">
                  <a:solidFill>
                    <a:schemeClr val="tx1">
                      <a:lumMod val="50000"/>
                    </a:schemeClr>
                  </a:solidFill>
                  <a:latin typeface="Arial" charset="0"/>
                  <a:sym typeface="Verdana" pitchFamily="34" charset="0"/>
                </a:rPr>
                <a:t>=3</a:t>
              </a:r>
            </a:p>
            <a:p>
              <a:pPr algn="ctr" eaLnBrk="0" hangingPunct="0">
                <a:buSzPct val="100000"/>
              </a:pPr>
              <a:r>
                <a:rPr lang="en-US" altLang="zh-CN" sz="1200" dirty="0" err="1" smtClean="0">
                  <a:solidFill>
                    <a:schemeClr val="tx1">
                      <a:lumMod val="50000"/>
                    </a:schemeClr>
                  </a:solidFill>
                  <a:latin typeface="Arial" charset="0"/>
                  <a:sym typeface="Verdana" pitchFamily="34" charset="0"/>
                </a:rPr>
                <a:t>val</a:t>
              </a:r>
              <a:r>
                <a:rPr lang="en-US" altLang="zh-CN" sz="1200" dirty="0" smtClean="0">
                  <a:solidFill>
                    <a:schemeClr val="tx1">
                      <a:lumMod val="50000"/>
                    </a:schemeClr>
                  </a:solidFill>
                  <a:latin typeface="Arial" charset="0"/>
                  <a:sym typeface="Verdana" pitchFamily="34" charset="0"/>
                </a:rPr>
                <a:t>=4</a:t>
              </a:r>
              <a:r>
                <a:rPr lang="en-US" altLang="zh-CN" sz="1200" i="1" dirty="0" smtClean="0">
                  <a:solidFill>
                    <a:schemeClr val="tx1">
                      <a:lumMod val="50000"/>
                    </a:schemeClr>
                  </a:solidFill>
                  <a:latin typeface="Arial" charset="0"/>
                  <a:sym typeface="Verdana" pitchFamily="34" charset="0"/>
                </a:rPr>
                <a:t>a</a:t>
              </a:r>
              <a:endParaRPr lang="en-US" altLang="zh-CN" sz="1200" i="1" dirty="0">
                <a:solidFill>
                  <a:schemeClr val="tx1">
                    <a:lumMod val="50000"/>
                  </a:schemeClr>
                </a:solidFill>
                <a:latin typeface="Arial" charset="0"/>
                <a:sym typeface="Verdana" pitchFamily="34" charset="0"/>
              </a:endParaRPr>
            </a:p>
          </p:txBody>
        </p:sp>
      </p:grpSp>
      <p:sp>
        <p:nvSpPr>
          <p:cNvPr id="1024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042988" y="460375"/>
            <a:ext cx="7921500" cy="736377"/>
          </a:xfrm>
        </p:spPr>
        <p:txBody>
          <a:bodyPr/>
          <a:lstStyle/>
          <a:p>
            <a:r>
              <a:rPr lang="en-US" altLang="zh-CN" sz="3200" noProof="1" smtClean="0">
                <a:sym typeface="Verdana" pitchFamily="34" charset="0"/>
              </a:rPr>
              <a:t>Stage 3. </a:t>
            </a:r>
            <a:r>
              <a:rPr lang="en-US" altLang="zh-CN" sz="3200" i="1" noProof="1" smtClean="0">
                <a:sym typeface="Verdana" pitchFamily="34" charset="0"/>
              </a:rPr>
              <a:t>C</a:t>
            </a:r>
            <a:r>
              <a:rPr lang="en-US" altLang="zh-CN" sz="3200" noProof="1" smtClean="0">
                <a:sym typeface="Verdana" pitchFamily="34" charset="0"/>
              </a:rPr>
              <a:t> is the goal!</a:t>
            </a:r>
            <a:endParaRPr lang="en-US" altLang="zh-CN" sz="3200" noProof="1" smtClean="0">
              <a:solidFill>
                <a:srgbClr val="933027"/>
              </a:solidFill>
              <a:sym typeface="Verdana" pitchFamily="34" charset="0"/>
            </a:endParaRPr>
          </a:p>
        </p:txBody>
      </p:sp>
      <p:sp>
        <p:nvSpPr>
          <p:cNvPr id="10243" name="Footer Placeholder 3"/>
          <p:cNvSpPr>
            <a:spLocks noGrp="1"/>
          </p:cNvSpPr>
          <p:nvPr>
            <p:ph type="ftr" sz="quarter" idx="14"/>
          </p:nvPr>
        </p:nvSpPr>
        <p:spPr>
          <a:noFill/>
        </p:spPr>
        <p:txBody>
          <a:bodyPr/>
          <a:lstStyle/>
          <a:p>
            <a:r>
              <a:rPr lang="en-US" altLang="zh-CN" noProof="1" smtClean="0"/>
              <a:t>Faculty of Science</a:t>
            </a:r>
          </a:p>
        </p:txBody>
      </p:sp>
      <p:sp>
        <p:nvSpPr>
          <p:cNvPr id="10244" name="Slide Number Placeholder 5"/>
          <p:cNvSpPr>
            <a:spLocks noGrp="1"/>
          </p:cNvSpPr>
          <p:nvPr>
            <p:ph type="sldNum" sz="quarter" idx="16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AABF0D7A-581C-4D2D-9D06-0B18E6A46BA3}" type="slidenum">
              <a:rPr lang="en-US" altLang="zh-CN" noProof="1" dirty="0" smtClean="0"/>
              <a:pPr/>
              <a:t>54</a:t>
            </a:fld>
            <a:endParaRPr lang="en-US" altLang="zh-CN" noProof="1" smtClean="0"/>
          </a:p>
        </p:txBody>
      </p:sp>
      <p:sp>
        <p:nvSpPr>
          <p:cNvPr id="15" name="Rectangle 3"/>
          <p:cNvSpPr txBox="1">
            <a:spLocks noChangeArrowheads="1"/>
          </p:cNvSpPr>
          <p:nvPr/>
        </p:nvSpPr>
        <p:spPr bwMode="auto">
          <a:xfrm>
            <a:off x="1042988" y="1700809"/>
            <a:ext cx="6337324" cy="20882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342900" indent="-342900" eaLnBrk="0" hangingPunct="0">
              <a:spcBef>
                <a:spcPts val="600"/>
              </a:spcBef>
              <a:buFontTx/>
              <a:buChar char="•"/>
              <a:defRPr/>
            </a:pPr>
            <a:r>
              <a:rPr lang="en-US" altLang="zh-CN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For bin 1 or bin 2, no computation is required.</a:t>
            </a:r>
          </a:p>
          <a:p>
            <a:pPr marL="342900" indent="-342900" eaLnBrk="0" hangingPunct="0">
              <a:spcBef>
                <a:spcPts val="600"/>
              </a:spcBef>
              <a:buFontTx/>
              <a:buChar char="•"/>
              <a:defRPr/>
            </a:pPr>
            <a:r>
              <a:rPr lang="en-US" altLang="zh-CN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For bins 3-33, a heap-based method is used. Each bin has a dedicated GPU kernel call. </a:t>
            </a:r>
          </a:p>
          <a:p>
            <a:pPr eaLnBrk="0" hangingPunct="0">
              <a:spcBef>
                <a:spcPts val="600"/>
              </a:spcBef>
              <a:defRPr/>
            </a:pPr>
            <a:r>
              <a:rPr lang="en-US" altLang="zh-CN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    For </a:t>
            </a:r>
            <a:r>
              <a:rPr lang="en-US" altLang="zh-CN" sz="2000" kern="0" noProof="1" smtClean="0">
                <a:solidFill>
                  <a:srgbClr val="008000"/>
                </a:solidFill>
                <a:latin typeface="+mn-lt"/>
                <a:sym typeface="Verdana" pitchFamily="34" charset="0"/>
              </a:rPr>
              <a:t>each GPU thread</a:t>
            </a:r>
            <a:r>
              <a:rPr lang="en-US" altLang="zh-CN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: </a:t>
            </a:r>
          </a:p>
          <a:p>
            <a:pPr marL="742950" lvl="1" indent="-285750" eaLnBrk="0" hangingPunct="0">
              <a:spcBef>
                <a:spcPts val="0"/>
              </a:spcBef>
              <a:buFontTx/>
              <a:buChar char="•"/>
              <a:defRPr/>
            </a:pPr>
            <a:r>
              <a:rPr lang="en-US" altLang="zh-CN" sz="1600" noProof="1">
                <a:solidFill>
                  <a:srgbClr val="000000"/>
                </a:solidFill>
                <a:latin typeface="+mn-lt"/>
                <a:sym typeface="Verdana" pitchFamily="34" charset="0"/>
              </a:rPr>
              <a:t>(1) collects all candidate nonzeros, </a:t>
            </a:r>
          </a:p>
          <a:p>
            <a:pPr marL="742950" lvl="1" indent="-285750" eaLnBrk="0" hangingPunct="0">
              <a:spcBef>
                <a:spcPts val="0"/>
              </a:spcBef>
              <a:buFontTx/>
              <a:buChar char="•"/>
              <a:defRPr/>
            </a:pPr>
            <a:r>
              <a:rPr lang="en-US" altLang="zh-CN" sz="1600" noProof="1">
                <a:solidFill>
                  <a:srgbClr val="000000"/>
                </a:solidFill>
                <a:latin typeface="+mn-lt"/>
                <a:sym typeface="Verdana" pitchFamily="34" charset="0"/>
              </a:rPr>
              <a:t>(2) </a:t>
            </a:r>
            <a:r>
              <a:rPr lang="en-US" altLang="zh-CN" sz="1600" noProof="1" smtClean="0">
                <a:solidFill>
                  <a:srgbClr val="000000"/>
                </a:solidFill>
                <a:latin typeface="+mn-lt"/>
                <a:sym typeface="Verdana" pitchFamily="34" charset="0"/>
              </a:rPr>
              <a:t>establishs a </a:t>
            </a:r>
            <a:r>
              <a:rPr lang="en-US" altLang="zh-CN" sz="1600" noProof="1">
                <a:solidFill>
                  <a:srgbClr val="000000"/>
                </a:solidFill>
                <a:latin typeface="+mn-lt"/>
                <a:sym typeface="Verdana" pitchFamily="34" charset="0"/>
              </a:rPr>
              <a:t>binary max-heap on column </a:t>
            </a:r>
            <a:r>
              <a:rPr lang="en-US" altLang="zh-CN" sz="1600" noProof="1" smtClean="0">
                <a:solidFill>
                  <a:srgbClr val="000000"/>
                </a:solidFill>
                <a:latin typeface="+mn-lt"/>
                <a:sym typeface="Verdana" pitchFamily="34" charset="0"/>
              </a:rPr>
              <a:t>indices, </a:t>
            </a:r>
            <a:endParaRPr lang="en-US" altLang="zh-CN" sz="1600" noProof="1">
              <a:solidFill>
                <a:srgbClr val="000000"/>
              </a:solidFill>
              <a:latin typeface="+mn-lt"/>
              <a:sym typeface="Verdana" pitchFamily="34" charset="0"/>
            </a:endParaRPr>
          </a:p>
          <a:p>
            <a:pPr marL="742950" lvl="1" indent="-285750" eaLnBrk="0" hangingPunct="0">
              <a:spcBef>
                <a:spcPts val="0"/>
              </a:spcBef>
              <a:buFontTx/>
              <a:buChar char="•"/>
              <a:defRPr/>
            </a:pPr>
            <a:r>
              <a:rPr lang="en-US" altLang="zh-CN" sz="1600" noProof="1">
                <a:solidFill>
                  <a:srgbClr val="000000"/>
                </a:solidFill>
                <a:latin typeface="+mn-lt"/>
                <a:sym typeface="Verdana" pitchFamily="34" charset="0"/>
              </a:rPr>
              <a:t>(3) executes a heapsort-like operation to sort and </a:t>
            </a:r>
            <a:r>
              <a:rPr lang="en-US" altLang="zh-CN" sz="1600" noProof="1" smtClean="0">
                <a:solidFill>
                  <a:srgbClr val="000000"/>
                </a:solidFill>
                <a:latin typeface="+mn-lt"/>
                <a:sym typeface="Verdana" pitchFamily="34" charset="0"/>
              </a:rPr>
              <a:t>fuse entries </a:t>
            </a:r>
            <a:r>
              <a:rPr lang="en-US" altLang="zh-CN" sz="1600" noProof="1">
                <a:solidFill>
                  <a:srgbClr val="000000"/>
                </a:solidFill>
                <a:latin typeface="+mn-lt"/>
                <a:sym typeface="Verdana" pitchFamily="34" charset="0"/>
              </a:rPr>
              <a:t>at a duplicate location.</a:t>
            </a:r>
          </a:p>
        </p:txBody>
      </p:sp>
      <p:grpSp>
        <p:nvGrpSpPr>
          <p:cNvPr id="3" name="组 2"/>
          <p:cNvGrpSpPr/>
          <p:nvPr/>
        </p:nvGrpSpPr>
        <p:grpSpPr>
          <a:xfrm>
            <a:off x="7308304" y="2060848"/>
            <a:ext cx="1691680" cy="1656184"/>
            <a:chOff x="7308304" y="2060848"/>
            <a:chExt cx="1691680" cy="1656184"/>
          </a:xfrm>
        </p:grpSpPr>
        <p:sp>
          <p:nvSpPr>
            <p:cNvPr id="417" name="圆角矩形 416"/>
            <p:cNvSpPr/>
            <p:nvPr/>
          </p:nvSpPr>
          <p:spPr>
            <a:xfrm>
              <a:off x="7308304" y="2060848"/>
              <a:ext cx="1691680" cy="1656184"/>
            </a:xfrm>
            <a:prstGeom prst="roundRect">
              <a:avLst/>
            </a:prstGeom>
            <a:solidFill>
              <a:srgbClr val="660066">
                <a:alpha val="1000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600" dirty="0">
                <a:solidFill>
                  <a:schemeClr val="accent4">
                    <a:lumMod val="75000"/>
                  </a:schemeClr>
                </a:solidFill>
              </a:endParaRPr>
            </a:p>
          </p:txBody>
        </p:sp>
        <p:grpSp>
          <p:nvGrpSpPr>
            <p:cNvPr id="198" name="组 197"/>
            <p:cNvGrpSpPr/>
            <p:nvPr/>
          </p:nvGrpSpPr>
          <p:grpSpPr>
            <a:xfrm>
              <a:off x="7452320" y="3212976"/>
              <a:ext cx="361704" cy="360040"/>
              <a:chOff x="3851920" y="3356992"/>
              <a:chExt cx="433960" cy="432048"/>
            </a:xfrm>
          </p:grpSpPr>
          <p:sp>
            <p:nvSpPr>
              <p:cNvPr id="199" name="Rectangle 15"/>
              <p:cNvSpPr>
                <a:spLocks noChangeArrowheads="1"/>
              </p:cNvSpPr>
              <p:nvPr/>
            </p:nvSpPr>
            <p:spPr bwMode="auto">
              <a:xfrm>
                <a:off x="3851920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en-US" altLang="zh-CN" sz="2000" smtClean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  <a:endParaRPr lang="en-US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endParaRPr>
              </a:p>
            </p:txBody>
          </p:sp>
          <p:sp>
            <p:nvSpPr>
              <p:cNvPr id="200" name="椭圆 199"/>
              <p:cNvSpPr/>
              <p:nvPr/>
            </p:nvSpPr>
            <p:spPr>
              <a:xfrm>
                <a:off x="3888880" y="3392996"/>
                <a:ext cx="360040" cy="36004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201" name="Rectangle 15"/>
              <p:cNvSpPr>
                <a:spLocks noChangeArrowheads="1"/>
              </p:cNvSpPr>
              <p:nvPr/>
            </p:nvSpPr>
            <p:spPr bwMode="auto">
              <a:xfrm>
                <a:off x="3851920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en-US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4</a:t>
                </a:r>
                <a:r>
                  <a:rPr lang="en-US" altLang="zh-CN" sz="1600" i="1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a</a:t>
                </a:r>
                <a:endParaRPr lang="en-US" altLang="zh-CN" sz="1600" i="1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grpSp>
          <p:nvGrpSpPr>
            <p:cNvPr id="216" name="组 215"/>
            <p:cNvGrpSpPr/>
            <p:nvPr/>
          </p:nvGrpSpPr>
          <p:grpSpPr>
            <a:xfrm>
              <a:off x="8530776" y="3212976"/>
              <a:ext cx="361704" cy="360040"/>
              <a:chOff x="3851920" y="3356992"/>
              <a:chExt cx="433960" cy="432048"/>
            </a:xfrm>
          </p:grpSpPr>
          <p:sp>
            <p:nvSpPr>
              <p:cNvPr id="217" name="Rectangle 15"/>
              <p:cNvSpPr>
                <a:spLocks noChangeArrowheads="1"/>
              </p:cNvSpPr>
              <p:nvPr/>
            </p:nvSpPr>
            <p:spPr bwMode="auto">
              <a:xfrm>
                <a:off x="3851920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en-US" altLang="zh-CN" sz="2000" smtClean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  <a:endParaRPr lang="en-US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endParaRPr>
              </a:p>
            </p:txBody>
          </p:sp>
          <p:sp>
            <p:nvSpPr>
              <p:cNvPr id="218" name="椭圆 217"/>
              <p:cNvSpPr/>
              <p:nvPr/>
            </p:nvSpPr>
            <p:spPr>
              <a:xfrm>
                <a:off x="3888880" y="3392996"/>
                <a:ext cx="360040" cy="36004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219" name="Rectangle 15"/>
              <p:cNvSpPr>
                <a:spLocks noChangeArrowheads="1"/>
              </p:cNvSpPr>
              <p:nvPr/>
            </p:nvSpPr>
            <p:spPr bwMode="auto">
              <a:xfrm>
                <a:off x="3851920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en-US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6</a:t>
                </a:r>
                <a:r>
                  <a:rPr lang="en-US" altLang="zh-CN" sz="1600" i="1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f</a:t>
                </a:r>
                <a:endParaRPr lang="en-US" altLang="zh-CN" sz="1600" i="1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grpSp>
          <p:nvGrpSpPr>
            <p:cNvPr id="241" name="组 240"/>
            <p:cNvGrpSpPr/>
            <p:nvPr/>
          </p:nvGrpSpPr>
          <p:grpSpPr>
            <a:xfrm>
              <a:off x="7812360" y="3212976"/>
              <a:ext cx="361704" cy="360040"/>
              <a:chOff x="3851920" y="3356992"/>
              <a:chExt cx="433960" cy="432048"/>
            </a:xfrm>
          </p:grpSpPr>
          <p:sp>
            <p:nvSpPr>
              <p:cNvPr id="242" name="Rectangle 15"/>
              <p:cNvSpPr>
                <a:spLocks noChangeArrowheads="1"/>
              </p:cNvSpPr>
              <p:nvPr/>
            </p:nvSpPr>
            <p:spPr bwMode="auto">
              <a:xfrm>
                <a:off x="3851920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en-US" altLang="zh-CN" sz="2000" smtClean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  <a:endParaRPr lang="en-US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endParaRPr>
              </a:p>
            </p:txBody>
          </p:sp>
          <p:sp>
            <p:nvSpPr>
              <p:cNvPr id="243" name="椭圆 242"/>
              <p:cNvSpPr/>
              <p:nvPr/>
            </p:nvSpPr>
            <p:spPr>
              <a:xfrm>
                <a:off x="3888880" y="3392996"/>
                <a:ext cx="360040" cy="36004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244" name="Rectangle 15"/>
              <p:cNvSpPr>
                <a:spLocks noChangeArrowheads="1"/>
              </p:cNvSpPr>
              <p:nvPr/>
            </p:nvSpPr>
            <p:spPr bwMode="auto">
              <a:xfrm>
                <a:off x="3851920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en-US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5</a:t>
                </a:r>
                <a:r>
                  <a:rPr lang="en-US" altLang="zh-CN" sz="1600" i="1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d</a:t>
                </a:r>
                <a:endParaRPr lang="en-US" altLang="zh-CN" sz="1600" i="1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grpSp>
          <p:nvGrpSpPr>
            <p:cNvPr id="245" name="组 244"/>
            <p:cNvGrpSpPr/>
            <p:nvPr/>
          </p:nvGrpSpPr>
          <p:grpSpPr>
            <a:xfrm>
              <a:off x="8172400" y="3212976"/>
              <a:ext cx="361704" cy="360040"/>
              <a:chOff x="3851920" y="3356992"/>
              <a:chExt cx="433960" cy="432048"/>
            </a:xfrm>
          </p:grpSpPr>
          <p:sp>
            <p:nvSpPr>
              <p:cNvPr id="246" name="Rectangle 15"/>
              <p:cNvSpPr>
                <a:spLocks noChangeArrowheads="1"/>
              </p:cNvSpPr>
              <p:nvPr/>
            </p:nvSpPr>
            <p:spPr bwMode="auto">
              <a:xfrm>
                <a:off x="3851920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en-US" altLang="zh-CN" sz="2000" smtClean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  <a:endParaRPr lang="en-US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endParaRPr>
              </a:p>
            </p:txBody>
          </p:sp>
          <p:sp>
            <p:nvSpPr>
              <p:cNvPr id="247" name="椭圆 246"/>
              <p:cNvSpPr/>
              <p:nvPr/>
            </p:nvSpPr>
            <p:spPr>
              <a:xfrm>
                <a:off x="3888880" y="3392996"/>
                <a:ext cx="360040" cy="36004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248" name="Rectangle 15"/>
              <p:cNvSpPr>
                <a:spLocks noChangeArrowheads="1"/>
              </p:cNvSpPr>
              <p:nvPr/>
            </p:nvSpPr>
            <p:spPr bwMode="auto">
              <a:xfrm>
                <a:off x="3851920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en-US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5</a:t>
                </a:r>
                <a:r>
                  <a:rPr lang="en-US" altLang="zh-CN" sz="1600" i="1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e</a:t>
                </a:r>
                <a:endParaRPr lang="en-US" altLang="zh-CN" sz="1600" i="1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sp>
          <p:nvSpPr>
            <p:cNvPr id="253" name="Rectangle 15"/>
            <p:cNvSpPr>
              <a:spLocks noChangeArrowheads="1"/>
            </p:cNvSpPr>
            <p:nvPr/>
          </p:nvSpPr>
          <p:spPr bwMode="auto">
            <a:xfrm>
              <a:off x="7452320" y="2636912"/>
              <a:ext cx="361704" cy="3600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2000" dirty="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3</a:t>
              </a: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254" name="Rectangle 15"/>
            <p:cNvSpPr>
              <a:spLocks noChangeArrowheads="1"/>
            </p:cNvSpPr>
            <p:nvPr/>
          </p:nvSpPr>
          <p:spPr bwMode="auto">
            <a:xfrm>
              <a:off x="7812360" y="2636912"/>
              <a:ext cx="361704" cy="3600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2000" dirty="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1</a:t>
              </a: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255" name="Rectangle 15"/>
            <p:cNvSpPr>
              <a:spLocks noChangeArrowheads="1"/>
            </p:cNvSpPr>
            <p:nvPr/>
          </p:nvSpPr>
          <p:spPr bwMode="auto">
            <a:xfrm>
              <a:off x="8172400" y="2636912"/>
              <a:ext cx="361704" cy="3600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2000" dirty="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3</a:t>
              </a: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256" name="Rectangle 15"/>
            <p:cNvSpPr>
              <a:spLocks noChangeArrowheads="1"/>
            </p:cNvSpPr>
            <p:nvPr/>
          </p:nvSpPr>
          <p:spPr bwMode="auto">
            <a:xfrm>
              <a:off x="8532440" y="2636912"/>
              <a:ext cx="361704" cy="3600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2000" dirty="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2</a:t>
              </a: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257" name="Rectangle 15"/>
            <p:cNvSpPr>
              <a:spLocks noChangeArrowheads="1"/>
            </p:cNvSpPr>
            <p:nvPr/>
          </p:nvSpPr>
          <p:spPr bwMode="auto">
            <a:xfrm>
              <a:off x="7308304" y="2924944"/>
              <a:ext cx="1584176" cy="2883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just" eaLnBrk="0" hangingPunct="0">
                <a:buSzPct val="100000"/>
              </a:pPr>
              <a:r>
                <a:rPr lang="da-DK" altLang="zh-CN" sz="1600" dirty="0" err="1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value</a:t>
              </a:r>
              <a:r>
                <a:rPr lang="da-DK" altLang="zh-CN" sz="1600" dirty="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 =</a:t>
              </a:r>
              <a:endParaRPr lang="da-DK" altLang="zh-CN" sz="16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258" name="Rectangle 15"/>
            <p:cNvSpPr>
              <a:spLocks noChangeArrowheads="1"/>
            </p:cNvSpPr>
            <p:nvPr/>
          </p:nvSpPr>
          <p:spPr bwMode="auto">
            <a:xfrm>
              <a:off x="7308304" y="2204864"/>
              <a:ext cx="1584176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1600" dirty="0" err="1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Example</a:t>
              </a:r>
              <a:r>
                <a:rPr lang="da-DK" altLang="zh-CN" sz="1600" dirty="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. </a:t>
              </a:r>
              <a:r>
                <a:rPr lang="da-DK" altLang="zh-CN" sz="1600" dirty="0" err="1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Row</a:t>
              </a:r>
              <a:r>
                <a:rPr lang="da-DK" altLang="zh-CN" sz="1600" dirty="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 3 </a:t>
              </a:r>
            </a:p>
            <a:p>
              <a:pPr algn="just" eaLnBrk="0" hangingPunct="0">
                <a:buSzPct val="100000"/>
              </a:pPr>
              <a:r>
                <a:rPr lang="da-DK" altLang="zh-CN" sz="1600" dirty="0" err="1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column_index</a:t>
              </a:r>
              <a:r>
                <a:rPr lang="da-DK" altLang="zh-CN" sz="1600" dirty="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 =</a:t>
              </a:r>
              <a:endParaRPr lang="da-DK" altLang="zh-CN" sz="16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</p:grpSp>
      <p:sp>
        <p:nvSpPr>
          <p:cNvPr id="291" name="Rectangle 15"/>
          <p:cNvSpPr>
            <a:spLocks noChangeArrowheads="1"/>
          </p:cNvSpPr>
          <p:nvPr/>
        </p:nvSpPr>
        <p:spPr bwMode="auto">
          <a:xfrm>
            <a:off x="7956376" y="332656"/>
            <a:ext cx="216024" cy="21602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  <a:defRPr/>
            </a:pPr>
            <a:endParaRPr lang="da-DK" altLang="zh-CN" sz="12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292" name="Rectangle 15"/>
          <p:cNvSpPr>
            <a:spLocks noChangeArrowheads="1"/>
          </p:cNvSpPr>
          <p:nvPr/>
        </p:nvSpPr>
        <p:spPr bwMode="auto">
          <a:xfrm>
            <a:off x="8172400" y="332656"/>
            <a:ext cx="216024" cy="21602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  <a:defRPr/>
            </a:pPr>
            <a:r>
              <a:rPr lang="da-DK" altLang="zh-CN" sz="1200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1</a:t>
            </a:r>
            <a:r>
              <a:rPr lang="da-DK" altLang="zh-CN" sz="1200" i="1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d</a:t>
            </a:r>
            <a:endParaRPr lang="da-DK" altLang="zh-CN" sz="1200" i="1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293" name="Rectangle 15"/>
          <p:cNvSpPr>
            <a:spLocks noChangeArrowheads="1"/>
          </p:cNvSpPr>
          <p:nvPr/>
        </p:nvSpPr>
        <p:spPr bwMode="auto">
          <a:xfrm>
            <a:off x="8388424" y="332656"/>
            <a:ext cx="216024" cy="21602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  <a:defRPr/>
            </a:pPr>
            <a:endParaRPr lang="da-DK" altLang="zh-CN" sz="12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294" name="Rectangle 15"/>
          <p:cNvSpPr>
            <a:spLocks noChangeArrowheads="1"/>
          </p:cNvSpPr>
          <p:nvPr/>
        </p:nvSpPr>
        <p:spPr bwMode="auto">
          <a:xfrm>
            <a:off x="8604448" y="332656"/>
            <a:ext cx="432048" cy="21602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  <a:defRPr/>
            </a:pPr>
            <a:r>
              <a:rPr lang="da-DK" altLang="zh-CN" sz="1200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1</a:t>
            </a:r>
            <a:r>
              <a:rPr lang="da-DK" altLang="zh-CN" sz="1200" i="1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e</a:t>
            </a:r>
            <a:endParaRPr lang="da-DK" altLang="zh-CN" sz="1200" i="1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295" name="Rectangle 15"/>
          <p:cNvSpPr>
            <a:spLocks noChangeArrowheads="1"/>
          </p:cNvSpPr>
          <p:nvPr/>
        </p:nvSpPr>
        <p:spPr bwMode="auto">
          <a:xfrm>
            <a:off x="7956376" y="548680"/>
            <a:ext cx="216024" cy="21602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  <a:defRPr/>
            </a:pPr>
            <a:r>
              <a:rPr lang="da-DK" altLang="zh-CN" sz="1200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3</a:t>
            </a:r>
            <a:r>
              <a:rPr lang="da-DK" altLang="zh-CN" sz="1200" i="1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b</a:t>
            </a:r>
            <a:endParaRPr lang="da-DK" altLang="zh-CN" sz="12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296" name="Rectangle 15"/>
          <p:cNvSpPr>
            <a:spLocks noChangeArrowheads="1"/>
          </p:cNvSpPr>
          <p:nvPr/>
        </p:nvSpPr>
        <p:spPr bwMode="auto">
          <a:xfrm>
            <a:off x="8172400" y="548680"/>
            <a:ext cx="216024" cy="21602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  <a:defRPr/>
            </a:pPr>
            <a:endParaRPr lang="da-DK" altLang="zh-CN" sz="12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297" name="Rectangle 15"/>
          <p:cNvSpPr>
            <a:spLocks noChangeArrowheads="1"/>
          </p:cNvSpPr>
          <p:nvPr/>
        </p:nvSpPr>
        <p:spPr bwMode="auto">
          <a:xfrm>
            <a:off x="8388424" y="548680"/>
            <a:ext cx="216024" cy="21602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  <a:defRPr/>
            </a:pPr>
            <a:r>
              <a:rPr lang="da-DK" altLang="zh-CN" sz="1200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3</a:t>
            </a:r>
            <a:r>
              <a:rPr lang="da-DK" altLang="zh-CN" sz="1200" i="1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c</a:t>
            </a:r>
            <a:endParaRPr lang="da-DK" altLang="zh-CN" sz="12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298" name="Rectangle 15"/>
          <p:cNvSpPr>
            <a:spLocks noChangeArrowheads="1"/>
          </p:cNvSpPr>
          <p:nvPr/>
        </p:nvSpPr>
        <p:spPr bwMode="auto">
          <a:xfrm>
            <a:off x="8604448" y="548680"/>
            <a:ext cx="432048" cy="21602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  <a:defRPr/>
            </a:pPr>
            <a:r>
              <a:rPr lang="da-DK" altLang="zh-CN" sz="1200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2</a:t>
            </a:r>
            <a:r>
              <a:rPr lang="da-DK" altLang="zh-CN" sz="1200" i="1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a</a:t>
            </a:r>
            <a:endParaRPr lang="da-DK" altLang="zh-CN" sz="1200" i="1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299" name="Rectangle 15"/>
          <p:cNvSpPr>
            <a:spLocks noChangeArrowheads="1"/>
          </p:cNvSpPr>
          <p:nvPr/>
        </p:nvSpPr>
        <p:spPr bwMode="auto">
          <a:xfrm>
            <a:off x="7956376" y="764704"/>
            <a:ext cx="216024" cy="21602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  <a:defRPr/>
            </a:pPr>
            <a:endParaRPr lang="da-DK" altLang="zh-CN" sz="12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300" name="Rectangle 15"/>
          <p:cNvSpPr>
            <a:spLocks noChangeArrowheads="1"/>
          </p:cNvSpPr>
          <p:nvPr/>
        </p:nvSpPr>
        <p:spPr bwMode="auto">
          <a:xfrm>
            <a:off x="8172400" y="764704"/>
            <a:ext cx="216024" cy="21602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  <a:defRPr/>
            </a:pPr>
            <a:endParaRPr lang="da-DK" altLang="zh-CN" sz="12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301" name="Rectangle 15"/>
          <p:cNvSpPr>
            <a:spLocks noChangeArrowheads="1"/>
          </p:cNvSpPr>
          <p:nvPr/>
        </p:nvSpPr>
        <p:spPr bwMode="auto">
          <a:xfrm>
            <a:off x="8388424" y="764704"/>
            <a:ext cx="216024" cy="21602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  <a:defRPr/>
            </a:pPr>
            <a:endParaRPr lang="da-DK" altLang="zh-CN" sz="12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302" name="Rectangle 15"/>
          <p:cNvSpPr>
            <a:spLocks noChangeArrowheads="1"/>
          </p:cNvSpPr>
          <p:nvPr/>
        </p:nvSpPr>
        <p:spPr bwMode="auto">
          <a:xfrm>
            <a:off x="8604448" y="764704"/>
            <a:ext cx="432048" cy="21602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  <a:defRPr/>
            </a:pPr>
            <a:endParaRPr lang="da-DK" altLang="zh-CN" sz="12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303" name="Rectangle 15"/>
          <p:cNvSpPr>
            <a:spLocks noChangeArrowheads="1"/>
          </p:cNvSpPr>
          <p:nvPr/>
        </p:nvSpPr>
        <p:spPr bwMode="auto">
          <a:xfrm>
            <a:off x="7956376" y="980728"/>
            <a:ext cx="216024" cy="21602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  <a:defRPr/>
            </a:pPr>
            <a:endParaRPr lang="da-DK" altLang="zh-CN" sz="12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304" name="Rectangle 15"/>
          <p:cNvSpPr>
            <a:spLocks noChangeArrowheads="1"/>
          </p:cNvSpPr>
          <p:nvPr/>
        </p:nvSpPr>
        <p:spPr bwMode="auto">
          <a:xfrm>
            <a:off x="8172400" y="980728"/>
            <a:ext cx="216024" cy="21602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  <a:defRPr/>
            </a:pPr>
            <a:r>
              <a:rPr lang="da-DK" altLang="zh-CN" sz="1200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5</a:t>
            </a:r>
            <a:r>
              <a:rPr lang="da-DK" altLang="zh-CN" sz="1200" i="1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d</a:t>
            </a:r>
            <a:endParaRPr lang="da-DK" altLang="zh-CN" sz="12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305" name="Rectangle 15"/>
          <p:cNvSpPr>
            <a:spLocks noChangeArrowheads="1"/>
          </p:cNvSpPr>
          <p:nvPr/>
        </p:nvSpPr>
        <p:spPr bwMode="auto">
          <a:xfrm>
            <a:off x="8388424" y="980728"/>
            <a:ext cx="216024" cy="21602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  <a:defRPr/>
            </a:pPr>
            <a:r>
              <a:rPr lang="da-DK" altLang="zh-CN" sz="1200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6</a:t>
            </a:r>
            <a:r>
              <a:rPr lang="da-DK" altLang="zh-CN" sz="1200" i="1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f</a:t>
            </a:r>
            <a:endParaRPr lang="da-DK" altLang="zh-CN" sz="12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306" name="Rectangle 15"/>
          <p:cNvSpPr>
            <a:spLocks noChangeArrowheads="1"/>
          </p:cNvSpPr>
          <p:nvPr/>
        </p:nvSpPr>
        <p:spPr bwMode="auto">
          <a:xfrm>
            <a:off x="8604448" y="980728"/>
            <a:ext cx="432048" cy="21602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  <a:defRPr/>
            </a:pPr>
            <a:r>
              <a:rPr lang="da-DK" altLang="zh-CN" sz="1200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4</a:t>
            </a:r>
            <a:r>
              <a:rPr lang="da-DK" altLang="zh-CN" sz="1200" i="1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a</a:t>
            </a:r>
            <a:r>
              <a:rPr lang="da-DK" altLang="zh-CN" sz="1200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+5</a:t>
            </a:r>
            <a:r>
              <a:rPr lang="da-DK" altLang="zh-CN" sz="1200" i="1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e</a:t>
            </a:r>
            <a:endParaRPr lang="da-DK" altLang="zh-CN" sz="12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grpSp>
        <p:nvGrpSpPr>
          <p:cNvPr id="19" name="组 18"/>
          <p:cNvGrpSpPr/>
          <p:nvPr/>
        </p:nvGrpSpPr>
        <p:grpSpPr>
          <a:xfrm>
            <a:off x="7236296" y="4077072"/>
            <a:ext cx="1907704" cy="2448272"/>
            <a:chOff x="7236296" y="4077072"/>
            <a:chExt cx="1907704" cy="2448272"/>
          </a:xfrm>
        </p:grpSpPr>
        <p:sp>
          <p:nvSpPr>
            <p:cNvPr id="410" name="圆角矩形 409"/>
            <p:cNvSpPr/>
            <p:nvPr/>
          </p:nvSpPr>
          <p:spPr>
            <a:xfrm>
              <a:off x="7236296" y="4077072"/>
              <a:ext cx="1907704" cy="2448272"/>
            </a:xfrm>
            <a:prstGeom prst="round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600" dirty="0">
                <a:solidFill>
                  <a:schemeClr val="accent4">
                    <a:lumMod val="75000"/>
                  </a:schemeClr>
                </a:solidFill>
              </a:endParaRPr>
            </a:p>
          </p:txBody>
        </p:sp>
        <p:grpSp>
          <p:nvGrpSpPr>
            <p:cNvPr id="11" name="组 10"/>
            <p:cNvGrpSpPr/>
            <p:nvPr/>
          </p:nvGrpSpPr>
          <p:grpSpPr>
            <a:xfrm>
              <a:off x="7281292" y="6021288"/>
              <a:ext cx="1827212" cy="360040"/>
              <a:chOff x="7281292" y="5157192"/>
              <a:chExt cx="1827212" cy="360040"/>
            </a:xfrm>
          </p:grpSpPr>
          <p:sp>
            <p:nvSpPr>
              <p:cNvPr id="364" name="Rectangle 15"/>
              <p:cNvSpPr>
                <a:spLocks noChangeArrowheads="1"/>
              </p:cNvSpPr>
              <p:nvPr/>
            </p:nvSpPr>
            <p:spPr bwMode="auto">
              <a:xfrm>
                <a:off x="8289404" y="5157192"/>
                <a:ext cx="819100" cy="360040"/>
              </a:xfrm>
              <a:prstGeom prst="rect">
                <a:avLst/>
              </a:prstGeom>
              <a:noFill/>
              <a:ln w="9525">
                <a:solidFill>
                  <a:schemeClr val="tx1">
                    <a:lumMod val="50000"/>
                  </a:schemeClr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en-US" altLang="zh-CN" sz="1200" dirty="0" err="1" smtClean="0">
                    <a:solidFill>
                      <a:schemeClr val="tx1">
                        <a:lumMod val="50000"/>
                      </a:schemeClr>
                    </a:solidFill>
                    <a:latin typeface="Arial" charset="0"/>
                    <a:sym typeface="Verdana" pitchFamily="34" charset="0"/>
                  </a:rPr>
                  <a:t>idx</a:t>
                </a:r>
                <a:r>
                  <a:rPr lang="en-US" altLang="zh-CN" sz="1200" dirty="0" smtClean="0">
                    <a:solidFill>
                      <a:schemeClr val="tx1">
                        <a:lumMod val="50000"/>
                      </a:schemeClr>
                    </a:solidFill>
                    <a:latin typeface="Arial" charset="0"/>
                    <a:sym typeface="Verdana" pitchFamily="34" charset="0"/>
                  </a:rPr>
                  <a:t>=3</a:t>
                </a:r>
              </a:p>
              <a:p>
                <a:pPr algn="ctr" eaLnBrk="0" hangingPunct="0">
                  <a:buSzPct val="100000"/>
                </a:pPr>
                <a:r>
                  <a:rPr lang="en-US" altLang="zh-CN" sz="1200" dirty="0" err="1" smtClean="0">
                    <a:solidFill>
                      <a:schemeClr val="tx1">
                        <a:lumMod val="50000"/>
                      </a:schemeClr>
                    </a:solidFill>
                    <a:latin typeface="Arial" charset="0"/>
                    <a:sym typeface="Verdana" pitchFamily="34" charset="0"/>
                  </a:rPr>
                  <a:t>val</a:t>
                </a:r>
                <a:r>
                  <a:rPr lang="en-US" altLang="zh-CN" sz="1200" dirty="0" smtClean="0">
                    <a:solidFill>
                      <a:schemeClr val="tx1">
                        <a:lumMod val="50000"/>
                      </a:schemeClr>
                    </a:solidFill>
                    <a:latin typeface="Arial" charset="0"/>
                    <a:sym typeface="Verdana" pitchFamily="34" charset="0"/>
                  </a:rPr>
                  <a:t>=4</a:t>
                </a:r>
                <a:r>
                  <a:rPr lang="en-US" altLang="zh-CN" sz="1200" i="1" dirty="0" smtClean="0">
                    <a:solidFill>
                      <a:schemeClr val="tx1">
                        <a:lumMod val="50000"/>
                      </a:schemeClr>
                    </a:solidFill>
                    <a:latin typeface="Arial" charset="0"/>
                    <a:sym typeface="Verdana" pitchFamily="34" charset="0"/>
                  </a:rPr>
                  <a:t>a</a:t>
                </a:r>
                <a:r>
                  <a:rPr lang="en-US" altLang="zh-CN" sz="1200" dirty="0" smtClean="0">
                    <a:solidFill>
                      <a:schemeClr val="tx1">
                        <a:lumMod val="50000"/>
                      </a:schemeClr>
                    </a:solidFill>
                    <a:latin typeface="Arial" charset="0"/>
                    <a:sym typeface="Verdana" pitchFamily="34" charset="0"/>
                  </a:rPr>
                  <a:t>+5</a:t>
                </a:r>
                <a:r>
                  <a:rPr lang="en-US" altLang="zh-CN" sz="1200" i="1" dirty="0" smtClean="0">
                    <a:solidFill>
                      <a:schemeClr val="tx1">
                        <a:lumMod val="50000"/>
                      </a:schemeClr>
                    </a:solidFill>
                    <a:latin typeface="Arial" charset="0"/>
                    <a:sym typeface="Verdana" pitchFamily="34" charset="0"/>
                  </a:rPr>
                  <a:t>e</a:t>
                </a:r>
                <a:endParaRPr lang="en-US" altLang="zh-CN" sz="1200" i="1" dirty="0">
                  <a:solidFill>
                    <a:schemeClr val="tx1">
                      <a:lumMod val="50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  <p:sp>
            <p:nvSpPr>
              <p:cNvPr id="365" name="Rectangle 15"/>
              <p:cNvSpPr>
                <a:spLocks noChangeArrowheads="1"/>
              </p:cNvSpPr>
              <p:nvPr/>
            </p:nvSpPr>
            <p:spPr bwMode="auto">
              <a:xfrm>
                <a:off x="7785348" y="5157192"/>
                <a:ext cx="504056" cy="360040"/>
              </a:xfrm>
              <a:prstGeom prst="rect">
                <a:avLst/>
              </a:prstGeom>
              <a:noFill/>
              <a:ln w="9525">
                <a:solidFill>
                  <a:schemeClr val="tx1">
                    <a:lumMod val="50000"/>
                  </a:schemeClr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en-US" altLang="zh-CN" sz="1200" dirty="0" err="1" smtClean="0">
                    <a:solidFill>
                      <a:schemeClr val="tx1">
                        <a:lumMod val="50000"/>
                      </a:schemeClr>
                    </a:solidFill>
                    <a:latin typeface="Arial" charset="0"/>
                    <a:sym typeface="Verdana" pitchFamily="34" charset="0"/>
                  </a:rPr>
                  <a:t>idx</a:t>
                </a:r>
                <a:r>
                  <a:rPr lang="en-US" altLang="zh-CN" sz="1200" dirty="0" smtClean="0">
                    <a:solidFill>
                      <a:schemeClr val="tx1">
                        <a:lumMod val="50000"/>
                      </a:schemeClr>
                    </a:solidFill>
                    <a:latin typeface="Arial" charset="0"/>
                    <a:sym typeface="Verdana" pitchFamily="34" charset="0"/>
                  </a:rPr>
                  <a:t>=2</a:t>
                </a:r>
              </a:p>
              <a:p>
                <a:pPr algn="ctr" eaLnBrk="0" hangingPunct="0">
                  <a:buSzPct val="100000"/>
                </a:pPr>
                <a:r>
                  <a:rPr lang="en-US" altLang="zh-CN" sz="1200" dirty="0" err="1" smtClean="0">
                    <a:solidFill>
                      <a:schemeClr val="tx1">
                        <a:lumMod val="50000"/>
                      </a:schemeClr>
                    </a:solidFill>
                    <a:latin typeface="Arial" charset="0"/>
                    <a:sym typeface="Verdana" pitchFamily="34" charset="0"/>
                  </a:rPr>
                  <a:t>val</a:t>
                </a:r>
                <a:r>
                  <a:rPr lang="en-US" altLang="zh-CN" sz="1200" dirty="0" smtClean="0">
                    <a:solidFill>
                      <a:schemeClr val="tx1">
                        <a:lumMod val="50000"/>
                      </a:schemeClr>
                    </a:solidFill>
                    <a:latin typeface="Arial" charset="0"/>
                    <a:sym typeface="Verdana" pitchFamily="34" charset="0"/>
                  </a:rPr>
                  <a:t>=6</a:t>
                </a:r>
                <a:r>
                  <a:rPr lang="en-US" altLang="zh-CN" sz="1200" i="1" dirty="0" smtClean="0">
                    <a:solidFill>
                      <a:schemeClr val="tx1">
                        <a:lumMod val="50000"/>
                      </a:schemeClr>
                    </a:solidFill>
                    <a:latin typeface="Arial" charset="0"/>
                    <a:sym typeface="Verdana" pitchFamily="34" charset="0"/>
                  </a:rPr>
                  <a:t>f</a:t>
                </a:r>
                <a:endParaRPr lang="en-US" altLang="zh-CN" sz="1200" i="1" dirty="0">
                  <a:solidFill>
                    <a:schemeClr val="tx1">
                      <a:lumMod val="50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  <p:sp>
            <p:nvSpPr>
              <p:cNvPr id="366" name="Rectangle 15"/>
              <p:cNvSpPr>
                <a:spLocks noChangeArrowheads="1"/>
              </p:cNvSpPr>
              <p:nvPr/>
            </p:nvSpPr>
            <p:spPr bwMode="auto">
              <a:xfrm>
                <a:off x="7281292" y="5157192"/>
                <a:ext cx="504056" cy="360040"/>
              </a:xfrm>
              <a:prstGeom prst="rect">
                <a:avLst/>
              </a:prstGeom>
              <a:noFill/>
              <a:ln w="9525">
                <a:solidFill>
                  <a:schemeClr val="tx1">
                    <a:lumMod val="50000"/>
                  </a:schemeClr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en-US" altLang="zh-CN" sz="1200" dirty="0" err="1" smtClean="0">
                    <a:solidFill>
                      <a:schemeClr val="tx1">
                        <a:lumMod val="50000"/>
                      </a:schemeClr>
                    </a:solidFill>
                    <a:latin typeface="Arial" charset="0"/>
                    <a:sym typeface="Verdana" pitchFamily="34" charset="0"/>
                  </a:rPr>
                  <a:t>idx</a:t>
                </a:r>
                <a:r>
                  <a:rPr lang="en-US" altLang="zh-CN" sz="1200" dirty="0" smtClean="0">
                    <a:solidFill>
                      <a:schemeClr val="tx1">
                        <a:lumMod val="50000"/>
                      </a:schemeClr>
                    </a:solidFill>
                    <a:latin typeface="Arial" charset="0"/>
                    <a:sym typeface="Verdana" pitchFamily="34" charset="0"/>
                  </a:rPr>
                  <a:t>=1</a:t>
                </a:r>
              </a:p>
              <a:p>
                <a:pPr algn="ctr" eaLnBrk="0" hangingPunct="0">
                  <a:buSzPct val="100000"/>
                </a:pPr>
                <a:r>
                  <a:rPr lang="en-US" altLang="zh-CN" sz="1200" dirty="0" err="1" smtClean="0">
                    <a:solidFill>
                      <a:schemeClr val="tx1">
                        <a:lumMod val="50000"/>
                      </a:schemeClr>
                    </a:solidFill>
                    <a:latin typeface="Arial" charset="0"/>
                    <a:sym typeface="Verdana" pitchFamily="34" charset="0"/>
                  </a:rPr>
                  <a:t>val</a:t>
                </a:r>
                <a:r>
                  <a:rPr lang="en-US" altLang="zh-CN" sz="1200" dirty="0" smtClean="0">
                    <a:solidFill>
                      <a:schemeClr val="tx1">
                        <a:lumMod val="50000"/>
                      </a:schemeClr>
                    </a:solidFill>
                    <a:latin typeface="Arial" charset="0"/>
                    <a:sym typeface="Verdana" pitchFamily="34" charset="0"/>
                  </a:rPr>
                  <a:t>=5</a:t>
                </a:r>
                <a:r>
                  <a:rPr lang="en-US" altLang="zh-CN" sz="1200" i="1" dirty="0">
                    <a:solidFill>
                      <a:schemeClr val="tx1">
                        <a:lumMod val="50000"/>
                      </a:schemeClr>
                    </a:solidFill>
                    <a:latin typeface="Arial" charset="0"/>
                    <a:sym typeface="Verdana" pitchFamily="34" charset="0"/>
                  </a:rPr>
                  <a:t>d</a:t>
                </a:r>
              </a:p>
            </p:txBody>
          </p:sp>
        </p:grpSp>
      </p:grpSp>
      <p:grpSp>
        <p:nvGrpSpPr>
          <p:cNvPr id="6" name="组 5"/>
          <p:cNvGrpSpPr/>
          <p:nvPr/>
        </p:nvGrpSpPr>
        <p:grpSpPr>
          <a:xfrm>
            <a:off x="35496" y="4077072"/>
            <a:ext cx="2016224" cy="2448272"/>
            <a:chOff x="35496" y="4005064"/>
            <a:chExt cx="2016224" cy="2448272"/>
          </a:xfrm>
        </p:grpSpPr>
        <p:sp>
          <p:nvSpPr>
            <p:cNvPr id="367" name="圆角矩形 366"/>
            <p:cNvSpPr/>
            <p:nvPr/>
          </p:nvSpPr>
          <p:spPr>
            <a:xfrm>
              <a:off x="35496" y="4005064"/>
              <a:ext cx="2016224" cy="2448272"/>
            </a:xfrm>
            <a:prstGeom prst="round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600" dirty="0">
                <a:solidFill>
                  <a:schemeClr val="accent4">
                    <a:lumMod val="75000"/>
                  </a:schemeClr>
                </a:solidFill>
              </a:endParaRPr>
            </a:p>
          </p:txBody>
        </p:sp>
        <p:cxnSp>
          <p:nvCxnSpPr>
            <p:cNvPr id="323" name="直线连接符 322"/>
            <p:cNvCxnSpPr/>
            <p:nvPr/>
          </p:nvCxnSpPr>
          <p:spPr>
            <a:xfrm flipH="1">
              <a:off x="395536" y="5085184"/>
              <a:ext cx="432048" cy="64807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直线连接符 3"/>
            <p:cNvCxnSpPr/>
            <p:nvPr/>
          </p:nvCxnSpPr>
          <p:spPr>
            <a:xfrm flipH="1">
              <a:off x="827584" y="4437112"/>
              <a:ext cx="432048" cy="64807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直线连接符 323"/>
            <p:cNvCxnSpPr/>
            <p:nvPr/>
          </p:nvCxnSpPr>
          <p:spPr>
            <a:xfrm>
              <a:off x="1259632" y="4437112"/>
              <a:ext cx="504056" cy="64807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" name="组 1"/>
            <p:cNvGrpSpPr/>
            <p:nvPr/>
          </p:nvGrpSpPr>
          <p:grpSpPr>
            <a:xfrm>
              <a:off x="971600" y="4149080"/>
              <a:ext cx="567071" cy="596917"/>
              <a:chOff x="2088680" y="4869160"/>
              <a:chExt cx="684076" cy="720080"/>
            </a:xfrm>
          </p:grpSpPr>
          <p:sp>
            <p:nvSpPr>
              <p:cNvPr id="312" name="椭圆 311"/>
              <p:cNvSpPr/>
              <p:nvPr/>
            </p:nvSpPr>
            <p:spPr>
              <a:xfrm>
                <a:off x="2088680" y="4905164"/>
                <a:ext cx="684076" cy="684076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200" dirty="0"/>
              </a:p>
            </p:txBody>
          </p:sp>
          <p:sp>
            <p:nvSpPr>
              <p:cNvPr id="313" name="Rectangle 15"/>
              <p:cNvSpPr>
                <a:spLocks noChangeArrowheads="1"/>
              </p:cNvSpPr>
              <p:nvPr/>
            </p:nvSpPr>
            <p:spPr bwMode="auto">
              <a:xfrm>
                <a:off x="2123728" y="4869160"/>
                <a:ext cx="648072" cy="72008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en-US" altLang="zh-CN" sz="1200" dirty="0" err="1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idx</a:t>
                </a:r>
                <a:r>
                  <a:rPr lang="en-US" altLang="zh-CN" sz="12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=3</a:t>
                </a:r>
              </a:p>
              <a:p>
                <a:pPr algn="ctr" eaLnBrk="0" hangingPunct="0">
                  <a:buSzPct val="100000"/>
                </a:pPr>
                <a:r>
                  <a:rPr lang="en-US" altLang="zh-CN" sz="1200" dirty="0" err="1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val</a:t>
                </a:r>
                <a:r>
                  <a:rPr lang="en-US" altLang="zh-CN" sz="12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=4</a:t>
                </a:r>
                <a:r>
                  <a:rPr lang="en-US" altLang="zh-CN" sz="1200" i="1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a</a:t>
                </a:r>
                <a:endParaRPr lang="en-US" altLang="zh-CN" sz="1200" i="1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grpSp>
          <p:nvGrpSpPr>
            <p:cNvPr id="314" name="组 313"/>
            <p:cNvGrpSpPr/>
            <p:nvPr/>
          </p:nvGrpSpPr>
          <p:grpSpPr>
            <a:xfrm>
              <a:off x="539552" y="4797152"/>
              <a:ext cx="567071" cy="596917"/>
              <a:chOff x="2088680" y="4869160"/>
              <a:chExt cx="684076" cy="720080"/>
            </a:xfrm>
          </p:grpSpPr>
          <p:sp>
            <p:nvSpPr>
              <p:cNvPr id="315" name="椭圆 314"/>
              <p:cNvSpPr/>
              <p:nvPr/>
            </p:nvSpPr>
            <p:spPr>
              <a:xfrm>
                <a:off x="2088680" y="4905164"/>
                <a:ext cx="684076" cy="684076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200" dirty="0"/>
              </a:p>
            </p:txBody>
          </p:sp>
          <p:sp>
            <p:nvSpPr>
              <p:cNvPr id="316" name="Rectangle 15"/>
              <p:cNvSpPr>
                <a:spLocks noChangeArrowheads="1"/>
              </p:cNvSpPr>
              <p:nvPr/>
            </p:nvSpPr>
            <p:spPr bwMode="auto">
              <a:xfrm>
                <a:off x="2123728" y="4869160"/>
                <a:ext cx="648072" cy="72008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en-US" altLang="zh-CN" sz="1200" dirty="0" err="1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idx</a:t>
                </a:r>
                <a:r>
                  <a:rPr lang="en-US" altLang="zh-CN" sz="12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=2</a:t>
                </a:r>
              </a:p>
              <a:p>
                <a:pPr algn="ctr" eaLnBrk="0" hangingPunct="0">
                  <a:buSzPct val="100000"/>
                </a:pPr>
                <a:r>
                  <a:rPr lang="en-US" altLang="zh-CN" sz="1200" dirty="0" err="1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val</a:t>
                </a:r>
                <a:r>
                  <a:rPr lang="en-US" altLang="zh-CN" sz="12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=6</a:t>
                </a:r>
                <a:r>
                  <a:rPr lang="en-US" altLang="zh-CN" sz="1200" i="1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f</a:t>
                </a:r>
                <a:endParaRPr lang="en-US" altLang="zh-CN" sz="1200" i="1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grpSp>
          <p:nvGrpSpPr>
            <p:cNvPr id="317" name="组 316"/>
            <p:cNvGrpSpPr/>
            <p:nvPr/>
          </p:nvGrpSpPr>
          <p:grpSpPr>
            <a:xfrm>
              <a:off x="1403648" y="4797152"/>
              <a:ext cx="567071" cy="596917"/>
              <a:chOff x="2088680" y="4869160"/>
              <a:chExt cx="684076" cy="720080"/>
            </a:xfrm>
          </p:grpSpPr>
          <p:sp>
            <p:nvSpPr>
              <p:cNvPr id="318" name="椭圆 317"/>
              <p:cNvSpPr/>
              <p:nvPr/>
            </p:nvSpPr>
            <p:spPr>
              <a:xfrm>
                <a:off x="2088680" y="4905164"/>
                <a:ext cx="684076" cy="684076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200" dirty="0"/>
              </a:p>
            </p:txBody>
          </p:sp>
          <p:sp>
            <p:nvSpPr>
              <p:cNvPr id="319" name="Rectangle 15"/>
              <p:cNvSpPr>
                <a:spLocks noChangeArrowheads="1"/>
              </p:cNvSpPr>
              <p:nvPr/>
            </p:nvSpPr>
            <p:spPr bwMode="auto">
              <a:xfrm>
                <a:off x="2123728" y="4869160"/>
                <a:ext cx="648072" cy="72008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en-US" altLang="zh-CN" sz="1200" dirty="0" err="1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idx</a:t>
                </a:r>
                <a:r>
                  <a:rPr lang="en-US" altLang="zh-CN" sz="12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=3</a:t>
                </a:r>
              </a:p>
              <a:p>
                <a:pPr algn="ctr" eaLnBrk="0" hangingPunct="0">
                  <a:buSzPct val="100000"/>
                </a:pPr>
                <a:r>
                  <a:rPr lang="en-US" altLang="zh-CN" sz="1200" dirty="0" err="1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val</a:t>
                </a:r>
                <a:r>
                  <a:rPr lang="en-US" altLang="zh-CN" sz="12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=5</a:t>
                </a:r>
                <a:r>
                  <a:rPr lang="en-US" altLang="zh-CN" sz="1200" i="1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e</a:t>
                </a:r>
                <a:endParaRPr lang="en-US" altLang="zh-CN" sz="1200" i="1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grpSp>
          <p:nvGrpSpPr>
            <p:cNvPr id="371" name="组 370"/>
            <p:cNvGrpSpPr/>
            <p:nvPr/>
          </p:nvGrpSpPr>
          <p:grpSpPr>
            <a:xfrm>
              <a:off x="107504" y="5445224"/>
              <a:ext cx="567071" cy="596917"/>
              <a:chOff x="2088680" y="4869160"/>
              <a:chExt cx="684076" cy="720080"/>
            </a:xfrm>
          </p:grpSpPr>
          <p:sp>
            <p:nvSpPr>
              <p:cNvPr id="372" name="椭圆 371"/>
              <p:cNvSpPr/>
              <p:nvPr/>
            </p:nvSpPr>
            <p:spPr>
              <a:xfrm>
                <a:off x="2088680" y="4905164"/>
                <a:ext cx="684076" cy="684076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200" dirty="0"/>
              </a:p>
            </p:txBody>
          </p:sp>
          <p:sp>
            <p:nvSpPr>
              <p:cNvPr id="373" name="Rectangle 15"/>
              <p:cNvSpPr>
                <a:spLocks noChangeArrowheads="1"/>
              </p:cNvSpPr>
              <p:nvPr/>
            </p:nvSpPr>
            <p:spPr bwMode="auto">
              <a:xfrm>
                <a:off x="2123728" y="4869160"/>
                <a:ext cx="648072" cy="72008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en-US" altLang="zh-CN" sz="1200" dirty="0" err="1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idx</a:t>
                </a:r>
                <a:r>
                  <a:rPr lang="en-US" altLang="zh-CN" sz="12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=1</a:t>
                </a:r>
              </a:p>
              <a:p>
                <a:pPr algn="ctr" eaLnBrk="0" hangingPunct="0">
                  <a:buSzPct val="100000"/>
                </a:pPr>
                <a:r>
                  <a:rPr lang="en-US" altLang="zh-CN" sz="1200" dirty="0" err="1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val</a:t>
                </a:r>
                <a:r>
                  <a:rPr lang="en-US" altLang="zh-CN" sz="12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=5</a:t>
                </a:r>
                <a:r>
                  <a:rPr lang="en-US" altLang="zh-CN" sz="1200" i="1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d</a:t>
                </a:r>
                <a:endParaRPr lang="en-US" altLang="zh-CN" sz="1200" i="1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</p:grpSp>
      <p:grpSp>
        <p:nvGrpSpPr>
          <p:cNvPr id="17" name="组 16"/>
          <p:cNvGrpSpPr/>
          <p:nvPr/>
        </p:nvGrpSpPr>
        <p:grpSpPr>
          <a:xfrm>
            <a:off x="2339752" y="4221088"/>
            <a:ext cx="1431167" cy="1244989"/>
            <a:chOff x="2339752" y="4149080"/>
            <a:chExt cx="1431167" cy="1244989"/>
          </a:xfrm>
        </p:grpSpPr>
        <p:cxnSp>
          <p:nvCxnSpPr>
            <p:cNvPr id="378" name="直线连接符 377"/>
            <p:cNvCxnSpPr/>
            <p:nvPr/>
          </p:nvCxnSpPr>
          <p:spPr>
            <a:xfrm flipH="1">
              <a:off x="2627784" y="4437112"/>
              <a:ext cx="432048" cy="64807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9" name="直线连接符 378"/>
            <p:cNvCxnSpPr/>
            <p:nvPr/>
          </p:nvCxnSpPr>
          <p:spPr>
            <a:xfrm>
              <a:off x="3059832" y="4437112"/>
              <a:ext cx="504056" cy="64807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80" name="组 379"/>
            <p:cNvGrpSpPr/>
            <p:nvPr/>
          </p:nvGrpSpPr>
          <p:grpSpPr>
            <a:xfrm>
              <a:off x="2771800" y="4149080"/>
              <a:ext cx="567071" cy="596917"/>
              <a:chOff x="2088680" y="4869160"/>
              <a:chExt cx="684076" cy="720080"/>
            </a:xfrm>
          </p:grpSpPr>
          <p:sp>
            <p:nvSpPr>
              <p:cNvPr id="381" name="椭圆 380"/>
              <p:cNvSpPr/>
              <p:nvPr/>
            </p:nvSpPr>
            <p:spPr>
              <a:xfrm>
                <a:off x="2088680" y="4905164"/>
                <a:ext cx="684076" cy="684076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200" dirty="0"/>
              </a:p>
            </p:txBody>
          </p:sp>
          <p:sp>
            <p:nvSpPr>
              <p:cNvPr id="382" name="Rectangle 15"/>
              <p:cNvSpPr>
                <a:spLocks noChangeArrowheads="1"/>
              </p:cNvSpPr>
              <p:nvPr/>
            </p:nvSpPr>
            <p:spPr bwMode="auto">
              <a:xfrm>
                <a:off x="2123728" y="4869160"/>
                <a:ext cx="648072" cy="72008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en-US" altLang="zh-CN" sz="1200" dirty="0" err="1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idx</a:t>
                </a:r>
                <a:r>
                  <a:rPr lang="en-US" altLang="zh-CN" sz="12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=3</a:t>
                </a:r>
              </a:p>
              <a:p>
                <a:pPr algn="ctr" eaLnBrk="0" hangingPunct="0">
                  <a:buSzPct val="100000"/>
                </a:pPr>
                <a:r>
                  <a:rPr lang="en-US" altLang="zh-CN" sz="1200" dirty="0" err="1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val</a:t>
                </a:r>
                <a:r>
                  <a:rPr lang="en-US" altLang="zh-CN" sz="12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=5</a:t>
                </a:r>
                <a:r>
                  <a:rPr lang="en-US" altLang="zh-CN" sz="1200" i="1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e</a:t>
                </a:r>
                <a:endParaRPr lang="en-US" altLang="zh-CN" sz="1200" i="1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grpSp>
          <p:nvGrpSpPr>
            <p:cNvPr id="383" name="组 382"/>
            <p:cNvGrpSpPr/>
            <p:nvPr/>
          </p:nvGrpSpPr>
          <p:grpSpPr>
            <a:xfrm>
              <a:off x="2339752" y="4797152"/>
              <a:ext cx="567071" cy="596917"/>
              <a:chOff x="2088680" y="4869160"/>
              <a:chExt cx="684076" cy="720080"/>
            </a:xfrm>
          </p:grpSpPr>
          <p:sp>
            <p:nvSpPr>
              <p:cNvPr id="384" name="椭圆 383"/>
              <p:cNvSpPr/>
              <p:nvPr/>
            </p:nvSpPr>
            <p:spPr>
              <a:xfrm>
                <a:off x="2088680" y="4905164"/>
                <a:ext cx="684076" cy="684076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200" dirty="0"/>
              </a:p>
            </p:txBody>
          </p:sp>
          <p:sp>
            <p:nvSpPr>
              <p:cNvPr id="385" name="Rectangle 15"/>
              <p:cNvSpPr>
                <a:spLocks noChangeArrowheads="1"/>
              </p:cNvSpPr>
              <p:nvPr/>
            </p:nvSpPr>
            <p:spPr bwMode="auto">
              <a:xfrm>
                <a:off x="2123728" y="4869160"/>
                <a:ext cx="648072" cy="72008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en-US" altLang="zh-CN" sz="1200" dirty="0" err="1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idx</a:t>
                </a:r>
                <a:r>
                  <a:rPr lang="en-US" altLang="zh-CN" sz="12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=2</a:t>
                </a:r>
              </a:p>
              <a:p>
                <a:pPr algn="ctr" eaLnBrk="0" hangingPunct="0">
                  <a:buSzPct val="100000"/>
                </a:pPr>
                <a:r>
                  <a:rPr lang="en-US" altLang="zh-CN" sz="1200" dirty="0" err="1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val</a:t>
                </a:r>
                <a:r>
                  <a:rPr lang="en-US" altLang="zh-CN" sz="12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=6</a:t>
                </a:r>
                <a:r>
                  <a:rPr lang="en-US" altLang="zh-CN" sz="1200" i="1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f</a:t>
                </a:r>
                <a:endParaRPr lang="en-US" altLang="zh-CN" sz="1200" i="1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grpSp>
          <p:nvGrpSpPr>
            <p:cNvPr id="386" name="组 385"/>
            <p:cNvGrpSpPr/>
            <p:nvPr/>
          </p:nvGrpSpPr>
          <p:grpSpPr>
            <a:xfrm>
              <a:off x="3203848" y="4797152"/>
              <a:ext cx="567071" cy="596917"/>
              <a:chOff x="2088680" y="4869160"/>
              <a:chExt cx="684076" cy="720080"/>
            </a:xfrm>
          </p:grpSpPr>
          <p:sp>
            <p:nvSpPr>
              <p:cNvPr id="387" name="椭圆 386"/>
              <p:cNvSpPr/>
              <p:nvPr/>
            </p:nvSpPr>
            <p:spPr>
              <a:xfrm>
                <a:off x="2088680" y="4905164"/>
                <a:ext cx="684076" cy="684076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200" dirty="0"/>
              </a:p>
            </p:txBody>
          </p:sp>
          <p:sp>
            <p:nvSpPr>
              <p:cNvPr id="388" name="Rectangle 15"/>
              <p:cNvSpPr>
                <a:spLocks noChangeArrowheads="1"/>
              </p:cNvSpPr>
              <p:nvPr/>
            </p:nvSpPr>
            <p:spPr bwMode="auto">
              <a:xfrm>
                <a:off x="2123728" y="4869160"/>
                <a:ext cx="648072" cy="72008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en-US" altLang="zh-CN" sz="1200" dirty="0" err="1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idx</a:t>
                </a:r>
                <a:r>
                  <a:rPr lang="en-US" altLang="zh-CN" sz="12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=1</a:t>
                </a:r>
              </a:p>
              <a:p>
                <a:pPr algn="ctr" eaLnBrk="0" hangingPunct="0">
                  <a:buSzPct val="100000"/>
                </a:pPr>
                <a:r>
                  <a:rPr lang="en-US" altLang="zh-CN" sz="1200" dirty="0" err="1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val</a:t>
                </a:r>
                <a:r>
                  <a:rPr lang="en-US" altLang="zh-CN" sz="12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=5</a:t>
                </a:r>
                <a:r>
                  <a:rPr lang="en-US" altLang="zh-CN" sz="1200" i="1" dirty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d</a:t>
                </a:r>
              </a:p>
            </p:txBody>
          </p:sp>
        </p:grpSp>
      </p:grpSp>
      <p:grpSp>
        <p:nvGrpSpPr>
          <p:cNvPr id="18" name="组 17"/>
          <p:cNvGrpSpPr/>
          <p:nvPr/>
        </p:nvGrpSpPr>
        <p:grpSpPr>
          <a:xfrm>
            <a:off x="4067944" y="4221088"/>
            <a:ext cx="999119" cy="1244989"/>
            <a:chOff x="4067944" y="4149080"/>
            <a:chExt cx="999119" cy="1244989"/>
          </a:xfrm>
        </p:grpSpPr>
        <p:cxnSp>
          <p:nvCxnSpPr>
            <p:cNvPr id="392" name="直线连接符 391"/>
            <p:cNvCxnSpPr/>
            <p:nvPr/>
          </p:nvCxnSpPr>
          <p:spPr>
            <a:xfrm flipH="1">
              <a:off x="4355976" y="4437112"/>
              <a:ext cx="432048" cy="64807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94" name="组 393"/>
            <p:cNvGrpSpPr/>
            <p:nvPr/>
          </p:nvGrpSpPr>
          <p:grpSpPr>
            <a:xfrm>
              <a:off x="4499992" y="4149080"/>
              <a:ext cx="567071" cy="596917"/>
              <a:chOff x="2088680" y="4869160"/>
              <a:chExt cx="684076" cy="720080"/>
            </a:xfrm>
          </p:grpSpPr>
          <p:sp>
            <p:nvSpPr>
              <p:cNvPr id="395" name="椭圆 394"/>
              <p:cNvSpPr/>
              <p:nvPr/>
            </p:nvSpPr>
            <p:spPr>
              <a:xfrm>
                <a:off x="2088680" y="4905164"/>
                <a:ext cx="684076" cy="684076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200" dirty="0"/>
              </a:p>
            </p:txBody>
          </p:sp>
          <p:sp>
            <p:nvSpPr>
              <p:cNvPr id="396" name="Rectangle 15"/>
              <p:cNvSpPr>
                <a:spLocks noChangeArrowheads="1"/>
              </p:cNvSpPr>
              <p:nvPr/>
            </p:nvSpPr>
            <p:spPr bwMode="auto">
              <a:xfrm>
                <a:off x="2123728" y="4869160"/>
                <a:ext cx="648072" cy="72008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en-US" altLang="zh-CN" sz="1200" dirty="0" err="1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idx</a:t>
                </a:r>
                <a:r>
                  <a:rPr lang="en-US" altLang="zh-CN" sz="12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=2</a:t>
                </a:r>
              </a:p>
              <a:p>
                <a:pPr algn="ctr" eaLnBrk="0" hangingPunct="0">
                  <a:buSzPct val="100000"/>
                </a:pPr>
                <a:r>
                  <a:rPr lang="en-US" altLang="zh-CN" sz="1200" dirty="0" err="1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val</a:t>
                </a:r>
                <a:r>
                  <a:rPr lang="en-US" altLang="zh-CN" sz="12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=6</a:t>
                </a:r>
                <a:r>
                  <a:rPr lang="en-US" altLang="zh-CN" sz="1200" i="1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f</a:t>
                </a:r>
                <a:endParaRPr lang="en-US" altLang="zh-CN" sz="1200" i="1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grpSp>
          <p:nvGrpSpPr>
            <p:cNvPr id="397" name="组 396"/>
            <p:cNvGrpSpPr/>
            <p:nvPr/>
          </p:nvGrpSpPr>
          <p:grpSpPr>
            <a:xfrm>
              <a:off x="4067944" y="4797152"/>
              <a:ext cx="567071" cy="596917"/>
              <a:chOff x="2088680" y="4869160"/>
              <a:chExt cx="684076" cy="720080"/>
            </a:xfrm>
          </p:grpSpPr>
          <p:sp>
            <p:nvSpPr>
              <p:cNvPr id="398" name="椭圆 397"/>
              <p:cNvSpPr/>
              <p:nvPr/>
            </p:nvSpPr>
            <p:spPr>
              <a:xfrm>
                <a:off x="2088680" y="4905164"/>
                <a:ext cx="684076" cy="684076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200" dirty="0"/>
              </a:p>
            </p:txBody>
          </p:sp>
          <p:sp>
            <p:nvSpPr>
              <p:cNvPr id="399" name="Rectangle 15"/>
              <p:cNvSpPr>
                <a:spLocks noChangeArrowheads="1"/>
              </p:cNvSpPr>
              <p:nvPr/>
            </p:nvSpPr>
            <p:spPr bwMode="auto">
              <a:xfrm>
                <a:off x="2123728" y="4869160"/>
                <a:ext cx="648072" cy="72008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en-US" altLang="zh-CN" sz="1200" dirty="0" err="1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idx</a:t>
                </a:r>
                <a:r>
                  <a:rPr lang="en-US" altLang="zh-CN" sz="12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=1</a:t>
                </a:r>
              </a:p>
              <a:p>
                <a:pPr algn="ctr" eaLnBrk="0" hangingPunct="0">
                  <a:buSzPct val="100000"/>
                </a:pPr>
                <a:r>
                  <a:rPr lang="en-US" altLang="zh-CN" sz="1200" dirty="0" err="1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val</a:t>
                </a:r>
                <a:r>
                  <a:rPr lang="en-US" altLang="zh-CN" sz="12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=5</a:t>
                </a:r>
                <a:r>
                  <a:rPr lang="en-US" altLang="zh-CN" sz="1200" i="1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d</a:t>
                </a:r>
                <a:endParaRPr lang="en-US" altLang="zh-CN" sz="1200" i="1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</p:grpSp>
      <p:grpSp>
        <p:nvGrpSpPr>
          <p:cNvPr id="404" name="组 403"/>
          <p:cNvGrpSpPr/>
          <p:nvPr/>
        </p:nvGrpSpPr>
        <p:grpSpPr>
          <a:xfrm>
            <a:off x="6084168" y="4221088"/>
            <a:ext cx="567071" cy="596917"/>
            <a:chOff x="2088680" y="4869160"/>
            <a:chExt cx="684076" cy="720080"/>
          </a:xfrm>
        </p:grpSpPr>
        <p:sp>
          <p:nvSpPr>
            <p:cNvPr id="405" name="椭圆 404"/>
            <p:cNvSpPr/>
            <p:nvPr/>
          </p:nvSpPr>
          <p:spPr>
            <a:xfrm>
              <a:off x="2088680" y="4905164"/>
              <a:ext cx="684076" cy="684076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00" dirty="0"/>
            </a:p>
          </p:txBody>
        </p:sp>
        <p:sp>
          <p:nvSpPr>
            <p:cNvPr id="406" name="Rectangle 15"/>
            <p:cNvSpPr>
              <a:spLocks noChangeArrowheads="1"/>
            </p:cNvSpPr>
            <p:nvPr/>
          </p:nvSpPr>
          <p:spPr bwMode="auto">
            <a:xfrm>
              <a:off x="2123728" y="4869160"/>
              <a:ext cx="648072" cy="7200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en-US" altLang="zh-CN" sz="1200" dirty="0" err="1" smtClean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idx</a:t>
              </a:r>
              <a:r>
                <a:rPr lang="en-US" altLang="zh-CN" sz="1200" dirty="0" smtClean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=1</a:t>
              </a:r>
            </a:p>
            <a:p>
              <a:pPr algn="ctr" eaLnBrk="0" hangingPunct="0">
                <a:buSzPct val="100000"/>
              </a:pPr>
              <a:r>
                <a:rPr lang="en-US" altLang="zh-CN" sz="1200" dirty="0" err="1" smtClean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val</a:t>
              </a:r>
              <a:r>
                <a:rPr lang="en-US" altLang="zh-CN" sz="1200" dirty="0" smtClean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=5</a:t>
              </a:r>
              <a:r>
                <a:rPr lang="en-US" altLang="zh-CN" sz="1200" i="1" dirty="0" smtClean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d</a:t>
              </a:r>
              <a:endParaRPr lang="en-US" altLang="zh-CN" sz="1200" i="1" dirty="0">
                <a:solidFill>
                  <a:schemeClr val="bg1">
                    <a:lumMod val="95000"/>
                  </a:schemeClr>
                </a:solidFill>
                <a:latin typeface="Arial" charset="0"/>
                <a:sym typeface="Verdana" pitchFamily="34" charset="0"/>
              </a:endParaRPr>
            </a:p>
          </p:txBody>
        </p:sp>
      </p:grpSp>
      <p:cxnSp>
        <p:nvCxnSpPr>
          <p:cNvPr id="411" name="曲线连接符 410"/>
          <p:cNvCxnSpPr>
            <a:stCxn id="313" idx="2"/>
            <a:endCxn id="342" idx="0"/>
          </p:cNvCxnSpPr>
          <p:nvPr/>
        </p:nvCxnSpPr>
        <p:spPr>
          <a:xfrm rot="16200000" flipH="1">
            <a:off x="860830" y="5226441"/>
            <a:ext cx="1203283" cy="386410"/>
          </a:xfrm>
          <a:prstGeom prst="curvedConnector3">
            <a:avLst>
              <a:gd name="adj1" fmla="val 50000"/>
            </a:avLst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2" name="曲线连接符 411"/>
          <p:cNvCxnSpPr>
            <a:stCxn id="382" idx="2"/>
            <a:endCxn id="326" idx="0"/>
          </p:cNvCxnSpPr>
          <p:nvPr/>
        </p:nvCxnSpPr>
        <p:spPr>
          <a:xfrm rot="16200000" flipH="1">
            <a:off x="2697034" y="5190437"/>
            <a:ext cx="1203283" cy="458418"/>
          </a:xfrm>
          <a:prstGeom prst="curvedConnector3">
            <a:avLst>
              <a:gd name="adj1" fmla="val 50000"/>
            </a:avLst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3" name="曲线连接符 412"/>
          <p:cNvCxnSpPr>
            <a:stCxn id="396" idx="2"/>
            <a:endCxn id="343" idx="0"/>
          </p:cNvCxnSpPr>
          <p:nvPr/>
        </p:nvCxnSpPr>
        <p:spPr>
          <a:xfrm rot="16200000" flipH="1">
            <a:off x="4287963" y="5327700"/>
            <a:ext cx="1203283" cy="183892"/>
          </a:xfrm>
          <a:prstGeom prst="curvedConnector3">
            <a:avLst>
              <a:gd name="adj1" fmla="val 50000"/>
            </a:avLst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4" name="曲线连接符 413"/>
          <p:cNvCxnSpPr>
            <a:stCxn id="405" idx="4"/>
            <a:endCxn id="363" idx="0"/>
          </p:cNvCxnSpPr>
          <p:nvPr/>
        </p:nvCxnSpPr>
        <p:spPr>
          <a:xfrm rot="5400000">
            <a:off x="5570289" y="5223872"/>
            <a:ext cx="1203283" cy="391548"/>
          </a:xfrm>
          <a:prstGeom prst="curvedConnector3">
            <a:avLst>
              <a:gd name="adj1" fmla="val 50000"/>
            </a:avLst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5" name="曲线连接符 414"/>
          <p:cNvCxnSpPr>
            <a:stCxn id="395" idx="4"/>
          </p:cNvCxnSpPr>
          <p:nvPr/>
        </p:nvCxnSpPr>
        <p:spPr>
          <a:xfrm rot="5400000">
            <a:off x="3932108" y="5169871"/>
            <a:ext cx="1203286" cy="499555"/>
          </a:xfrm>
          <a:prstGeom prst="curvedConnector3">
            <a:avLst>
              <a:gd name="adj1" fmla="val 50000"/>
            </a:avLst>
          </a:prstGeom>
          <a:ln>
            <a:solidFill>
              <a:srgbClr val="00009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6" name="曲线连接符 415"/>
          <p:cNvCxnSpPr/>
          <p:nvPr/>
        </p:nvCxnSpPr>
        <p:spPr>
          <a:xfrm rot="5400000">
            <a:off x="5364087" y="5013177"/>
            <a:ext cx="1224136" cy="792086"/>
          </a:xfrm>
          <a:prstGeom prst="curvedConnector3">
            <a:avLst>
              <a:gd name="adj1" fmla="val 50000"/>
            </a:avLst>
          </a:prstGeom>
          <a:ln>
            <a:solidFill>
              <a:srgbClr val="00009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2" name="Rectangle 15"/>
          <p:cNvSpPr>
            <a:spLocks noChangeArrowheads="1"/>
          </p:cNvSpPr>
          <p:nvPr/>
        </p:nvSpPr>
        <p:spPr bwMode="auto">
          <a:xfrm>
            <a:off x="1403648" y="6021288"/>
            <a:ext cx="504056" cy="360040"/>
          </a:xfrm>
          <a:prstGeom prst="rect">
            <a:avLst/>
          </a:prstGeom>
          <a:noFill/>
          <a:ln w="9525">
            <a:solidFill>
              <a:schemeClr val="tx1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r>
              <a:rPr lang="en-US" altLang="zh-CN" sz="1600" dirty="0" smtClean="0">
                <a:solidFill>
                  <a:schemeClr val="tx1">
                    <a:lumMod val="50000"/>
                  </a:schemeClr>
                </a:solidFill>
                <a:latin typeface="Arial" charset="0"/>
                <a:sym typeface="Verdana" pitchFamily="34" charset="0"/>
              </a:rPr>
              <a:t>-</a:t>
            </a:r>
            <a:endParaRPr lang="en-US" altLang="zh-CN" sz="1600" dirty="0">
              <a:solidFill>
                <a:schemeClr val="tx1">
                  <a:lumMod val="50000"/>
                </a:schemeClr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115" name="Rectangle 15"/>
          <p:cNvSpPr>
            <a:spLocks noChangeArrowheads="1"/>
          </p:cNvSpPr>
          <p:nvPr/>
        </p:nvSpPr>
        <p:spPr bwMode="auto">
          <a:xfrm>
            <a:off x="7164288" y="4077072"/>
            <a:ext cx="1979712" cy="1440160"/>
          </a:xfrm>
          <a:prstGeom prst="rect">
            <a:avLst/>
          </a:prstGeom>
          <a:solidFill>
            <a:srgbClr val="008000"/>
          </a:solidFill>
          <a:ln w="28575" cap="rnd" cmpd="sng">
            <a:solidFill>
              <a:srgbClr val="008000"/>
            </a:solidFill>
            <a:prstDash val="solid"/>
            <a:bevel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r>
              <a:rPr lang="en-US" altLang="zh-CN" sz="1600" dirty="0" smtClean="0">
                <a:solidFill>
                  <a:schemeClr val="bg1"/>
                </a:solidFill>
                <a:latin typeface="Arial Black"/>
                <a:cs typeface="Arial Black"/>
                <a:sym typeface="Verdana" pitchFamily="34" charset="0"/>
              </a:rPr>
              <a:t>Load balancing </a:t>
            </a:r>
          </a:p>
          <a:p>
            <a:pPr algn="ctr" eaLnBrk="0" hangingPunct="0">
              <a:buSzPct val="100000"/>
            </a:pPr>
            <a:r>
              <a:rPr lang="en-US" altLang="zh-CN" sz="1600" dirty="0" smtClean="0">
                <a:solidFill>
                  <a:schemeClr val="bg1"/>
                </a:solidFill>
                <a:latin typeface="Arial Black"/>
                <a:cs typeface="Arial Black"/>
                <a:sym typeface="Verdana" pitchFamily="34" charset="0"/>
              </a:rPr>
              <a:t>is guaranteed, </a:t>
            </a:r>
          </a:p>
          <a:p>
            <a:pPr algn="ctr" eaLnBrk="0" hangingPunct="0">
              <a:buSzPct val="100000"/>
            </a:pPr>
            <a:r>
              <a:rPr lang="en-US" altLang="zh-CN" sz="1600" dirty="0" smtClean="0">
                <a:solidFill>
                  <a:schemeClr val="bg1"/>
                </a:solidFill>
                <a:latin typeface="Arial Black"/>
                <a:cs typeface="Arial Black"/>
                <a:sym typeface="Verdana" pitchFamily="34" charset="0"/>
              </a:rPr>
              <a:t>since each GPU</a:t>
            </a:r>
          </a:p>
          <a:p>
            <a:pPr algn="ctr" eaLnBrk="0" hangingPunct="0">
              <a:buSzPct val="100000"/>
            </a:pPr>
            <a:r>
              <a:rPr lang="en-US" altLang="zh-CN" sz="1600" dirty="0" smtClean="0">
                <a:solidFill>
                  <a:schemeClr val="bg1"/>
                </a:solidFill>
                <a:latin typeface="Arial Black"/>
                <a:cs typeface="Arial Black"/>
                <a:sym typeface="Verdana" pitchFamily="34" charset="0"/>
              </a:rPr>
              <a:t>thread has the </a:t>
            </a:r>
          </a:p>
          <a:p>
            <a:pPr algn="ctr" eaLnBrk="0" hangingPunct="0">
              <a:buSzPct val="100000"/>
            </a:pPr>
            <a:r>
              <a:rPr lang="en-US" altLang="zh-CN" sz="1600" dirty="0" smtClean="0">
                <a:solidFill>
                  <a:schemeClr val="bg1"/>
                </a:solidFill>
                <a:latin typeface="Arial Black"/>
                <a:cs typeface="Arial Black"/>
                <a:sym typeface="Verdana" pitchFamily="34" charset="0"/>
              </a:rPr>
              <a:t>same amount of </a:t>
            </a:r>
          </a:p>
          <a:p>
            <a:pPr algn="ctr" eaLnBrk="0" hangingPunct="0">
              <a:buSzPct val="100000"/>
            </a:pPr>
            <a:r>
              <a:rPr lang="en-US" altLang="zh-CN" sz="1600" dirty="0" smtClean="0">
                <a:solidFill>
                  <a:schemeClr val="bg1"/>
                </a:solidFill>
                <a:latin typeface="Arial Black"/>
                <a:cs typeface="Arial Black"/>
                <a:sym typeface="Verdana" pitchFamily="34" charset="0"/>
              </a:rPr>
              <a:t>work. </a:t>
            </a:r>
          </a:p>
        </p:txBody>
      </p:sp>
      <p:sp>
        <p:nvSpPr>
          <p:cNvPr id="111" name="椭圆 110"/>
          <p:cNvSpPr/>
          <p:nvPr/>
        </p:nvSpPr>
        <p:spPr>
          <a:xfrm>
            <a:off x="7164288" y="3212976"/>
            <a:ext cx="864096" cy="86409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5400" dirty="0" smtClean="0"/>
              <a:t>P</a:t>
            </a:r>
            <a:endParaRPr lang="en-US" sz="5400" dirty="0"/>
          </a:p>
        </p:txBody>
      </p:sp>
      <p:sp>
        <p:nvSpPr>
          <p:cNvPr id="112" name="椭圆 111"/>
          <p:cNvSpPr/>
          <p:nvPr/>
        </p:nvSpPr>
        <p:spPr>
          <a:xfrm>
            <a:off x="8028384" y="3212976"/>
            <a:ext cx="864096" cy="864096"/>
          </a:xfrm>
          <a:prstGeom prst="ellipse">
            <a:avLst/>
          </a:prstGeom>
          <a:solidFill>
            <a:srgbClr val="008000"/>
          </a:solidFill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5400" dirty="0" smtClean="0"/>
              <a:t>S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5348797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500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4" dur="500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94" dur="500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9" dur="500"/>
                                        <p:tgtEl>
                                          <p:spTgt spid="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8" dur="500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25" dur="2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30" dur="2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2" grpId="0" animBg="1"/>
      <p:bldP spid="115" grpId="0" animBg="1"/>
      <p:bldP spid="111" grpId="0" animBg="1"/>
      <p:bldP spid="112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圆角矩形 416"/>
          <p:cNvSpPr/>
          <p:nvPr/>
        </p:nvSpPr>
        <p:spPr>
          <a:xfrm>
            <a:off x="5004048" y="2276872"/>
            <a:ext cx="3960440" cy="4392488"/>
          </a:xfrm>
          <a:prstGeom prst="roundRect">
            <a:avLst>
              <a:gd name="adj" fmla="val 5444"/>
            </a:avLst>
          </a:prstGeom>
          <a:solidFill>
            <a:srgbClr val="660066">
              <a:alpha val="1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1024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042988" y="460375"/>
            <a:ext cx="7921500" cy="736377"/>
          </a:xfrm>
        </p:spPr>
        <p:txBody>
          <a:bodyPr/>
          <a:lstStyle/>
          <a:p>
            <a:r>
              <a:rPr lang="en-US" altLang="zh-CN" sz="3200" noProof="1" smtClean="0">
                <a:sym typeface="Verdana" pitchFamily="34" charset="0"/>
              </a:rPr>
              <a:t>Stage 3. </a:t>
            </a:r>
            <a:r>
              <a:rPr lang="en-US" altLang="zh-CN" sz="3200" i="1" noProof="1" smtClean="0">
                <a:sym typeface="Verdana" pitchFamily="34" charset="0"/>
              </a:rPr>
              <a:t>C</a:t>
            </a:r>
            <a:r>
              <a:rPr lang="en-US" altLang="zh-CN" sz="3200" noProof="1" smtClean="0">
                <a:sym typeface="Verdana" pitchFamily="34" charset="0"/>
              </a:rPr>
              <a:t> is the goal! (cont.)</a:t>
            </a:r>
            <a:endParaRPr lang="en-US" altLang="zh-CN" sz="3200" noProof="1" smtClean="0">
              <a:solidFill>
                <a:srgbClr val="933027"/>
              </a:solidFill>
              <a:sym typeface="Verdana" pitchFamily="34" charset="0"/>
            </a:endParaRPr>
          </a:p>
        </p:txBody>
      </p:sp>
      <p:sp>
        <p:nvSpPr>
          <p:cNvPr id="10243" name="Footer Placeholder 3"/>
          <p:cNvSpPr>
            <a:spLocks noGrp="1"/>
          </p:cNvSpPr>
          <p:nvPr>
            <p:ph type="ftr" sz="quarter" idx="14"/>
          </p:nvPr>
        </p:nvSpPr>
        <p:spPr>
          <a:noFill/>
        </p:spPr>
        <p:txBody>
          <a:bodyPr/>
          <a:lstStyle/>
          <a:p>
            <a:r>
              <a:rPr lang="en-US" altLang="zh-CN" noProof="1" smtClean="0"/>
              <a:t>Faculty of Science</a:t>
            </a:r>
          </a:p>
        </p:txBody>
      </p:sp>
      <p:sp>
        <p:nvSpPr>
          <p:cNvPr id="10244" name="Slide Number Placeholder 5"/>
          <p:cNvSpPr>
            <a:spLocks noGrp="1"/>
          </p:cNvSpPr>
          <p:nvPr>
            <p:ph type="sldNum" sz="quarter" idx="16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AABF0D7A-581C-4D2D-9D06-0B18E6A46BA3}" type="slidenum">
              <a:rPr lang="en-US" altLang="zh-CN" noProof="1" dirty="0" smtClean="0"/>
              <a:pPr/>
              <a:t>55</a:t>
            </a:fld>
            <a:endParaRPr lang="en-US" altLang="zh-CN" noProof="1" smtClean="0"/>
          </a:p>
        </p:txBody>
      </p:sp>
      <p:sp>
        <p:nvSpPr>
          <p:cNvPr id="15" name="Rectangle 3"/>
          <p:cNvSpPr txBox="1">
            <a:spLocks noChangeArrowheads="1"/>
          </p:cNvSpPr>
          <p:nvPr/>
        </p:nvSpPr>
        <p:spPr bwMode="auto">
          <a:xfrm>
            <a:off x="1042988" y="1700809"/>
            <a:ext cx="7201420" cy="11521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342900" indent="-342900" eaLnBrk="0" hangingPunct="0">
              <a:spcBef>
                <a:spcPts val="600"/>
              </a:spcBef>
              <a:buFontTx/>
              <a:buChar char="•"/>
              <a:defRPr/>
            </a:pPr>
            <a:r>
              <a:rPr lang="en-US" altLang="zh-CN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For bins 34-37, a bitonic sort based method is used.</a:t>
            </a:r>
            <a:r>
              <a:rPr lang="en-US" altLang="zh-CN" sz="2000" kern="0" noProof="1">
                <a:solidFill>
                  <a:srgbClr val="212121"/>
                </a:solidFill>
                <a:sym typeface="Verdana" pitchFamily="34" charset="0"/>
              </a:rPr>
              <a:t> Each bin has a dedicated </a:t>
            </a:r>
            <a:r>
              <a:rPr lang="en-US" altLang="zh-CN" sz="2000" kern="0" noProof="1" smtClean="0">
                <a:solidFill>
                  <a:srgbClr val="212121"/>
                </a:solidFill>
                <a:sym typeface="Verdana" pitchFamily="34" charset="0"/>
              </a:rPr>
              <a:t>GPU kernel </a:t>
            </a:r>
            <a:r>
              <a:rPr lang="en-US" altLang="zh-CN" sz="2000" kern="0" noProof="1">
                <a:solidFill>
                  <a:srgbClr val="212121"/>
                </a:solidFill>
                <a:sym typeface="Verdana" pitchFamily="34" charset="0"/>
              </a:rPr>
              <a:t>call. </a:t>
            </a:r>
            <a:endParaRPr lang="en-US" altLang="zh-CN" sz="2000" kern="0" noProof="1">
              <a:solidFill>
                <a:srgbClr val="212121"/>
              </a:solidFill>
              <a:latin typeface="+mn-lt"/>
              <a:sym typeface="Verdana" pitchFamily="34" charset="0"/>
            </a:endParaRPr>
          </a:p>
          <a:p>
            <a:pPr marL="342900" indent="-342900" eaLnBrk="0" hangingPunct="0">
              <a:spcBef>
                <a:spcPts val="600"/>
              </a:spcBef>
              <a:buFontTx/>
              <a:buChar char="•"/>
              <a:defRPr/>
            </a:pPr>
            <a:r>
              <a:rPr lang="en-US" altLang="zh-CN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For </a:t>
            </a:r>
            <a:r>
              <a:rPr lang="en-US" altLang="zh-CN" sz="2000" kern="0" noProof="1" smtClean="0">
                <a:solidFill>
                  <a:srgbClr val="008000"/>
                </a:solidFill>
                <a:latin typeface="+mn-lt"/>
                <a:sym typeface="Verdana" pitchFamily="34" charset="0"/>
              </a:rPr>
              <a:t>each GPU thread-group:</a:t>
            </a:r>
          </a:p>
        </p:txBody>
      </p:sp>
      <p:sp>
        <p:nvSpPr>
          <p:cNvPr id="258" name="Rectangle 15"/>
          <p:cNvSpPr>
            <a:spLocks noChangeArrowheads="1"/>
          </p:cNvSpPr>
          <p:nvPr/>
        </p:nvSpPr>
        <p:spPr bwMode="auto">
          <a:xfrm rot="16200000">
            <a:off x="7920372" y="3032956"/>
            <a:ext cx="1728192" cy="360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r>
              <a:rPr lang="da-DK" altLang="zh-CN" sz="1600" dirty="0" err="1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Example</a:t>
            </a:r>
            <a:r>
              <a:rPr lang="da-DK" altLang="zh-CN" sz="1600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. </a:t>
            </a:r>
            <a:r>
              <a:rPr lang="da-DK" altLang="zh-CN" sz="1600" dirty="0" err="1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Row</a:t>
            </a:r>
            <a:r>
              <a:rPr lang="da-DK" altLang="zh-CN" sz="1600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 3 </a:t>
            </a:r>
          </a:p>
        </p:txBody>
      </p:sp>
      <p:sp>
        <p:nvSpPr>
          <p:cNvPr id="291" name="Rectangle 15"/>
          <p:cNvSpPr>
            <a:spLocks noChangeArrowheads="1"/>
          </p:cNvSpPr>
          <p:nvPr/>
        </p:nvSpPr>
        <p:spPr bwMode="auto">
          <a:xfrm>
            <a:off x="7956376" y="332656"/>
            <a:ext cx="216024" cy="21602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  <a:defRPr/>
            </a:pPr>
            <a:endParaRPr lang="da-DK" altLang="zh-CN" sz="12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292" name="Rectangle 15"/>
          <p:cNvSpPr>
            <a:spLocks noChangeArrowheads="1"/>
          </p:cNvSpPr>
          <p:nvPr/>
        </p:nvSpPr>
        <p:spPr bwMode="auto">
          <a:xfrm>
            <a:off x="8172400" y="332656"/>
            <a:ext cx="216024" cy="21602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  <a:defRPr/>
            </a:pPr>
            <a:r>
              <a:rPr lang="da-DK" altLang="zh-CN" sz="1200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1</a:t>
            </a:r>
            <a:r>
              <a:rPr lang="da-DK" altLang="zh-CN" sz="1200" i="1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d</a:t>
            </a:r>
            <a:endParaRPr lang="da-DK" altLang="zh-CN" sz="1200" i="1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293" name="Rectangle 15"/>
          <p:cNvSpPr>
            <a:spLocks noChangeArrowheads="1"/>
          </p:cNvSpPr>
          <p:nvPr/>
        </p:nvSpPr>
        <p:spPr bwMode="auto">
          <a:xfrm>
            <a:off x="8388424" y="332656"/>
            <a:ext cx="216024" cy="21602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  <a:defRPr/>
            </a:pPr>
            <a:endParaRPr lang="da-DK" altLang="zh-CN" sz="12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294" name="Rectangle 15"/>
          <p:cNvSpPr>
            <a:spLocks noChangeArrowheads="1"/>
          </p:cNvSpPr>
          <p:nvPr/>
        </p:nvSpPr>
        <p:spPr bwMode="auto">
          <a:xfrm>
            <a:off x="8604448" y="332656"/>
            <a:ext cx="432048" cy="21602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  <a:defRPr/>
            </a:pPr>
            <a:r>
              <a:rPr lang="da-DK" altLang="zh-CN" sz="1200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1</a:t>
            </a:r>
            <a:r>
              <a:rPr lang="da-DK" altLang="zh-CN" sz="1200" i="1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e</a:t>
            </a:r>
            <a:endParaRPr lang="da-DK" altLang="zh-CN" sz="1200" i="1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295" name="Rectangle 15"/>
          <p:cNvSpPr>
            <a:spLocks noChangeArrowheads="1"/>
          </p:cNvSpPr>
          <p:nvPr/>
        </p:nvSpPr>
        <p:spPr bwMode="auto">
          <a:xfrm>
            <a:off x="7956376" y="548680"/>
            <a:ext cx="216024" cy="21602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  <a:defRPr/>
            </a:pPr>
            <a:r>
              <a:rPr lang="da-DK" altLang="zh-CN" sz="1200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3</a:t>
            </a:r>
            <a:r>
              <a:rPr lang="da-DK" altLang="zh-CN" sz="1200" i="1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b</a:t>
            </a:r>
            <a:endParaRPr lang="da-DK" altLang="zh-CN" sz="12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296" name="Rectangle 15"/>
          <p:cNvSpPr>
            <a:spLocks noChangeArrowheads="1"/>
          </p:cNvSpPr>
          <p:nvPr/>
        </p:nvSpPr>
        <p:spPr bwMode="auto">
          <a:xfrm>
            <a:off x="8172400" y="548680"/>
            <a:ext cx="216024" cy="21602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  <a:defRPr/>
            </a:pPr>
            <a:endParaRPr lang="da-DK" altLang="zh-CN" sz="12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297" name="Rectangle 15"/>
          <p:cNvSpPr>
            <a:spLocks noChangeArrowheads="1"/>
          </p:cNvSpPr>
          <p:nvPr/>
        </p:nvSpPr>
        <p:spPr bwMode="auto">
          <a:xfrm>
            <a:off x="8388424" y="548680"/>
            <a:ext cx="216024" cy="21602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  <a:defRPr/>
            </a:pPr>
            <a:r>
              <a:rPr lang="da-DK" altLang="zh-CN" sz="1200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3</a:t>
            </a:r>
            <a:r>
              <a:rPr lang="da-DK" altLang="zh-CN" sz="1200" i="1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c</a:t>
            </a:r>
            <a:endParaRPr lang="da-DK" altLang="zh-CN" sz="12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298" name="Rectangle 15"/>
          <p:cNvSpPr>
            <a:spLocks noChangeArrowheads="1"/>
          </p:cNvSpPr>
          <p:nvPr/>
        </p:nvSpPr>
        <p:spPr bwMode="auto">
          <a:xfrm>
            <a:off x="8604448" y="548680"/>
            <a:ext cx="432048" cy="21602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  <a:defRPr/>
            </a:pPr>
            <a:r>
              <a:rPr lang="da-DK" altLang="zh-CN" sz="1200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2</a:t>
            </a:r>
            <a:r>
              <a:rPr lang="da-DK" altLang="zh-CN" sz="1200" i="1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a</a:t>
            </a:r>
            <a:endParaRPr lang="da-DK" altLang="zh-CN" sz="1200" i="1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299" name="Rectangle 15"/>
          <p:cNvSpPr>
            <a:spLocks noChangeArrowheads="1"/>
          </p:cNvSpPr>
          <p:nvPr/>
        </p:nvSpPr>
        <p:spPr bwMode="auto">
          <a:xfrm>
            <a:off x="7956376" y="764704"/>
            <a:ext cx="216024" cy="21602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  <a:defRPr/>
            </a:pPr>
            <a:endParaRPr lang="da-DK" altLang="zh-CN" sz="12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300" name="Rectangle 15"/>
          <p:cNvSpPr>
            <a:spLocks noChangeArrowheads="1"/>
          </p:cNvSpPr>
          <p:nvPr/>
        </p:nvSpPr>
        <p:spPr bwMode="auto">
          <a:xfrm>
            <a:off x="8172400" y="764704"/>
            <a:ext cx="216024" cy="21602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  <a:defRPr/>
            </a:pPr>
            <a:endParaRPr lang="da-DK" altLang="zh-CN" sz="12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301" name="Rectangle 15"/>
          <p:cNvSpPr>
            <a:spLocks noChangeArrowheads="1"/>
          </p:cNvSpPr>
          <p:nvPr/>
        </p:nvSpPr>
        <p:spPr bwMode="auto">
          <a:xfrm>
            <a:off x="8388424" y="764704"/>
            <a:ext cx="216024" cy="21602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  <a:defRPr/>
            </a:pPr>
            <a:endParaRPr lang="da-DK" altLang="zh-CN" sz="12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302" name="Rectangle 15"/>
          <p:cNvSpPr>
            <a:spLocks noChangeArrowheads="1"/>
          </p:cNvSpPr>
          <p:nvPr/>
        </p:nvSpPr>
        <p:spPr bwMode="auto">
          <a:xfrm>
            <a:off x="8604448" y="764704"/>
            <a:ext cx="432048" cy="21602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  <a:defRPr/>
            </a:pPr>
            <a:endParaRPr lang="da-DK" altLang="zh-CN" sz="12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303" name="Rectangle 15"/>
          <p:cNvSpPr>
            <a:spLocks noChangeArrowheads="1"/>
          </p:cNvSpPr>
          <p:nvPr/>
        </p:nvSpPr>
        <p:spPr bwMode="auto">
          <a:xfrm>
            <a:off x="7956376" y="980728"/>
            <a:ext cx="216024" cy="21602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  <a:defRPr/>
            </a:pPr>
            <a:endParaRPr lang="da-DK" altLang="zh-CN" sz="12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304" name="Rectangle 15"/>
          <p:cNvSpPr>
            <a:spLocks noChangeArrowheads="1"/>
          </p:cNvSpPr>
          <p:nvPr/>
        </p:nvSpPr>
        <p:spPr bwMode="auto">
          <a:xfrm>
            <a:off x="8172400" y="980728"/>
            <a:ext cx="216024" cy="21602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  <a:defRPr/>
            </a:pPr>
            <a:r>
              <a:rPr lang="da-DK" altLang="zh-CN" sz="1200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5</a:t>
            </a:r>
            <a:r>
              <a:rPr lang="da-DK" altLang="zh-CN" sz="1200" i="1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d</a:t>
            </a:r>
            <a:endParaRPr lang="da-DK" altLang="zh-CN" sz="12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305" name="Rectangle 15"/>
          <p:cNvSpPr>
            <a:spLocks noChangeArrowheads="1"/>
          </p:cNvSpPr>
          <p:nvPr/>
        </p:nvSpPr>
        <p:spPr bwMode="auto">
          <a:xfrm>
            <a:off x="8388424" y="980728"/>
            <a:ext cx="216024" cy="21602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  <a:defRPr/>
            </a:pPr>
            <a:r>
              <a:rPr lang="da-DK" altLang="zh-CN" sz="1200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6</a:t>
            </a:r>
            <a:r>
              <a:rPr lang="da-DK" altLang="zh-CN" sz="1200" i="1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f</a:t>
            </a:r>
            <a:endParaRPr lang="da-DK" altLang="zh-CN" sz="12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306" name="Rectangle 15"/>
          <p:cNvSpPr>
            <a:spLocks noChangeArrowheads="1"/>
          </p:cNvSpPr>
          <p:nvPr/>
        </p:nvSpPr>
        <p:spPr bwMode="auto">
          <a:xfrm>
            <a:off x="8604448" y="980728"/>
            <a:ext cx="432048" cy="21602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  <a:defRPr/>
            </a:pPr>
            <a:r>
              <a:rPr lang="da-DK" altLang="zh-CN" sz="1200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4</a:t>
            </a:r>
            <a:r>
              <a:rPr lang="da-DK" altLang="zh-CN" sz="1200" i="1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a</a:t>
            </a:r>
            <a:r>
              <a:rPr lang="da-DK" altLang="zh-CN" sz="1200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+5</a:t>
            </a:r>
            <a:r>
              <a:rPr lang="da-DK" altLang="zh-CN" sz="1200" i="1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e</a:t>
            </a:r>
            <a:endParaRPr lang="da-DK" altLang="zh-CN" sz="12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45" name="Rectangle 3"/>
          <p:cNvSpPr txBox="1">
            <a:spLocks noChangeArrowheads="1"/>
          </p:cNvSpPr>
          <p:nvPr/>
        </p:nvSpPr>
        <p:spPr bwMode="auto">
          <a:xfrm>
            <a:off x="1043608" y="2492896"/>
            <a:ext cx="3240360" cy="3960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lvl="1" eaLnBrk="0" hangingPunct="0">
              <a:spcBef>
                <a:spcPts val="0"/>
              </a:spcBef>
              <a:defRPr/>
            </a:pPr>
            <a:endParaRPr lang="en-US" altLang="zh-CN" sz="1600" noProof="1" smtClean="0">
              <a:solidFill>
                <a:srgbClr val="000000"/>
              </a:solidFill>
              <a:latin typeface="+mn-lt"/>
              <a:sym typeface="Verdana" pitchFamily="34" charset="0"/>
            </a:endParaRPr>
          </a:p>
          <a:p>
            <a:pPr marL="742950" lvl="1" indent="-285750" eaLnBrk="0" hangingPunct="0">
              <a:spcBef>
                <a:spcPts val="600"/>
              </a:spcBef>
              <a:buFontTx/>
              <a:buChar char="•"/>
              <a:defRPr/>
            </a:pPr>
            <a:r>
              <a:rPr lang="en-US" altLang="zh-CN" sz="1600" noProof="1" smtClean="0">
                <a:solidFill>
                  <a:srgbClr val="000000"/>
                </a:solidFill>
                <a:latin typeface="+mn-lt"/>
                <a:sym typeface="Verdana" pitchFamily="34" charset="0"/>
              </a:rPr>
              <a:t>(</a:t>
            </a:r>
            <a:r>
              <a:rPr lang="en-US" altLang="zh-CN" sz="1600" noProof="1">
                <a:solidFill>
                  <a:srgbClr val="000000"/>
                </a:solidFill>
                <a:latin typeface="+mn-lt"/>
                <a:sym typeface="Verdana" pitchFamily="34" charset="0"/>
              </a:rPr>
              <a:t>1) collects all candidate nonzeros</a:t>
            </a:r>
            <a:r>
              <a:rPr lang="en-US" altLang="zh-CN" sz="1600" noProof="1" smtClean="0">
                <a:solidFill>
                  <a:srgbClr val="000000"/>
                </a:solidFill>
                <a:latin typeface="+mn-lt"/>
                <a:sym typeface="Verdana" pitchFamily="34" charset="0"/>
              </a:rPr>
              <a:t>,</a:t>
            </a:r>
            <a:endParaRPr lang="en-US" altLang="zh-CN" sz="1600" noProof="1">
              <a:solidFill>
                <a:srgbClr val="000000"/>
              </a:solidFill>
              <a:latin typeface="+mn-lt"/>
              <a:sym typeface="Verdana" pitchFamily="34" charset="0"/>
            </a:endParaRPr>
          </a:p>
          <a:p>
            <a:pPr marL="742950" lvl="1" indent="-285750" eaLnBrk="0" hangingPunct="0">
              <a:spcBef>
                <a:spcPts val="600"/>
              </a:spcBef>
              <a:buFontTx/>
              <a:buChar char="•"/>
              <a:defRPr/>
            </a:pPr>
            <a:r>
              <a:rPr lang="en-US" altLang="zh-CN" sz="1600" noProof="1">
                <a:solidFill>
                  <a:srgbClr val="000000"/>
                </a:solidFill>
                <a:latin typeface="+mn-lt"/>
                <a:sym typeface="Verdana" pitchFamily="34" charset="0"/>
              </a:rPr>
              <a:t>(2) </a:t>
            </a:r>
            <a:r>
              <a:rPr lang="en-US" altLang="zh-CN" sz="1600" noProof="1" smtClean="0">
                <a:solidFill>
                  <a:srgbClr val="000000"/>
                </a:solidFill>
                <a:latin typeface="+mn-lt"/>
                <a:sym typeface="Verdana" pitchFamily="34" charset="0"/>
              </a:rPr>
              <a:t>sorts them according to the column indices, </a:t>
            </a:r>
            <a:endParaRPr lang="en-US" altLang="zh-CN" sz="1600" noProof="1">
              <a:solidFill>
                <a:srgbClr val="000000"/>
              </a:solidFill>
              <a:latin typeface="+mn-lt"/>
              <a:sym typeface="Verdana" pitchFamily="34" charset="0"/>
            </a:endParaRPr>
          </a:p>
          <a:p>
            <a:pPr marL="742950" lvl="1" indent="-285750" eaLnBrk="0" hangingPunct="0">
              <a:spcBef>
                <a:spcPts val="600"/>
              </a:spcBef>
              <a:buFontTx/>
              <a:buChar char="•"/>
              <a:defRPr/>
            </a:pPr>
            <a:r>
              <a:rPr lang="en-US" altLang="zh-CN" sz="1600" noProof="1">
                <a:solidFill>
                  <a:srgbClr val="000000"/>
                </a:solidFill>
                <a:latin typeface="+mn-lt"/>
                <a:sym typeface="Verdana" pitchFamily="34" charset="0"/>
              </a:rPr>
              <a:t>(3) </a:t>
            </a:r>
            <a:r>
              <a:rPr lang="en-US" altLang="zh-CN" sz="1600" noProof="1" smtClean="0">
                <a:solidFill>
                  <a:srgbClr val="000000"/>
                </a:solidFill>
                <a:latin typeface="+mn-lt"/>
                <a:sym typeface="Verdana" pitchFamily="34" charset="0"/>
              </a:rPr>
              <a:t>identifies duplicate nonzeros, and </a:t>
            </a:r>
            <a:r>
              <a:rPr lang="en-US" altLang="zh-CN" sz="1600" noProof="1">
                <a:solidFill>
                  <a:srgbClr val="000000"/>
                </a:solidFill>
                <a:sym typeface="Verdana" pitchFamily="34" charset="0"/>
              </a:rPr>
              <a:t>scans to obtain </a:t>
            </a:r>
            <a:r>
              <a:rPr lang="en-US" altLang="zh-CN" sz="1600" noProof="1" smtClean="0">
                <a:solidFill>
                  <a:srgbClr val="000000"/>
                </a:solidFill>
                <a:sym typeface="Verdana" pitchFamily="34" charset="0"/>
              </a:rPr>
              <a:t>final positions,</a:t>
            </a:r>
            <a:endParaRPr lang="en-US" altLang="zh-CN" sz="1600" noProof="1" smtClean="0">
              <a:solidFill>
                <a:srgbClr val="000000"/>
              </a:solidFill>
              <a:latin typeface="+mn-lt"/>
              <a:sym typeface="Verdana" pitchFamily="34" charset="0"/>
            </a:endParaRPr>
          </a:p>
          <a:p>
            <a:pPr marL="742950" lvl="1" indent="-285750" eaLnBrk="0" hangingPunct="0">
              <a:spcBef>
                <a:spcPts val="600"/>
              </a:spcBef>
              <a:buFontTx/>
              <a:buChar char="•"/>
              <a:defRPr/>
            </a:pPr>
            <a:r>
              <a:rPr lang="en-US" altLang="zh-CN" sz="1600" noProof="1" smtClean="0">
                <a:solidFill>
                  <a:srgbClr val="000000"/>
                </a:solidFill>
                <a:latin typeface="+mn-lt"/>
                <a:sym typeface="Verdana" pitchFamily="34" charset="0"/>
              </a:rPr>
              <a:t>(4) compacts nonzeros at the same column location,</a:t>
            </a:r>
            <a:endParaRPr lang="en-US" altLang="zh-CN" sz="1600" noProof="1">
              <a:solidFill>
                <a:srgbClr val="000000"/>
              </a:solidFill>
              <a:latin typeface="+mn-lt"/>
              <a:sym typeface="Verdana" pitchFamily="34" charset="0"/>
            </a:endParaRPr>
          </a:p>
          <a:p>
            <a:pPr marL="742950" lvl="1" indent="-285750" eaLnBrk="0" hangingPunct="0">
              <a:spcBef>
                <a:spcPts val="600"/>
              </a:spcBef>
              <a:buFontTx/>
              <a:buChar char="•"/>
              <a:defRPr/>
            </a:pPr>
            <a:r>
              <a:rPr lang="en-US" altLang="zh-CN" sz="1600" noProof="1" smtClean="0">
                <a:solidFill>
                  <a:srgbClr val="000000"/>
                </a:solidFill>
                <a:latin typeface="+mn-lt"/>
                <a:sym typeface="Verdana" pitchFamily="34" charset="0"/>
              </a:rPr>
              <a:t>(5) obtains final nonzeros of the row.</a:t>
            </a:r>
          </a:p>
          <a:p>
            <a:pPr marL="742950" lvl="1" indent="-285750" eaLnBrk="0" hangingPunct="0">
              <a:spcBef>
                <a:spcPts val="0"/>
              </a:spcBef>
              <a:buFontTx/>
              <a:buChar char="•"/>
              <a:defRPr/>
            </a:pPr>
            <a:endParaRPr lang="en-US" altLang="zh-CN" sz="1600" noProof="1" smtClean="0">
              <a:solidFill>
                <a:srgbClr val="000000"/>
              </a:solidFill>
              <a:latin typeface="+mn-lt"/>
              <a:sym typeface="Verdana" pitchFamily="34" charset="0"/>
            </a:endParaRPr>
          </a:p>
        </p:txBody>
      </p:sp>
      <p:grpSp>
        <p:nvGrpSpPr>
          <p:cNvPr id="2" name="组 1"/>
          <p:cNvGrpSpPr/>
          <p:nvPr/>
        </p:nvGrpSpPr>
        <p:grpSpPr>
          <a:xfrm>
            <a:off x="5076056" y="2276872"/>
            <a:ext cx="3026000" cy="720080"/>
            <a:chOff x="4355976" y="2348880"/>
            <a:chExt cx="3026000" cy="720080"/>
          </a:xfrm>
        </p:grpSpPr>
        <p:grpSp>
          <p:nvGrpSpPr>
            <p:cNvPr id="198" name="组 197"/>
            <p:cNvGrpSpPr/>
            <p:nvPr/>
          </p:nvGrpSpPr>
          <p:grpSpPr>
            <a:xfrm>
              <a:off x="5940152" y="2708920"/>
              <a:ext cx="361704" cy="360040"/>
              <a:chOff x="3851920" y="3356992"/>
              <a:chExt cx="433960" cy="432048"/>
            </a:xfrm>
          </p:grpSpPr>
          <p:sp>
            <p:nvSpPr>
              <p:cNvPr id="199" name="Rectangle 15"/>
              <p:cNvSpPr>
                <a:spLocks noChangeArrowheads="1"/>
              </p:cNvSpPr>
              <p:nvPr/>
            </p:nvSpPr>
            <p:spPr bwMode="auto">
              <a:xfrm>
                <a:off x="3851920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en-US" altLang="zh-CN" sz="2000" smtClean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  <a:endParaRPr lang="en-US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endParaRPr>
              </a:p>
            </p:txBody>
          </p:sp>
          <p:sp>
            <p:nvSpPr>
              <p:cNvPr id="200" name="椭圆 199"/>
              <p:cNvSpPr/>
              <p:nvPr/>
            </p:nvSpPr>
            <p:spPr>
              <a:xfrm>
                <a:off x="3888880" y="3392996"/>
                <a:ext cx="360040" cy="36004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201" name="Rectangle 15"/>
              <p:cNvSpPr>
                <a:spLocks noChangeArrowheads="1"/>
              </p:cNvSpPr>
              <p:nvPr/>
            </p:nvSpPr>
            <p:spPr bwMode="auto">
              <a:xfrm>
                <a:off x="3851920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en-US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4</a:t>
                </a:r>
                <a:r>
                  <a:rPr lang="en-US" altLang="zh-CN" sz="1600" i="1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a</a:t>
                </a:r>
                <a:endParaRPr lang="en-US" altLang="zh-CN" sz="1600" i="1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grpSp>
          <p:nvGrpSpPr>
            <p:cNvPr id="216" name="组 215"/>
            <p:cNvGrpSpPr/>
            <p:nvPr/>
          </p:nvGrpSpPr>
          <p:grpSpPr>
            <a:xfrm>
              <a:off x="7018608" y="2708920"/>
              <a:ext cx="361704" cy="360040"/>
              <a:chOff x="3851920" y="3356992"/>
              <a:chExt cx="433960" cy="432048"/>
            </a:xfrm>
          </p:grpSpPr>
          <p:sp>
            <p:nvSpPr>
              <p:cNvPr id="217" name="Rectangle 15"/>
              <p:cNvSpPr>
                <a:spLocks noChangeArrowheads="1"/>
              </p:cNvSpPr>
              <p:nvPr/>
            </p:nvSpPr>
            <p:spPr bwMode="auto">
              <a:xfrm>
                <a:off x="3851920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en-US" altLang="zh-CN" sz="2000" smtClean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  <a:endParaRPr lang="en-US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endParaRPr>
              </a:p>
            </p:txBody>
          </p:sp>
          <p:sp>
            <p:nvSpPr>
              <p:cNvPr id="218" name="椭圆 217"/>
              <p:cNvSpPr/>
              <p:nvPr/>
            </p:nvSpPr>
            <p:spPr>
              <a:xfrm>
                <a:off x="3888880" y="3392996"/>
                <a:ext cx="360040" cy="36004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219" name="Rectangle 15"/>
              <p:cNvSpPr>
                <a:spLocks noChangeArrowheads="1"/>
              </p:cNvSpPr>
              <p:nvPr/>
            </p:nvSpPr>
            <p:spPr bwMode="auto">
              <a:xfrm>
                <a:off x="3851920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en-US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6</a:t>
                </a:r>
                <a:r>
                  <a:rPr lang="en-US" altLang="zh-CN" sz="1600" i="1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f</a:t>
                </a:r>
                <a:endParaRPr lang="en-US" altLang="zh-CN" sz="1600" i="1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grpSp>
          <p:nvGrpSpPr>
            <p:cNvPr id="241" name="组 240"/>
            <p:cNvGrpSpPr/>
            <p:nvPr/>
          </p:nvGrpSpPr>
          <p:grpSpPr>
            <a:xfrm>
              <a:off x="6300192" y="2708920"/>
              <a:ext cx="361704" cy="360040"/>
              <a:chOff x="3851920" y="3356992"/>
              <a:chExt cx="433960" cy="432048"/>
            </a:xfrm>
          </p:grpSpPr>
          <p:sp>
            <p:nvSpPr>
              <p:cNvPr id="242" name="Rectangle 15"/>
              <p:cNvSpPr>
                <a:spLocks noChangeArrowheads="1"/>
              </p:cNvSpPr>
              <p:nvPr/>
            </p:nvSpPr>
            <p:spPr bwMode="auto">
              <a:xfrm>
                <a:off x="3851920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en-US" altLang="zh-CN" sz="2000" smtClean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  <a:endParaRPr lang="en-US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endParaRPr>
              </a:p>
            </p:txBody>
          </p:sp>
          <p:sp>
            <p:nvSpPr>
              <p:cNvPr id="243" name="椭圆 242"/>
              <p:cNvSpPr/>
              <p:nvPr/>
            </p:nvSpPr>
            <p:spPr>
              <a:xfrm>
                <a:off x="3888880" y="3392996"/>
                <a:ext cx="360040" cy="36004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244" name="Rectangle 15"/>
              <p:cNvSpPr>
                <a:spLocks noChangeArrowheads="1"/>
              </p:cNvSpPr>
              <p:nvPr/>
            </p:nvSpPr>
            <p:spPr bwMode="auto">
              <a:xfrm>
                <a:off x="3851920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en-US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5</a:t>
                </a:r>
                <a:r>
                  <a:rPr lang="en-US" altLang="zh-CN" sz="1600" i="1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d</a:t>
                </a:r>
                <a:endParaRPr lang="en-US" altLang="zh-CN" sz="1600" i="1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grpSp>
          <p:nvGrpSpPr>
            <p:cNvPr id="245" name="组 244"/>
            <p:cNvGrpSpPr/>
            <p:nvPr/>
          </p:nvGrpSpPr>
          <p:grpSpPr>
            <a:xfrm>
              <a:off x="6660232" y="2708920"/>
              <a:ext cx="361704" cy="360040"/>
              <a:chOff x="3851920" y="3356992"/>
              <a:chExt cx="433960" cy="432048"/>
            </a:xfrm>
          </p:grpSpPr>
          <p:sp>
            <p:nvSpPr>
              <p:cNvPr id="246" name="Rectangle 15"/>
              <p:cNvSpPr>
                <a:spLocks noChangeArrowheads="1"/>
              </p:cNvSpPr>
              <p:nvPr/>
            </p:nvSpPr>
            <p:spPr bwMode="auto">
              <a:xfrm>
                <a:off x="3851920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en-US" altLang="zh-CN" sz="2000" smtClean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  <a:endParaRPr lang="en-US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endParaRPr>
              </a:p>
            </p:txBody>
          </p:sp>
          <p:sp>
            <p:nvSpPr>
              <p:cNvPr id="247" name="椭圆 246"/>
              <p:cNvSpPr/>
              <p:nvPr/>
            </p:nvSpPr>
            <p:spPr>
              <a:xfrm>
                <a:off x="3888880" y="3392996"/>
                <a:ext cx="360040" cy="36004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248" name="Rectangle 15"/>
              <p:cNvSpPr>
                <a:spLocks noChangeArrowheads="1"/>
              </p:cNvSpPr>
              <p:nvPr/>
            </p:nvSpPr>
            <p:spPr bwMode="auto">
              <a:xfrm>
                <a:off x="3851920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en-US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5</a:t>
                </a:r>
                <a:r>
                  <a:rPr lang="en-US" altLang="zh-CN" sz="1600" i="1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e</a:t>
                </a:r>
                <a:endParaRPr lang="en-US" altLang="zh-CN" sz="1600" i="1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sp>
          <p:nvSpPr>
            <p:cNvPr id="253" name="Rectangle 15"/>
            <p:cNvSpPr>
              <a:spLocks noChangeArrowheads="1"/>
            </p:cNvSpPr>
            <p:nvPr/>
          </p:nvSpPr>
          <p:spPr bwMode="auto">
            <a:xfrm>
              <a:off x="5940152" y="2348880"/>
              <a:ext cx="361704" cy="3600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2000" dirty="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3</a:t>
              </a: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254" name="Rectangle 15"/>
            <p:cNvSpPr>
              <a:spLocks noChangeArrowheads="1"/>
            </p:cNvSpPr>
            <p:nvPr/>
          </p:nvSpPr>
          <p:spPr bwMode="auto">
            <a:xfrm>
              <a:off x="6300192" y="2348880"/>
              <a:ext cx="361704" cy="3600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2000" dirty="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1</a:t>
              </a: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255" name="Rectangle 15"/>
            <p:cNvSpPr>
              <a:spLocks noChangeArrowheads="1"/>
            </p:cNvSpPr>
            <p:nvPr/>
          </p:nvSpPr>
          <p:spPr bwMode="auto">
            <a:xfrm>
              <a:off x="6660232" y="2348880"/>
              <a:ext cx="361704" cy="3600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2000" dirty="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3</a:t>
              </a: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256" name="Rectangle 15"/>
            <p:cNvSpPr>
              <a:spLocks noChangeArrowheads="1"/>
            </p:cNvSpPr>
            <p:nvPr/>
          </p:nvSpPr>
          <p:spPr bwMode="auto">
            <a:xfrm>
              <a:off x="7020272" y="2348880"/>
              <a:ext cx="361704" cy="3600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2000" dirty="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2</a:t>
              </a: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257" name="Rectangle 15"/>
            <p:cNvSpPr>
              <a:spLocks noChangeArrowheads="1"/>
            </p:cNvSpPr>
            <p:nvPr/>
          </p:nvSpPr>
          <p:spPr bwMode="auto">
            <a:xfrm>
              <a:off x="4355976" y="2708920"/>
              <a:ext cx="1584176" cy="3600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r" eaLnBrk="0" hangingPunct="0">
                <a:buSzPct val="100000"/>
              </a:pPr>
              <a:r>
                <a:rPr lang="da-DK" altLang="zh-CN" sz="1600" dirty="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   </a:t>
              </a:r>
              <a:r>
                <a:rPr lang="da-DK" altLang="zh-CN" sz="1600" dirty="0" err="1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value</a:t>
              </a:r>
              <a:r>
                <a:rPr lang="da-DK" altLang="zh-CN" sz="1600" dirty="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 =</a:t>
              </a:r>
              <a:endParaRPr lang="da-DK" altLang="zh-CN" sz="16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46" name="Rectangle 15"/>
            <p:cNvSpPr>
              <a:spLocks noChangeArrowheads="1"/>
            </p:cNvSpPr>
            <p:nvPr/>
          </p:nvSpPr>
          <p:spPr bwMode="auto">
            <a:xfrm>
              <a:off x="4355976" y="2348880"/>
              <a:ext cx="1584176" cy="3600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r" eaLnBrk="0" hangingPunct="0">
                <a:buSzPct val="100000"/>
              </a:pPr>
              <a:r>
                <a:rPr lang="da-DK" altLang="zh-CN" sz="1600" dirty="0" err="1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column_index</a:t>
              </a:r>
              <a:r>
                <a:rPr lang="da-DK" altLang="zh-CN" sz="1600" dirty="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 =</a:t>
              </a:r>
              <a:endParaRPr lang="da-DK" altLang="zh-CN" sz="16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</p:grpSp>
      <p:grpSp>
        <p:nvGrpSpPr>
          <p:cNvPr id="48" name="组 47"/>
          <p:cNvGrpSpPr/>
          <p:nvPr/>
        </p:nvGrpSpPr>
        <p:grpSpPr>
          <a:xfrm>
            <a:off x="5076056" y="3140968"/>
            <a:ext cx="3026000" cy="720080"/>
            <a:chOff x="4355976" y="2348880"/>
            <a:chExt cx="3026000" cy="720080"/>
          </a:xfrm>
        </p:grpSpPr>
        <p:grpSp>
          <p:nvGrpSpPr>
            <p:cNvPr id="49" name="组 48"/>
            <p:cNvGrpSpPr/>
            <p:nvPr/>
          </p:nvGrpSpPr>
          <p:grpSpPr>
            <a:xfrm>
              <a:off x="5940152" y="2708920"/>
              <a:ext cx="361704" cy="360040"/>
              <a:chOff x="3851920" y="3356992"/>
              <a:chExt cx="433960" cy="432048"/>
            </a:xfrm>
          </p:grpSpPr>
          <p:sp>
            <p:nvSpPr>
              <p:cNvPr id="68" name="Rectangle 15"/>
              <p:cNvSpPr>
                <a:spLocks noChangeArrowheads="1"/>
              </p:cNvSpPr>
              <p:nvPr/>
            </p:nvSpPr>
            <p:spPr bwMode="auto">
              <a:xfrm>
                <a:off x="3851920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en-US" altLang="zh-CN" sz="2000" smtClean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  <a:endParaRPr lang="en-US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endParaRPr>
              </a:p>
            </p:txBody>
          </p:sp>
          <p:sp>
            <p:nvSpPr>
              <p:cNvPr id="69" name="椭圆 68"/>
              <p:cNvSpPr/>
              <p:nvPr/>
            </p:nvSpPr>
            <p:spPr>
              <a:xfrm>
                <a:off x="3888880" y="3392996"/>
                <a:ext cx="360040" cy="36004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70" name="Rectangle 15"/>
              <p:cNvSpPr>
                <a:spLocks noChangeArrowheads="1"/>
              </p:cNvSpPr>
              <p:nvPr/>
            </p:nvSpPr>
            <p:spPr bwMode="auto">
              <a:xfrm>
                <a:off x="3851920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en-US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5</a:t>
                </a:r>
                <a:r>
                  <a:rPr lang="en-US" altLang="zh-CN" sz="1600" i="1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d</a:t>
                </a:r>
                <a:endParaRPr lang="en-US" altLang="zh-CN" sz="1600" i="1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grpSp>
          <p:nvGrpSpPr>
            <p:cNvPr id="50" name="组 49"/>
            <p:cNvGrpSpPr/>
            <p:nvPr/>
          </p:nvGrpSpPr>
          <p:grpSpPr>
            <a:xfrm>
              <a:off x="7018608" y="2708920"/>
              <a:ext cx="361704" cy="360040"/>
              <a:chOff x="3851920" y="3356992"/>
              <a:chExt cx="433960" cy="432048"/>
            </a:xfrm>
          </p:grpSpPr>
          <p:sp>
            <p:nvSpPr>
              <p:cNvPr id="65" name="Rectangle 15"/>
              <p:cNvSpPr>
                <a:spLocks noChangeArrowheads="1"/>
              </p:cNvSpPr>
              <p:nvPr/>
            </p:nvSpPr>
            <p:spPr bwMode="auto">
              <a:xfrm>
                <a:off x="3851920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en-US" altLang="zh-CN" sz="2000" smtClean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  <a:endParaRPr lang="en-US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endParaRPr>
              </a:p>
            </p:txBody>
          </p:sp>
          <p:sp>
            <p:nvSpPr>
              <p:cNvPr id="66" name="椭圆 65"/>
              <p:cNvSpPr/>
              <p:nvPr/>
            </p:nvSpPr>
            <p:spPr>
              <a:xfrm>
                <a:off x="3888880" y="3392996"/>
                <a:ext cx="360040" cy="36004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67" name="Rectangle 15"/>
              <p:cNvSpPr>
                <a:spLocks noChangeArrowheads="1"/>
              </p:cNvSpPr>
              <p:nvPr/>
            </p:nvSpPr>
            <p:spPr bwMode="auto">
              <a:xfrm>
                <a:off x="3851920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en-US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5</a:t>
                </a:r>
                <a:r>
                  <a:rPr lang="en-US" altLang="zh-CN" sz="1600" i="1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e</a:t>
                </a:r>
                <a:endParaRPr lang="en-US" altLang="zh-CN" sz="1600" i="1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grpSp>
          <p:nvGrpSpPr>
            <p:cNvPr id="51" name="组 50"/>
            <p:cNvGrpSpPr/>
            <p:nvPr/>
          </p:nvGrpSpPr>
          <p:grpSpPr>
            <a:xfrm>
              <a:off x="6300192" y="2708920"/>
              <a:ext cx="361704" cy="360040"/>
              <a:chOff x="3851920" y="3356992"/>
              <a:chExt cx="433960" cy="432048"/>
            </a:xfrm>
          </p:grpSpPr>
          <p:sp>
            <p:nvSpPr>
              <p:cNvPr id="62" name="Rectangle 15"/>
              <p:cNvSpPr>
                <a:spLocks noChangeArrowheads="1"/>
              </p:cNvSpPr>
              <p:nvPr/>
            </p:nvSpPr>
            <p:spPr bwMode="auto">
              <a:xfrm>
                <a:off x="3851920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en-US" altLang="zh-CN" sz="2000" smtClean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  <a:endParaRPr lang="en-US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endParaRPr>
              </a:p>
            </p:txBody>
          </p:sp>
          <p:sp>
            <p:nvSpPr>
              <p:cNvPr id="63" name="椭圆 62"/>
              <p:cNvSpPr/>
              <p:nvPr/>
            </p:nvSpPr>
            <p:spPr>
              <a:xfrm>
                <a:off x="3888880" y="3392996"/>
                <a:ext cx="360040" cy="36004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64" name="Rectangle 15"/>
              <p:cNvSpPr>
                <a:spLocks noChangeArrowheads="1"/>
              </p:cNvSpPr>
              <p:nvPr/>
            </p:nvSpPr>
            <p:spPr bwMode="auto">
              <a:xfrm>
                <a:off x="3851920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en-US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6</a:t>
                </a:r>
                <a:r>
                  <a:rPr lang="en-US" altLang="zh-CN" sz="1600" i="1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f</a:t>
                </a:r>
                <a:endParaRPr lang="en-US" altLang="zh-CN" sz="1600" i="1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grpSp>
          <p:nvGrpSpPr>
            <p:cNvPr id="52" name="组 51"/>
            <p:cNvGrpSpPr/>
            <p:nvPr/>
          </p:nvGrpSpPr>
          <p:grpSpPr>
            <a:xfrm>
              <a:off x="6660232" y="2708920"/>
              <a:ext cx="361704" cy="360040"/>
              <a:chOff x="3851920" y="3356992"/>
              <a:chExt cx="433960" cy="432048"/>
            </a:xfrm>
          </p:grpSpPr>
          <p:sp>
            <p:nvSpPr>
              <p:cNvPr id="59" name="Rectangle 15"/>
              <p:cNvSpPr>
                <a:spLocks noChangeArrowheads="1"/>
              </p:cNvSpPr>
              <p:nvPr/>
            </p:nvSpPr>
            <p:spPr bwMode="auto">
              <a:xfrm>
                <a:off x="3851920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en-US" altLang="zh-CN" sz="2000" smtClean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  <a:endParaRPr lang="en-US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endParaRPr>
              </a:p>
            </p:txBody>
          </p:sp>
          <p:sp>
            <p:nvSpPr>
              <p:cNvPr id="60" name="椭圆 59"/>
              <p:cNvSpPr/>
              <p:nvPr/>
            </p:nvSpPr>
            <p:spPr>
              <a:xfrm>
                <a:off x="3888880" y="3392996"/>
                <a:ext cx="360040" cy="36004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61" name="Rectangle 15"/>
              <p:cNvSpPr>
                <a:spLocks noChangeArrowheads="1"/>
              </p:cNvSpPr>
              <p:nvPr/>
            </p:nvSpPr>
            <p:spPr bwMode="auto">
              <a:xfrm>
                <a:off x="3851920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en-US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4</a:t>
                </a:r>
                <a:r>
                  <a:rPr lang="en-US" altLang="zh-CN" sz="1600" i="1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a</a:t>
                </a:r>
                <a:endParaRPr lang="en-US" altLang="zh-CN" sz="1600" i="1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sp>
          <p:nvSpPr>
            <p:cNvPr id="53" name="Rectangle 15"/>
            <p:cNvSpPr>
              <a:spLocks noChangeArrowheads="1"/>
            </p:cNvSpPr>
            <p:nvPr/>
          </p:nvSpPr>
          <p:spPr bwMode="auto">
            <a:xfrm>
              <a:off x="5940152" y="2348880"/>
              <a:ext cx="361704" cy="3600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1</a:t>
              </a:r>
            </a:p>
          </p:txBody>
        </p:sp>
        <p:sp>
          <p:nvSpPr>
            <p:cNvPr id="54" name="Rectangle 15"/>
            <p:cNvSpPr>
              <a:spLocks noChangeArrowheads="1"/>
            </p:cNvSpPr>
            <p:nvPr/>
          </p:nvSpPr>
          <p:spPr bwMode="auto">
            <a:xfrm>
              <a:off x="6300192" y="2348880"/>
              <a:ext cx="361704" cy="3600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2</a:t>
              </a:r>
            </a:p>
          </p:txBody>
        </p:sp>
        <p:sp>
          <p:nvSpPr>
            <p:cNvPr id="55" name="Rectangle 15"/>
            <p:cNvSpPr>
              <a:spLocks noChangeArrowheads="1"/>
            </p:cNvSpPr>
            <p:nvPr/>
          </p:nvSpPr>
          <p:spPr bwMode="auto">
            <a:xfrm>
              <a:off x="6660232" y="2348880"/>
              <a:ext cx="361704" cy="3600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2000" dirty="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3</a:t>
              </a: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56" name="Rectangle 15"/>
            <p:cNvSpPr>
              <a:spLocks noChangeArrowheads="1"/>
            </p:cNvSpPr>
            <p:nvPr/>
          </p:nvSpPr>
          <p:spPr bwMode="auto">
            <a:xfrm>
              <a:off x="7020272" y="2348880"/>
              <a:ext cx="361704" cy="3600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3</a:t>
              </a:r>
            </a:p>
          </p:txBody>
        </p:sp>
        <p:sp>
          <p:nvSpPr>
            <p:cNvPr id="57" name="Rectangle 15"/>
            <p:cNvSpPr>
              <a:spLocks noChangeArrowheads="1"/>
            </p:cNvSpPr>
            <p:nvPr/>
          </p:nvSpPr>
          <p:spPr bwMode="auto">
            <a:xfrm>
              <a:off x="4355976" y="2708920"/>
              <a:ext cx="1584176" cy="3600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r" eaLnBrk="0" hangingPunct="0">
                <a:buSzPct val="100000"/>
              </a:pPr>
              <a:r>
                <a:rPr lang="da-DK" altLang="zh-CN" sz="1600" dirty="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   </a:t>
              </a:r>
              <a:r>
                <a:rPr lang="da-DK" altLang="zh-CN" sz="1600" dirty="0" err="1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value</a:t>
              </a:r>
              <a:r>
                <a:rPr lang="da-DK" altLang="zh-CN" sz="1600" dirty="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 =</a:t>
              </a:r>
              <a:endParaRPr lang="da-DK" altLang="zh-CN" sz="16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58" name="Rectangle 15"/>
            <p:cNvSpPr>
              <a:spLocks noChangeArrowheads="1"/>
            </p:cNvSpPr>
            <p:nvPr/>
          </p:nvSpPr>
          <p:spPr bwMode="auto">
            <a:xfrm>
              <a:off x="4355976" y="2348880"/>
              <a:ext cx="1584176" cy="3600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r" eaLnBrk="0" hangingPunct="0">
                <a:buSzPct val="100000"/>
              </a:pPr>
              <a:r>
                <a:rPr lang="da-DK" altLang="zh-CN" sz="1600" dirty="0" err="1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column_index</a:t>
              </a:r>
              <a:r>
                <a:rPr lang="da-DK" altLang="zh-CN" sz="1600" dirty="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 =</a:t>
              </a:r>
              <a:endParaRPr lang="da-DK" altLang="zh-CN" sz="16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</p:grpSp>
      <p:grpSp>
        <p:nvGrpSpPr>
          <p:cNvPr id="3" name="组 2"/>
          <p:cNvGrpSpPr/>
          <p:nvPr/>
        </p:nvGrpSpPr>
        <p:grpSpPr>
          <a:xfrm>
            <a:off x="5076056" y="4077072"/>
            <a:ext cx="3026000" cy="360040"/>
            <a:chOff x="4644008" y="4077072"/>
            <a:chExt cx="3026000" cy="360040"/>
          </a:xfrm>
        </p:grpSpPr>
        <p:sp>
          <p:nvSpPr>
            <p:cNvPr id="76" name="Rectangle 15"/>
            <p:cNvSpPr>
              <a:spLocks noChangeArrowheads="1"/>
            </p:cNvSpPr>
            <p:nvPr/>
          </p:nvSpPr>
          <p:spPr bwMode="auto">
            <a:xfrm>
              <a:off x="6228184" y="4077072"/>
              <a:ext cx="361704" cy="3600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1</a:t>
              </a:r>
            </a:p>
          </p:txBody>
        </p:sp>
        <p:sp>
          <p:nvSpPr>
            <p:cNvPr id="77" name="Rectangle 15"/>
            <p:cNvSpPr>
              <a:spLocks noChangeArrowheads="1"/>
            </p:cNvSpPr>
            <p:nvPr/>
          </p:nvSpPr>
          <p:spPr bwMode="auto">
            <a:xfrm>
              <a:off x="6588224" y="4077072"/>
              <a:ext cx="361704" cy="3600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2000" dirty="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1</a:t>
              </a: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78" name="Rectangle 15"/>
            <p:cNvSpPr>
              <a:spLocks noChangeArrowheads="1"/>
            </p:cNvSpPr>
            <p:nvPr/>
          </p:nvSpPr>
          <p:spPr bwMode="auto">
            <a:xfrm>
              <a:off x="6948264" y="4077072"/>
              <a:ext cx="361704" cy="3600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1</a:t>
              </a:r>
            </a:p>
          </p:txBody>
        </p:sp>
        <p:sp>
          <p:nvSpPr>
            <p:cNvPr id="79" name="Rectangle 15"/>
            <p:cNvSpPr>
              <a:spLocks noChangeArrowheads="1"/>
            </p:cNvSpPr>
            <p:nvPr/>
          </p:nvSpPr>
          <p:spPr bwMode="auto">
            <a:xfrm>
              <a:off x="7308304" y="4077072"/>
              <a:ext cx="361704" cy="3600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2000" dirty="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81" name="Rectangle 15"/>
            <p:cNvSpPr>
              <a:spLocks noChangeArrowheads="1"/>
            </p:cNvSpPr>
            <p:nvPr/>
          </p:nvSpPr>
          <p:spPr bwMode="auto">
            <a:xfrm>
              <a:off x="4644008" y="4077072"/>
              <a:ext cx="1584176" cy="3600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r" eaLnBrk="0" hangingPunct="0">
                <a:buSzPct val="100000"/>
              </a:pPr>
              <a:r>
                <a:rPr lang="da-DK" altLang="zh-CN" sz="16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f</a:t>
              </a:r>
              <a:r>
                <a:rPr lang="da-DK" altLang="zh-CN" sz="1600" dirty="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lag =</a:t>
              </a:r>
              <a:endParaRPr lang="da-DK" altLang="zh-CN" sz="16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</p:grpSp>
      <p:grpSp>
        <p:nvGrpSpPr>
          <p:cNvPr id="5" name="组 4"/>
          <p:cNvGrpSpPr/>
          <p:nvPr/>
        </p:nvGrpSpPr>
        <p:grpSpPr>
          <a:xfrm>
            <a:off x="5074392" y="5013176"/>
            <a:ext cx="3386040" cy="720080"/>
            <a:chOff x="4642344" y="5013176"/>
            <a:chExt cx="3386040" cy="720080"/>
          </a:xfrm>
        </p:grpSpPr>
        <p:grpSp>
          <p:nvGrpSpPr>
            <p:cNvPr id="95" name="组 94"/>
            <p:cNvGrpSpPr/>
            <p:nvPr/>
          </p:nvGrpSpPr>
          <p:grpSpPr>
            <a:xfrm>
              <a:off x="6226520" y="5373216"/>
              <a:ext cx="361704" cy="360040"/>
              <a:chOff x="3851920" y="3356992"/>
              <a:chExt cx="433960" cy="432048"/>
            </a:xfrm>
          </p:grpSpPr>
          <p:sp>
            <p:nvSpPr>
              <p:cNvPr id="114" name="Rectangle 15"/>
              <p:cNvSpPr>
                <a:spLocks noChangeArrowheads="1"/>
              </p:cNvSpPr>
              <p:nvPr/>
            </p:nvSpPr>
            <p:spPr bwMode="auto">
              <a:xfrm>
                <a:off x="3851920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en-US" altLang="zh-CN" sz="2000" smtClean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  <a:endParaRPr lang="en-US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endParaRPr>
              </a:p>
            </p:txBody>
          </p:sp>
          <p:sp>
            <p:nvSpPr>
              <p:cNvPr id="115" name="椭圆 114"/>
              <p:cNvSpPr/>
              <p:nvPr/>
            </p:nvSpPr>
            <p:spPr>
              <a:xfrm>
                <a:off x="3888880" y="3392996"/>
                <a:ext cx="360040" cy="36004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116" name="Rectangle 15"/>
              <p:cNvSpPr>
                <a:spLocks noChangeArrowheads="1"/>
              </p:cNvSpPr>
              <p:nvPr/>
            </p:nvSpPr>
            <p:spPr bwMode="auto">
              <a:xfrm>
                <a:off x="3851920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en-US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5</a:t>
                </a:r>
                <a:r>
                  <a:rPr lang="en-US" altLang="zh-CN" sz="1600" i="1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d</a:t>
                </a:r>
                <a:endParaRPr lang="en-US" altLang="zh-CN" sz="1600" i="1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grpSp>
          <p:nvGrpSpPr>
            <p:cNvPr id="96" name="组 95"/>
            <p:cNvGrpSpPr/>
            <p:nvPr/>
          </p:nvGrpSpPr>
          <p:grpSpPr>
            <a:xfrm>
              <a:off x="7665016" y="5373216"/>
              <a:ext cx="361704" cy="360040"/>
              <a:chOff x="3851920" y="3356992"/>
              <a:chExt cx="433960" cy="432048"/>
            </a:xfrm>
          </p:grpSpPr>
          <p:sp>
            <p:nvSpPr>
              <p:cNvPr id="111" name="Rectangle 15"/>
              <p:cNvSpPr>
                <a:spLocks noChangeArrowheads="1"/>
              </p:cNvSpPr>
              <p:nvPr/>
            </p:nvSpPr>
            <p:spPr bwMode="auto">
              <a:xfrm>
                <a:off x="3851920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en-US" altLang="zh-CN" sz="2000" smtClean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  <a:endParaRPr lang="en-US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endParaRPr>
              </a:p>
            </p:txBody>
          </p:sp>
          <p:sp>
            <p:nvSpPr>
              <p:cNvPr id="112" name="椭圆 111"/>
              <p:cNvSpPr/>
              <p:nvPr/>
            </p:nvSpPr>
            <p:spPr>
              <a:xfrm>
                <a:off x="3888880" y="3392996"/>
                <a:ext cx="360040" cy="36004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113" name="Rectangle 15"/>
              <p:cNvSpPr>
                <a:spLocks noChangeArrowheads="1"/>
              </p:cNvSpPr>
              <p:nvPr/>
            </p:nvSpPr>
            <p:spPr bwMode="auto">
              <a:xfrm>
                <a:off x="3851920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en-US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5</a:t>
                </a:r>
                <a:r>
                  <a:rPr lang="en-US" altLang="zh-CN" sz="1600" i="1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e</a:t>
                </a:r>
                <a:endParaRPr lang="en-US" altLang="zh-CN" sz="1600" i="1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grpSp>
          <p:nvGrpSpPr>
            <p:cNvPr id="97" name="组 96"/>
            <p:cNvGrpSpPr/>
            <p:nvPr/>
          </p:nvGrpSpPr>
          <p:grpSpPr>
            <a:xfrm>
              <a:off x="6586560" y="5373216"/>
              <a:ext cx="361704" cy="360040"/>
              <a:chOff x="3851920" y="3356992"/>
              <a:chExt cx="433960" cy="432048"/>
            </a:xfrm>
          </p:grpSpPr>
          <p:sp>
            <p:nvSpPr>
              <p:cNvPr id="108" name="Rectangle 15"/>
              <p:cNvSpPr>
                <a:spLocks noChangeArrowheads="1"/>
              </p:cNvSpPr>
              <p:nvPr/>
            </p:nvSpPr>
            <p:spPr bwMode="auto">
              <a:xfrm>
                <a:off x="3851920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en-US" altLang="zh-CN" sz="2000" smtClean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  <a:endParaRPr lang="en-US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endParaRPr>
              </a:p>
            </p:txBody>
          </p:sp>
          <p:sp>
            <p:nvSpPr>
              <p:cNvPr id="109" name="椭圆 108"/>
              <p:cNvSpPr/>
              <p:nvPr/>
            </p:nvSpPr>
            <p:spPr>
              <a:xfrm>
                <a:off x="3888880" y="3392996"/>
                <a:ext cx="360040" cy="36004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110" name="Rectangle 15"/>
              <p:cNvSpPr>
                <a:spLocks noChangeArrowheads="1"/>
              </p:cNvSpPr>
              <p:nvPr/>
            </p:nvSpPr>
            <p:spPr bwMode="auto">
              <a:xfrm>
                <a:off x="3851920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en-US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6</a:t>
                </a:r>
                <a:r>
                  <a:rPr lang="en-US" altLang="zh-CN" sz="1600" i="1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f</a:t>
                </a:r>
                <a:endParaRPr lang="en-US" altLang="zh-CN" sz="1600" i="1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sp>
          <p:nvSpPr>
            <p:cNvPr id="99" name="Rectangle 15"/>
            <p:cNvSpPr>
              <a:spLocks noChangeArrowheads="1"/>
            </p:cNvSpPr>
            <p:nvPr/>
          </p:nvSpPr>
          <p:spPr bwMode="auto">
            <a:xfrm>
              <a:off x="6226520" y="5013176"/>
              <a:ext cx="361704" cy="3600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1</a:t>
              </a:r>
            </a:p>
          </p:txBody>
        </p:sp>
        <p:sp>
          <p:nvSpPr>
            <p:cNvPr id="100" name="Rectangle 15"/>
            <p:cNvSpPr>
              <a:spLocks noChangeArrowheads="1"/>
            </p:cNvSpPr>
            <p:nvPr/>
          </p:nvSpPr>
          <p:spPr bwMode="auto">
            <a:xfrm>
              <a:off x="6586560" y="5013176"/>
              <a:ext cx="361704" cy="3600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2</a:t>
              </a:r>
            </a:p>
          </p:txBody>
        </p:sp>
        <p:sp>
          <p:nvSpPr>
            <p:cNvPr id="101" name="Rectangle 15"/>
            <p:cNvSpPr>
              <a:spLocks noChangeArrowheads="1"/>
            </p:cNvSpPr>
            <p:nvPr/>
          </p:nvSpPr>
          <p:spPr bwMode="auto">
            <a:xfrm>
              <a:off x="6946600" y="5013176"/>
              <a:ext cx="721744" cy="3600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2000" dirty="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3</a:t>
              </a: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102" name="Rectangle 15"/>
            <p:cNvSpPr>
              <a:spLocks noChangeArrowheads="1"/>
            </p:cNvSpPr>
            <p:nvPr/>
          </p:nvSpPr>
          <p:spPr bwMode="auto">
            <a:xfrm>
              <a:off x="7666680" y="5013176"/>
              <a:ext cx="361704" cy="3600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3</a:t>
              </a:r>
            </a:p>
          </p:txBody>
        </p:sp>
        <p:sp>
          <p:nvSpPr>
            <p:cNvPr id="103" name="Rectangle 15"/>
            <p:cNvSpPr>
              <a:spLocks noChangeArrowheads="1"/>
            </p:cNvSpPr>
            <p:nvPr/>
          </p:nvSpPr>
          <p:spPr bwMode="auto">
            <a:xfrm>
              <a:off x="4642344" y="5373216"/>
              <a:ext cx="1584176" cy="3600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r" eaLnBrk="0" hangingPunct="0">
                <a:buSzPct val="100000"/>
              </a:pPr>
              <a:r>
                <a:rPr lang="da-DK" altLang="zh-CN" sz="1600" dirty="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   </a:t>
              </a:r>
              <a:r>
                <a:rPr lang="da-DK" altLang="zh-CN" sz="1600" dirty="0" err="1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value</a:t>
              </a:r>
              <a:r>
                <a:rPr lang="da-DK" altLang="zh-CN" sz="1600" dirty="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 =</a:t>
              </a:r>
              <a:endParaRPr lang="da-DK" altLang="zh-CN" sz="16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104" name="Rectangle 15"/>
            <p:cNvSpPr>
              <a:spLocks noChangeArrowheads="1"/>
            </p:cNvSpPr>
            <p:nvPr/>
          </p:nvSpPr>
          <p:spPr bwMode="auto">
            <a:xfrm>
              <a:off x="4642344" y="5013176"/>
              <a:ext cx="1584176" cy="3600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r" eaLnBrk="0" hangingPunct="0">
                <a:buSzPct val="100000"/>
              </a:pPr>
              <a:r>
                <a:rPr lang="da-DK" altLang="zh-CN" sz="1600" dirty="0" err="1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column_index</a:t>
              </a:r>
              <a:r>
                <a:rPr lang="da-DK" altLang="zh-CN" sz="1600" dirty="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 =</a:t>
              </a:r>
              <a:endParaRPr lang="da-DK" altLang="zh-CN" sz="16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grpSp>
          <p:nvGrpSpPr>
            <p:cNvPr id="117" name="组 116"/>
            <p:cNvGrpSpPr/>
            <p:nvPr/>
          </p:nvGrpSpPr>
          <p:grpSpPr>
            <a:xfrm>
              <a:off x="6948264" y="5373216"/>
              <a:ext cx="720080" cy="360040"/>
              <a:chOff x="5940152" y="3068960"/>
              <a:chExt cx="864096" cy="432048"/>
            </a:xfrm>
          </p:grpSpPr>
          <p:sp>
            <p:nvSpPr>
              <p:cNvPr id="118" name="Rectangle 15"/>
              <p:cNvSpPr>
                <a:spLocks noChangeArrowheads="1"/>
              </p:cNvSpPr>
              <p:nvPr/>
            </p:nvSpPr>
            <p:spPr bwMode="auto">
              <a:xfrm>
                <a:off x="5940152" y="3068960"/>
                <a:ext cx="864096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endParaRPr lang="en-US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endParaRPr>
              </a:p>
            </p:txBody>
          </p:sp>
          <p:sp>
            <p:nvSpPr>
              <p:cNvPr id="119" name="椭圆 118"/>
              <p:cNvSpPr/>
              <p:nvPr/>
            </p:nvSpPr>
            <p:spPr>
              <a:xfrm>
                <a:off x="5994636" y="3104964"/>
                <a:ext cx="755128" cy="36004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120" name="Rectangle 15"/>
              <p:cNvSpPr>
                <a:spLocks noChangeArrowheads="1"/>
              </p:cNvSpPr>
              <p:nvPr/>
            </p:nvSpPr>
            <p:spPr bwMode="auto">
              <a:xfrm>
                <a:off x="5940152" y="3068960"/>
                <a:ext cx="864096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en-US" altLang="zh-CN" sz="1600" dirty="0" smtClean="0">
                    <a:solidFill>
                      <a:srgbClr val="FFFF00"/>
                    </a:solidFill>
                    <a:latin typeface="Arial" charset="0"/>
                    <a:sym typeface="Verdana" pitchFamily="34" charset="0"/>
                  </a:rPr>
                  <a:t>4</a:t>
                </a:r>
                <a:r>
                  <a:rPr lang="en-US" altLang="zh-CN" sz="1600" i="1" dirty="0" smtClean="0">
                    <a:solidFill>
                      <a:srgbClr val="FFFF00"/>
                    </a:solidFill>
                    <a:latin typeface="Arial" charset="0"/>
                    <a:sym typeface="Verdana" pitchFamily="34" charset="0"/>
                  </a:rPr>
                  <a:t>a</a:t>
                </a:r>
                <a:r>
                  <a:rPr lang="en-US" altLang="zh-CN" sz="1600" dirty="0" smtClean="0">
                    <a:solidFill>
                      <a:srgbClr val="FFFF00"/>
                    </a:solidFill>
                    <a:latin typeface="Arial" charset="0"/>
                    <a:sym typeface="Verdana" pitchFamily="34" charset="0"/>
                  </a:rPr>
                  <a:t>+5</a:t>
                </a:r>
                <a:r>
                  <a:rPr lang="en-US" altLang="zh-CN" sz="1600" i="1" dirty="0" smtClean="0">
                    <a:solidFill>
                      <a:srgbClr val="FFFF00"/>
                    </a:solidFill>
                    <a:latin typeface="Arial" charset="0"/>
                    <a:sym typeface="Verdana" pitchFamily="34" charset="0"/>
                  </a:rPr>
                  <a:t>e</a:t>
                </a:r>
                <a:endParaRPr lang="en-US" altLang="zh-CN" sz="1600" i="1" dirty="0">
                  <a:solidFill>
                    <a:srgbClr val="FFFF00"/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</p:grpSp>
      <p:grpSp>
        <p:nvGrpSpPr>
          <p:cNvPr id="4" name="组 3"/>
          <p:cNvGrpSpPr/>
          <p:nvPr/>
        </p:nvGrpSpPr>
        <p:grpSpPr>
          <a:xfrm>
            <a:off x="5074392" y="4437112"/>
            <a:ext cx="3026000" cy="360040"/>
            <a:chOff x="4642344" y="4437112"/>
            <a:chExt cx="3026000" cy="360040"/>
          </a:xfrm>
        </p:grpSpPr>
        <p:sp>
          <p:nvSpPr>
            <p:cNvPr id="121" name="Rectangle 15"/>
            <p:cNvSpPr>
              <a:spLocks noChangeArrowheads="1"/>
            </p:cNvSpPr>
            <p:nvPr/>
          </p:nvSpPr>
          <p:spPr bwMode="auto">
            <a:xfrm>
              <a:off x="6226520" y="4437112"/>
              <a:ext cx="361704" cy="3600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2000" dirty="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122" name="Rectangle 15"/>
            <p:cNvSpPr>
              <a:spLocks noChangeArrowheads="1"/>
            </p:cNvSpPr>
            <p:nvPr/>
          </p:nvSpPr>
          <p:spPr bwMode="auto">
            <a:xfrm>
              <a:off x="6586560" y="4437112"/>
              <a:ext cx="361704" cy="3600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2000" dirty="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1</a:t>
              </a: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123" name="Rectangle 15"/>
            <p:cNvSpPr>
              <a:spLocks noChangeArrowheads="1"/>
            </p:cNvSpPr>
            <p:nvPr/>
          </p:nvSpPr>
          <p:spPr bwMode="auto">
            <a:xfrm>
              <a:off x="6946600" y="4437112"/>
              <a:ext cx="361704" cy="3600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2</a:t>
              </a:r>
            </a:p>
          </p:txBody>
        </p:sp>
        <p:sp>
          <p:nvSpPr>
            <p:cNvPr id="124" name="Rectangle 15"/>
            <p:cNvSpPr>
              <a:spLocks noChangeArrowheads="1"/>
            </p:cNvSpPr>
            <p:nvPr/>
          </p:nvSpPr>
          <p:spPr bwMode="auto">
            <a:xfrm>
              <a:off x="7306640" y="4437112"/>
              <a:ext cx="361704" cy="3600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3</a:t>
              </a:r>
            </a:p>
          </p:txBody>
        </p:sp>
        <p:sp>
          <p:nvSpPr>
            <p:cNvPr id="125" name="Rectangle 15"/>
            <p:cNvSpPr>
              <a:spLocks noChangeArrowheads="1"/>
            </p:cNvSpPr>
            <p:nvPr/>
          </p:nvSpPr>
          <p:spPr bwMode="auto">
            <a:xfrm>
              <a:off x="4642344" y="4437112"/>
              <a:ext cx="1584176" cy="3600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r" eaLnBrk="0" hangingPunct="0">
                <a:buSzPct val="100000"/>
              </a:pPr>
              <a:r>
                <a:rPr lang="da-DK" altLang="zh-CN" sz="16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f</a:t>
              </a:r>
              <a:r>
                <a:rPr lang="da-DK" altLang="zh-CN" sz="1600" dirty="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lag (scan) =</a:t>
              </a:r>
              <a:endParaRPr lang="da-DK" altLang="zh-CN" sz="16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</p:grpSp>
      <p:grpSp>
        <p:nvGrpSpPr>
          <p:cNvPr id="6" name="组 5"/>
          <p:cNvGrpSpPr/>
          <p:nvPr/>
        </p:nvGrpSpPr>
        <p:grpSpPr>
          <a:xfrm>
            <a:off x="5076056" y="5877272"/>
            <a:ext cx="3026000" cy="720080"/>
            <a:chOff x="4644008" y="5877272"/>
            <a:chExt cx="3026000" cy="720080"/>
          </a:xfrm>
        </p:grpSpPr>
        <p:grpSp>
          <p:nvGrpSpPr>
            <p:cNvPr id="126" name="组 125"/>
            <p:cNvGrpSpPr/>
            <p:nvPr/>
          </p:nvGrpSpPr>
          <p:grpSpPr>
            <a:xfrm>
              <a:off x="6228184" y="6237312"/>
              <a:ext cx="361704" cy="360040"/>
              <a:chOff x="3851920" y="3356992"/>
              <a:chExt cx="433960" cy="432048"/>
            </a:xfrm>
          </p:grpSpPr>
          <p:sp>
            <p:nvSpPr>
              <p:cNvPr id="127" name="Rectangle 15"/>
              <p:cNvSpPr>
                <a:spLocks noChangeArrowheads="1"/>
              </p:cNvSpPr>
              <p:nvPr/>
            </p:nvSpPr>
            <p:spPr bwMode="auto">
              <a:xfrm>
                <a:off x="3851920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en-US" altLang="zh-CN" sz="2000" smtClean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  <a:endParaRPr lang="en-US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endParaRPr>
              </a:p>
            </p:txBody>
          </p:sp>
          <p:sp>
            <p:nvSpPr>
              <p:cNvPr id="128" name="椭圆 127"/>
              <p:cNvSpPr/>
              <p:nvPr/>
            </p:nvSpPr>
            <p:spPr>
              <a:xfrm>
                <a:off x="3888880" y="3392996"/>
                <a:ext cx="360040" cy="36004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129" name="Rectangle 15"/>
              <p:cNvSpPr>
                <a:spLocks noChangeArrowheads="1"/>
              </p:cNvSpPr>
              <p:nvPr/>
            </p:nvSpPr>
            <p:spPr bwMode="auto">
              <a:xfrm>
                <a:off x="3851920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en-US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5</a:t>
                </a:r>
                <a:r>
                  <a:rPr lang="en-US" altLang="zh-CN" sz="1600" i="1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d</a:t>
                </a:r>
                <a:endParaRPr lang="en-US" altLang="zh-CN" sz="1600" i="1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grpSp>
          <p:nvGrpSpPr>
            <p:cNvPr id="134" name="组 133"/>
            <p:cNvGrpSpPr/>
            <p:nvPr/>
          </p:nvGrpSpPr>
          <p:grpSpPr>
            <a:xfrm>
              <a:off x="6588224" y="6237312"/>
              <a:ext cx="361704" cy="360040"/>
              <a:chOff x="3851920" y="3356992"/>
              <a:chExt cx="433960" cy="432048"/>
            </a:xfrm>
          </p:grpSpPr>
          <p:sp>
            <p:nvSpPr>
              <p:cNvPr id="135" name="Rectangle 15"/>
              <p:cNvSpPr>
                <a:spLocks noChangeArrowheads="1"/>
              </p:cNvSpPr>
              <p:nvPr/>
            </p:nvSpPr>
            <p:spPr bwMode="auto">
              <a:xfrm>
                <a:off x="3851920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en-US" altLang="zh-CN" sz="2000" smtClean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  <a:endParaRPr lang="en-US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endParaRPr>
              </a:p>
            </p:txBody>
          </p:sp>
          <p:sp>
            <p:nvSpPr>
              <p:cNvPr id="136" name="椭圆 135"/>
              <p:cNvSpPr/>
              <p:nvPr/>
            </p:nvSpPr>
            <p:spPr>
              <a:xfrm>
                <a:off x="3888880" y="3392996"/>
                <a:ext cx="360040" cy="36004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137" name="Rectangle 15"/>
              <p:cNvSpPr>
                <a:spLocks noChangeArrowheads="1"/>
              </p:cNvSpPr>
              <p:nvPr/>
            </p:nvSpPr>
            <p:spPr bwMode="auto">
              <a:xfrm>
                <a:off x="3851920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en-US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6</a:t>
                </a:r>
                <a:r>
                  <a:rPr lang="en-US" altLang="zh-CN" sz="1600" i="1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f</a:t>
                </a:r>
                <a:endParaRPr lang="en-US" altLang="zh-CN" sz="1600" i="1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sp>
          <p:nvSpPr>
            <p:cNvPr id="138" name="Rectangle 15"/>
            <p:cNvSpPr>
              <a:spLocks noChangeArrowheads="1"/>
            </p:cNvSpPr>
            <p:nvPr/>
          </p:nvSpPr>
          <p:spPr bwMode="auto">
            <a:xfrm>
              <a:off x="6228184" y="5877272"/>
              <a:ext cx="361704" cy="3600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1</a:t>
              </a:r>
            </a:p>
          </p:txBody>
        </p:sp>
        <p:sp>
          <p:nvSpPr>
            <p:cNvPr id="139" name="Rectangle 15"/>
            <p:cNvSpPr>
              <a:spLocks noChangeArrowheads="1"/>
            </p:cNvSpPr>
            <p:nvPr/>
          </p:nvSpPr>
          <p:spPr bwMode="auto">
            <a:xfrm>
              <a:off x="6588224" y="5877272"/>
              <a:ext cx="361704" cy="3600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2</a:t>
              </a:r>
            </a:p>
          </p:txBody>
        </p:sp>
        <p:sp>
          <p:nvSpPr>
            <p:cNvPr id="140" name="Rectangle 15"/>
            <p:cNvSpPr>
              <a:spLocks noChangeArrowheads="1"/>
            </p:cNvSpPr>
            <p:nvPr/>
          </p:nvSpPr>
          <p:spPr bwMode="auto">
            <a:xfrm>
              <a:off x="6948264" y="5877272"/>
              <a:ext cx="721744" cy="3600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2000" dirty="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3</a:t>
              </a: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142" name="Rectangle 15"/>
            <p:cNvSpPr>
              <a:spLocks noChangeArrowheads="1"/>
            </p:cNvSpPr>
            <p:nvPr/>
          </p:nvSpPr>
          <p:spPr bwMode="auto">
            <a:xfrm>
              <a:off x="4644008" y="6237312"/>
              <a:ext cx="1584176" cy="3600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r" eaLnBrk="0" hangingPunct="0">
                <a:buSzPct val="100000"/>
              </a:pPr>
              <a:r>
                <a:rPr lang="da-DK" altLang="zh-CN" sz="1600" dirty="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   </a:t>
              </a:r>
              <a:r>
                <a:rPr lang="da-DK" altLang="zh-CN" sz="1600" dirty="0" err="1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value</a:t>
              </a:r>
              <a:r>
                <a:rPr lang="da-DK" altLang="zh-CN" sz="1600" dirty="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 =</a:t>
              </a:r>
              <a:endParaRPr lang="da-DK" altLang="zh-CN" sz="16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143" name="Rectangle 15"/>
            <p:cNvSpPr>
              <a:spLocks noChangeArrowheads="1"/>
            </p:cNvSpPr>
            <p:nvPr/>
          </p:nvSpPr>
          <p:spPr bwMode="auto">
            <a:xfrm>
              <a:off x="4644008" y="5877272"/>
              <a:ext cx="1584176" cy="3600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r" eaLnBrk="0" hangingPunct="0">
                <a:buSzPct val="100000"/>
              </a:pPr>
              <a:r>
                <a:rPr lang="da-DK" altLang="zh-CN" sz="1600" dirty="0" err="1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column_index</a:t>
              </a:r>
              <a:r>
                <a:rPr lang="da-DK" altLang="zh-CN" sz="1600" dirty="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 =</a:t>
              </a:r>
              <a:endParaRPr lang="da-DK" altLang="zh-CN" sz="16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grpSp>
          <p:nvGrpSpPr>
            <p:cNvPr id="144" name="组 143"/>
            <p:cNvGrpSpPr/>
            <p:nvPr/>
          </p:nvGrpSpPr>
          <p:grpSpPr>
            <a:xfrm>
              <a:off x="6949928" y="6237312"/>
              <a:ext cx="720080" cy="360040"/>
              <a:chOff x="5940152" y="3068960"/>
              <a:chExt cx="864096" cy="432048"/>
            </a:xfrm>
          </p:grpSpPr>
          <p:sp>
            <p:nvSpPr>
              <p:cNvPr id="145" name="Rectangle 15"/>
              <p:cNvSpPr>
                <a:spLocks noChangeArrowheads="1"/>
              </p:cNvSpPr>
              <p:nvPr/>
            </p:nvSpPr>
            <p:spPr bwMode="auto">
              <a:xfrm>
                <a:off x="5940152" y="3068960"/>
                <a:ext cx="864096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endParaRPr lang="en-US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endParaRPr>
              </a:p>
            </p:txBody>
          </p:sp>
          <p:sp>
            <p:nvSpPr>
              <p:cNvPr id="146" name="椭圆 145"/>
              <p:cNvSpPr/>
              <p:nvPr/>
            </p:nvSpPr>
            <p:spPr>
              <a:xfrm>
                <a:off x="5994636" y="3104964"/>
                <a:ext cx="755128" cy="36004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147" name="Rectangle 15"/>
              <p:cNvSpPr>
                <a:spLocks noChangeArrowheads="1"/>
              </p:cNvSpPr>
              <p:nvPr/>
            </p:nvSpPr>
            <p:spPr bwMode="auto">
              <a:xfrm>
                <a:off x="5940152" y="3068960"/>
                <a:ext cx="864096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en-US" altLang="zh-CN" sz="1600" dirty="0" smtClean="0">
                    <a:solidFill>
                      <a:srgbClr val="FFFF00"/>
                    </a:solidFill>
                    <a:latin typeface="Arial" charset="0"/>
                    <a:sym typeface="Verdana" pitchFamily="34" charset="0"/>
                  </a:rPr>
                  <a:t>4</a:t>
                </a:r>
                <a:r>
                  <a:rPr lang="en-US" altLang="zh-CN" sz="1600" i="1" dirty="0" smtClean="0">
                    <a:solidFill>
                      <a:srgbClr val="FFFF00"/>
                    </a:solidFill>
                    <a:latin typeface="Arial" charset="0"/>
                    <a:sym typeface="Verdana" pitchFamily="34" charset="0"/>
                  </a:rPr>
                  <a:t>a</a:t>
                </a:r>
                <a:r>
                  <a:rPr lang="en-US" altLang="zh-CN" sz="1600" dirty="0" smtClean="0">
                    <a:solidFill>
                      <a:srgbClr val="FFFF00"/>
                    </a:solidFill>
                    <a:latin typeface="Arial" charset="0"/>
                    <a:sym typeface="Verdana" pitchFamily="34" charset="0"/>
                  </a:rPr>
                  <a:t>+5</a:t>
                </a:r>
                <a:r>
                  <a:rPr lang="en-US" altLang="zh-CN" sz="1600" i="1" dirty="0" smtClean="0">
                    <a:solidFill>
                      <a:srgbClr val="FFFF00"/>
                    </a:solidFill>
                    <a:latin typeface="Arial" charset="0"/>
                    <a:sym typeface="Verdana" pitchFamily="34" charset="0"/>
                  </a:rPr>
                  <a:t>e</a:t>
                </a:r>
                <a:endParaRPr lang="en-US" altLang="zh-CN" sz="1600" i="1" dirty="0">
                  <a:solidFill>
                    <a:srgbClr val="FFFF00"/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</p:grpSp>
      <p:sp>
        <p:nvSpPr>
          <p:cNvPr id="130" name="Rectangle 15"/>
          <p:cNvSpPr>
            <a:spLocks noChangeArrowheads="1"/>
          </p:cNvSpPr>
          <p:nvPr/>
        </p:nvSpPr>
        <p:spPr bwMode="auto">
          <a:xfrm>
            <a:off x="6660232" y="3645024"/>
            <a:ext cx="2411760" cy="1872208"/>
          </a:xfrm>
          <a:prstGeom prst="rect">
            <a:avLst/>
          </a:prstGeom>
          <a:solidFill>
            <a:srgbClr val="008000"/>
          </a:solidFill>
          <a:ln w="28575" cap="rnd" cmpd="sng">
            <a:solidFill>
              <a:srgbClr val="008000"/>
            </a:solidFill>
            <a:prstDash val="solid"/>
            <a:bevel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r>
              <a:rPr lang="en-US" altLang="zh-CN" sz="1600" dirty="0" smtClean="0">
                <a:solidFill>
                  <a:schemeClr val="bg1"/>
                </a:solidFill>
                <a:latin typeface="Arial Black"/>
                <a:cs typeface="Arial Black"/>
                <a:sym typeface="Verdana" pitchFamily="34" charset="0"/>
              </a:rPr>
              <a:t>Load balancing </a:t>
            </a:r>
          </a:p>
          <a:p>
            <a:pPr algn="ctr" eaLnBrk="0" hangingPunct="0">
              <a:buSzPct val="100000"/>
            </a:pPr>
            <a:r>
              <a:rPr lang="en-US" altLang="zh-CN" sz="1600" dirty="0" smtClean="0">
                <a:solidFill>
                  <a:schemeClr val="bg1"/>
                </a:solidFill>
                <a:latin typeface="Arial Black"/>
                <a:cs typeface="Arial Black"/>
                <a:sym typeface="Verdana" pitchFamily="34" charset="0"/>
              </a:rPr>
              <a:t>is naturally </a:t>
            </a:r>
          </a:p>
          <a:p>
            <a:pPr algn="ctr" eaLnBrk="0" hangingPunct="0">
              <a:buSzPct val="100000"/>
            </a:pPr>
            <a:r>
              <a:rPr lang="en-US" altLang="zh-CN" sz="1600" dirty="0" smtClean="0">
                <a:solidFill>
                  <a:schemeClr val="bg1"/>
                </a:solidFill>
                <a:latin typeface="Arial Black"/>
                <a:cs typeface="Arial Black"/>
                <a:sym typeface="Verdana" pitchFamily="34" charset="0"/>
              </a:rPr>
              <a:t>guaranteed, </a:t>
            </a:r>
          </a:p>
          <a:p>
            <a:pPr algn="ctr" eaLnBrk="0" hangingPunct="0">
              <a:buSzPct val="100000"/>
            </a:pPr>
            <a:r>
              <a:rPr lang="en-US" altLang="zh-CN" sz="1600" dirty="0" smtClean="0">
                <a:solidFill>
                  <a:schemeClr val="bg1"/>
                </a:solidFill>
                <a:latin typeface="Arial Black"/>
                <a:cs typeface="Arial Black"/>
                <a:sym typeface="Verdana" pitchFamily="34" charset="0"/>
              </a:rPr>
              <a:t>although each GPU</a:t>
            </a:r>
          </a:p>
          <a:p>
            <a:pPr algn="ctr" eaLnBrk="0" hangingPunct="0">
              <a:buSzPct val="100000"/>
            </a:pPr>
            <a:r>
              <a:rPr lang="en-US" altLang="zh-CN" sz="1600" dirty="0" smtClean="0">
                <a:solidFill>
                  <a:schemeClr val="bg1"/>
                </a:solidFill>
                <a:latin typeface="Arial Black"/>
                <a:cs typeface="Arial Black"/>
                <a:sym typeface="Verdana" pitchFamily="34" charset="0"/>
              </a:rPr>
              <a:t>thread-group has </a:t>
            </a:r>
          </a:p>
          <a:p>
            <a:pPr algn="ctr" eaLnBrk="0" hangingPunct="0">
              <a:buSzPct val="100000"/>
            </a:pPr>
            <a:r>
              <a:rPr lang="en-US" altLang="zh-CN" sz="1600" dirty="0" smtClean="0">
                <a:solidFill>
                  <a:schemeClr val="bg1"/>
                </a:solidFill>
                <a:latin typeface="Arial Black"/>
                <a:cs typeface="Arial Black"/>
                <a:sym typeface="Verdana" pitchFamily="34" charset="0"/>
              </a:rPr>
              <a:t>different</a:t>
            </a:r>
            <a:r>
              <a:rPr lang="en-US" altLang="zh-CN" sz="1600" dirty="0">
                <a:solidFill>
                  <a:schemeClr val="bg1"/>
                </a:solidFill>
                <a:latin typeface="Arial Black"/>
                <a:cs typeface="Arial Black"/>
                <a:sym typeface="Verdana" pitchFamily="34" charset="0"/>
              </a:rPr>
              <a:t> </a:t>
            </a:r>
            <a:r>
              <a:rPr lang="en-US" altLang="zh-CN" sz="1600" dirty="0" smtClean="0">
                <a:solidFill>
                  <a:schemeClr val="bg1"/>
                </a:solidFill>
                <a:latin typeface="Arial Black"/>
                <a:cs typeface="Arial Black"/>
                <a:sym typeface="Verdana" pitchFamily="34" charset="0"/>
              </a:rPr>
              <a:t>amount </a:t>
            </a:r>
          </a:p>
          <a:p>
            <a:pPr algn="ctr" eaLnBrk="0" hangingPunct="0">
              <a:buSzPct val="100000"/>
            </a:pPr>
            <a:r>
              <a:rPr lang="en-US" altLang="zh-CN" sz="1600" dirty="0" smtClean="0">
                <a:solidFill>
                  <a:schemeClr val="bg1"/>
                </a:solidFill>
                <a:latin typeface="Arial Black"/>
                <a:cs typeface="Arial Black"/>
                <a:sym typeface="Verdana" pitchFamily="34" charset="0"/>
              </a:rPr>
              <a:t>of work. </a:t>
            </a:r>
          </a:p>
        </p:txBody>
      </p:sp>
      <p:sp>
        <p:nvSpPr>
          <p:cNvPr id="131" name="椭圆 130"/>
          <p:cNvSpPr/>
          <p:nvPr/>
        </p:nvSpPr>
        <p:spPr>
          <a:xfrm>
            <a:off x="6660232" y="2924944"/>
            <a:ext cx="864096" cy="86409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5400" dirty="0" smtClean="0"/>
              <a:t>P</a:t>
            </a:r>
            <a:endParaRPr lang="en-US" sz="5400" dirty="0"/>
          </a:p>
        </p:txBody>
      </p:sp>
      <p:sp>
        <p:nvSpPr>
          <p:cNvPr id="132" name="椭圆 131"/>
          <p:cNvSpPr/>
          <p:nvPr/>
        </p:nvSpPr>
        <p:spPr>
          <a:xfrm>
            <a:off x="7596336" y="2924944"/>
            <a:ext cx="864096" cy="864096"/>
          </a:xfrm>
          <a:prstGeom prst="ellipse">
            <a:avLst/>
          </a:prstGeom>
          <a:solidFill>
            <a:srgbClr val="008000"/>
          </a:solidFill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5400" dirty="0" smtClean="0"/>
              <a:t>S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23293218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4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80" dur="2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85" dur="2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7" grpId="0" animBg="1"/>
      <p:bldP spid="258" grpId="0"/>
      <p:bldP spid="130" grpId="0" animBg="1"/>
      <p:bldP spid="131" grpId="0" animBg="1"/>
      <p:bldP spid="132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圆角矩形 215"/>
          <p:cNvSpPr/>
          <p:nvPr/>
        </p:nvSpPr>
        <p:spPr>
          <a:xfrm>
            <a:off x="5004048" y="2420888"/>
            <a:ext cx="3960440" cy="2160240"/>
          </a:xfrm>
          <a:prstGeom prst="roundRect">
            <a:avLst>
              <a:gd name="adj" fmla="val 5444"/>
            </a:avLst>
          </a:prstGeom>
          <a:solidFill>
            <a:srgbClr val="660066">
              <a:alpha val="1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1024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042988" y="460375"/>
            <a:ext cx="7921500" cy="736377"/>
          </a:xfrm>
        </p:spPr>
        <p:txBody>
          <a:bodyPr/>
          <a:lstStyle/>
          <a:p>
            <a:r>
              <a:rPr lang="en-US" altLang="zh-CN" sz="3200" noProof="1" smtClean="0">
                <a:sym typeface="Verdana" pitchFamily="34" charset="0"/>
              </a:rPr>
              <a:t>Stage 3. </a:t>
            </a:r>
            <a:r>
              <a:rPr lang="en-US" altLang="zh-CN" sz="3200" i="1" noProof="1" smtClean="0">
                <a:sym typeface="Verdana" pitchFamily="34" charset="0"/>
              </a:rPr>
              <a:t>C</a:t>
            </a:r>
            <a:r>
              <a:rPr lang="en-US" altLang="zh-CN" sz="3200" noProof="1" smtClean="0">
                <a:sym typeface="Verdana" pitchFamily="34" charset="0"/>
              </a:rPr>
              <a:t> is the goal! (cont.)</a:t>
            </a:r>
            <a:endParaRPr lang="en-US" altLang="zh-CN" sz="3200" noProof="1" smtClean="0">
              <a:solidFill>
                <a:srgbClr val="933027"/>
              </a:solidFill>
              <a:sym typeface="Verdana" pitchFamily="34" charset="0"/>
            </a:endParaRPr>
          </a:p>
        </p:txBody>
      </p:sp>
      <p:sp>
        <p:nvSpPr>
          <p:cNvPr id="10243" name="Footer Placeholder 3"/>
          <p:cNvSpPr>
            <a:spLocks noGrp="1"/>
          </p:cNvSpPr>
          <p:nvPr>
            <p:ph type="ftr" sz="quarter" idx="14"/>
          </p:nvPr>
        </p:nvSpPr>
        <p:spPr>
          <a:noFill/>
        </p:spPr>
        <p:txBody>
          <a:bodyPr/>
          <a:lstStyle/>
          <a:p>
            <a:r>
              <a:rPr lang="en-US" altLang="zh-CN" noProof="1" smtClean="0"/>
              <a:t>Faculty of Science</a:t>
            </a:r>
          </a:p>
        </p:txBody>
      </p:sp>
      <p:sp>
        <p:nvSpPr>
          <p:cNvPr id="10244" name="Slide Number Placeholder 5"/>
          <p:cNvSpPr>
            <a:spLocks noGrp="1"/>
          </p:cNvSpPr>
          <p:nvPr>
            <p:ph type="sldNum" sz="quarter" idx="16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AABF0D7A-581C-4D2D-9D06-0B18E6A46BA3}" type="slidenum">
              <a:rPr lang="en-US" altLang="zh-CN" noProof="1" dirty="0" smtClean="0"/>
              <a:pPr/>
              <a:t>56</a:t>
            </a:fld>
            <a:endParaRPr lang="en-US" altLang="zh-CN" noProof="1" smtClean="0"/>
          </a:p>
        </p:txBody>
      </p:sp>
      <p:sp>
        <p:nvSpPr>
          <p:cNvPr id="15" name="Rectangle 3"/>
          <p:cNvSpPr txBox="1">
            <a:spLocks noChangeArrowheads="1"/>
          </p:cNvSpPr>
          <p:nvPr/>
        </p:nvSpPr>
        <p:spPr bwMode="auto">
          <a:xfrm>
            <a:off x="1042988" y="1700809"/>
            <a:ext cx="5905276" cy="7200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342900" indent="-342900" eaLnBrk="0" hangingPunct="0">
              <a:spcBef>
                <a:spcPts val="600"/>
              </a:spcBef>
              <a:buFontTx/>
              <a:buChar char="•"/>
              <a:defRPr/>
            </a:pPr>
            <a:r>
              <a:rPr lang="en-US" altLang="zh-CN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For bin 38, a merge-based method is used.</a:t>
            </a:r>
          </a:p>
          <a:p>
            <a:pPr marL="342900" indent="-342900" eaLnBrk="0" hangingPunct="0">
              <a:spcBef>
                <a:spcPts val="600"/>
              </a:spcBef>
              <a:buFontTx/>
              <a:buChar char="•"/>
              <a:defRPr/>
            </a:pPr>
            <a:r>
              <a:rPr lang="en-US" altLang="zh-CN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For </a:t>
            </a:r>
            <a:r>
              <a:rPr lang="en-US" altLang="zh-CN" sz="2000" kern="0" noProof="1" smtClean="0">
                <a:solidFill>
                  <a:srgbClr val="008000"/>
                </a:solidFill>
                <a:latin typeface="+mn-lt"/>
                <a:sym typeface="Verdana" pitchFamily="34" charset="0"/>
              </a:rPr>
              <a:t>each</a:t>
            </a:r>
            <a:r>
              <a:rPr lang="en-US" altLang="zh-CN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 </a:t>
            </a:r>
            <a:r>
              <a:rPr lang="en-US" altLang="zh-CN" sz="2000" kern="0" noProof="1" smtClean="0">
                <a:solidFill>
                  <a:srgbClr val="008000"/>
                </a:solidFill>
                <a:latin typeface="+mn-lt"/>
                <a:sym typeface="Verdana" pitchFamily="34" charset="0"/>
              </a:rPr>
              <a:t>GPU thread-group</a:t>
            </a:r>
            <a:r>
              <a:rPr lang="en-US" altLang="zh-CN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:</a:t>
            </a:r>
          </a:p>
        </p:txBody>
      </p:sp>
      <p:sp>
        <p:nvSpPr>
          <p:cNvPr id="291" name="Rectangle 15"/>
          <p:cNvSpPr>
            <a:spLocks noChangeArrowheads="1"/>
          </p:cNvSpPr>
          <p:nvPr/>
        </p:nvSpPr>
        <p:spPr bwMode="auto">
          <a:xfrm>
            <a:off x="7956376" y="332656"/>
            <a:ext cx="216024" cy="21602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  <a:defRPr/>
            </a:pPr>
            <a:endParaRPr lang="en-US" altLang="zh-CN" sz="12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292" name="Rectangle 15"/>
          <p:cNvSpPr>
            <a:spLocks noChangeArrowheads="1"/>
          </p:cNvSpPr>
          <p:nvPr/>
        </p:nvSpPr>
        <p:spPr bwMode="auto">
          <a:xfrm>
            <a:off x="8172400" y="332656"/>
            <a:ext cx="216024" cy="21602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  <a:defRPr/>
            </a:pPr>
            <a:r>
              <a:rPr lang="en-US" altLang="zh-CN" sz="120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1</a:t>
            </a:r>
            <a:r>
              <a:rPr lang="en-US" altLang="zh-CN" sz="1200" i="1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d</a:t>
            </a:r>
            <a:endParaRPr lang="en-US" altLang="zh-CN" sz="1200" i="1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293" name="Rectangle 15"/>
          <p:cNvSpPr>
            <a:spLocks noChangeArrowheads="1"/>
          </p:cNvSpPr>
          <p:nvPr/>
        </p:nvSpPr>
        <p:spPr bwMode="auto">
          <a:xfrm>
            <a:off x="8388424" y="332656"/>
            <a:ext cx="216024" cy="21602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  <a:defRPr/>
            </a:pPr>
            <a:endParaRPr lang="en-US" altLang="zh-CN" sz="12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294" name="Rectangle 15"/>
          <p:cNvSpPr>
            <a:spLocks noChangeArrowheads="1"/>
          </p:cNvSpPr>
          <p:nvPr/>
        </p:nvSpPr>
        <p:spPr bwMode="auto">
          <a:xfrm>
            <a:off x="8604448" y="332656"/>
            <a:ext cx="432048" cy="21602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  <a:defRPr/>
            </a:pPr>
            <a:r>
              <a:rPr lang="en-US" altLang="zh-CN" sz="120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1</a:t>
            </a:r>
            <a:r>
              <a:rPr lang="en-US" altLang="zh-CN" sz="1200" i="1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e</a:t>
            </a:r>
            <a:endParaRPr lang="en-US" altLang="zh-CN" sz="1200" i="1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295" name="Rectangle 15"/>
          <p:cNvSpPr>
            <a:spLocks noChangeArrowheads="1"/>
          </p:cNvSpPr>
          <p:nvPr/>
        </p:nvSpPr>
        <p:spPr bwMode="auto">
          <a:xfrm>
            <a:off x="7956376" y="548680"/>
            <a:ext cx="216024" cy="21602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  <a:defRPr/>
            </a:pPr>
            <a:r>
              <a:rPr lang="en-US" altLang="zh-CN" sz="120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3</a:t>
            </a:r>
            <a:r>
              <a:rPr lang="en-US" altLang="zh-CN" sz="1200" i="1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b</a:t>
            </a:r>
            <a:endParaRPr lang="en-US" altLang="zh-CN" sz="12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296" name="Rectangle 15"/>
          <p:cNvSpPr>
            <a:spLocks noChangeArrowheads="1"/>
          </p:cNvSpPr>
          <p:nvPr/>
        </p:nvSpPr>
        <p:spPr bwMode="auto">
          <a:xfrm>
            <a:off x="8172400" y="548680"/>
            <a:ext cx="216024" cy="21602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  <a:defRPr/>
            </a:pPr>
            <a:endParaRPr lang="en-US" altLang="zh-CN" sz="12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297" name="Rectangle 15"/>
          <p:cNvSpPr>
            <a:spLocks noChangeArrowheads="1"/>
          </p:cNvSpPr>
          <p:nvPr/>
        </p:nvSpPr>
        <p:spPr bwMode="auto">
          <a:xfrm>
            <a:off x="8388424" y="548680"/>
            <a:ext cx="216024" cy="21602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  <a:defRPr/>
            </a:pPr>
            <a:r>
              <a:rPr lang="en-US" altLang="zh-CN" sz="120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3</a:t>
            </a:r>
            <a:r>
              <a:rPr lang="en-US" altLang="zh-CN" sz="1200" i="1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c</a:t>
            </a:r>
            <a:endParaRPr lang="en-US" altLang="zh-CN" sz="12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298" name="Rectangle 15"/>
          <p:cNvSpPr>
            <a:spLocks noChangeArrowheads="1"/>
          </p:cNvSpPr>
          <p:nvPr/>
        </p:nvSpPr>
        <p:spPr bwMode="auto">
          <a:xfrm>
            <a:off x="8604448" y="548680"/>
            <a:ext cx="432048" cy="21602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  <a:defRPr/>
            </a:pPr>
            <a:r>
              <a:rPr lang="en-US" altLang="zh-CN" sz="120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2</a:t>
            </a:r>
            <a:r>
              <a:rPr lang="en-US" altLang="zh-CN" sz="1200" i="1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a</a:t>
            </a:r>
            <a:endParaRPr lang="en-US" altLang="zh-CN" sz="1200" i="1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299" name="Rectangle 15"/>
          <p:cNvSpPr>
            <a:spLocks noChangeArrowheads="1"/>
          </p:cNvSpPr>
          <p:nvPr/>
        </p:nvSpPr>
        <p:spPr bwMode="auto">
          <a:xfrm>
            <a:off x="7956376" y="764704"/>
            <a:ext cx="216024" cy="21602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  <a:defRPr/>
            </a:pPr>
            <a:endParaRPr lang="en-US" altLang="zh-CN" sz="12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300" name="Rectangle 15"/>
          <p:cNvSpPr>
            <a:spLocks noChangeArrowheads="1"/>
          </p:cNvSpPr>
          <p:nvPr/>
        </p:nvSpPr>
        <p:spPr bwMode="auto">
          <a:xfrm>
            <a:off x="8172400" y="764704"/>
            <a:ext cx="216024" cy="21602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  <a:defRPr/>
            </a:pPr>
            <a:endParaRPr lang="en-US" altLang="zh-CN" sz="12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301" name="Rectangle 15"/>
          <p:cNvSpPr>
            <a:spLocks noChangeArrowheads="1"/>
          </p:cNvSpPr>
          <p:nvPr/>
        </p:nvSpPr>
        <p:spPr bwMode="auto">
          <a:xfrm>
            <a:off x="8388424" y="764704"/>
            <a:ext cx="216024" cy="21602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  <a:defRPr/>
            </a:pPr>
            <a:endParaRPr lang="en-US" altLang="zh-CN" sz="12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302" name="Rectangle 15"/>
          <p:cNvSpPr>
            <a:spLocks noChangeArrowheads="1"/>
          </p:cNvSpPr>
          <p:nvPr/>
        </p:nvSpPr>
        <p:spPr bwMode="auto">
          <a:xfrm>
            <a:off x="8604448" y="764704"/>
            <a:ext cx="432048" cy="21602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  <a:defRPr/>
            </a:pPr>
            <a:endParaRPr lang="en-US" altLang="zh-CN" sz="12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303" name="Rectangle 15"/>
          <p:cNvSpPr>
            <a:spLocks noChangeArrowheads="1"/>
          </p:cNvSpPr>
          <p:nvPr/>
        </p:nvSpPr>
        <p:spPr bwMode="auto">
          <a:xfrm>
            <a:off x="7956376" y="980728"/>
            <a:ext cx="216024" cy="21602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  <a:defRPr/>
            </a:pPr>
            <a:endParaRPr lang="en-US" altLang="zh-CN" sz="12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304" name="Rectangle 15"/>
          <p:cNvSpPr>
            <a:spLocks noChangeArrowheads="1"/>
          </p:cNvSpPr>
          <p:nvPr/>
        </p:nvSpPr>
        <p:spPr bwMode="auto">
          <a:xfrm>
            <a:off x="8172400" y="980728"/>
            <a:ext cx="216024" cy="21602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  <a:defRPr/>
            </a:pPr>
            <a:r>
              <a:rPr lang="en-US" altLang="zh-CN" sz="120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5</a:t>
            </a:r>
            <a:r>
              <a:rPr lang="en-US" altLang="zh-CN" sz="1200" i="1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d</a:t>
            </a:r>
            <a:endParaRPr lang="en-US" altLang="zh-CN" sz="12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305" name="Rectangle 15"/>
          <p:cNvSpPr>
            <a:spLocks noChangeArrowheads="1"/>
          </p:cNvSpPr>
          <p:nvPr/>
        </p:nvSpPr>
        <p:spPr bwMode="auto">
          <a:xfrm>
            <a:off x="8388424" y="980728"/>
            <a:ext cx="216024" cy="21602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  <a:defRPr/>
            </a:pPr>
            <a:r>
              <a:rPr lang="en-US" altLang="zh-CN" sz="120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6</a:t>
            </a:r>
            <a:r>
              <a:rPr lang="en-US" altLang="zh-CN" sz="1200" i="1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f</a:t>
            </a:r>
            <a:endParaRPr lang="en-US" altLang="zh-CN" sz="12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306" name="Rectangle 15"/>
          <p:cNvSpPr>
            <a:spLocks noChangeArrowheads="1"/>
          </p:cNvSpPr>
          <p:nvPr/>
        </p:nvSpPr>
        <p:spPr bwMode="auto">
          <a:xfrm>
            <a:off x="8604448" y="980728"/>
            <a:ext cx="432048" cy="21602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  <a:defRPr/>
            </a:pPr>
            <a:r>
              <a:rPr lang="en-US" altLang="zh-CN" sz="120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4</a:t>
            </a:r>
            <a:r>
              <a:rPr lang="en-US" altLang="zh-CN" sz="1200" i="1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a</a:t>
            </a:r>
            <a:r>
              <a:rPr lang="en-US" altLang="zh-CN" sz="120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+5</a:t>
            </a:r>
            <a:r>
              <a:rPr lang="en-US" altLang="zh-CN" sz="1200" i="1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e</a:t>
            </a:r>
            <a:endParaRPr lang="en-US" altLang="zh-CN" sz="12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45" name="Rectangle 3"/>
          <p:cNvSpPr txBox="1">
            <a:spLocks noChangeArrowheads="1"/>
          </p:cNvSpPr>
          <p:nvPr/>
        </p:nvSpPr>
        <p:spPr bwMode="auto">
          <a:xfrm>
            <a:off x="1043608" y="2204864"/>
            <a:ext cx="3168352" cy="41764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lvl="1" eaLnBrk="0" hangingPunct="0">
              <a:spcBef>
                <a:spcPts val="0"/>
              </a:spcBef>
              <a:defRPr/>
            </a:pPr>
            <a:endParaRPr lang="en-US" altLang="zh-CN" sz="1600" noProof="1" smtClean="0">
              <a:solidFill>
                <a:srgbClr val="000000"/>
              </a:solidFill>
              <a:latin typeface="+mn-lt"/>
              <a:sym typeface="Verdana" pitchFamily="34" charset="0"/>
            </a:endParaRPr>
          </a:p>
          <a:p>
            <a:pPr marL="742950" lvl="1" indent="-285750" eaLnBrk="0" hangingPunct="0">
              <a:spcBef>
                <a:spcPts val="0"/>
              </a:spcBef>
              <a:buFontTx/>
              <a:buChar char="•"/>
              <a:defRPr/>
            </a:pPr>
            <a:r>
              <a:rPr lang="en-US" altLang="zh-CN" sz="1600" noProof="1" smtClean="0">
                <a:solidFill>
                  <a:srgbClr val="000000"/>
                </a:solidFill>
                <a:latin typeface="+mn-lt"/>
                <a:sym typeface="Verdana" pitchFamily="34" charset="0"/>
              </a:rPr>
              <a:t>(</a:t>
            </a:r>
            <a:r>
              <a:rPr lang="en-US" altLang="zh-CN" sz="1600" noProof="1">
                <a:solidFill>
                  <a:srgbClr val="000000"/>
                </a:solidFill>
                <a:latin typeface="+mn-lt"/>
                <a:sym typeface="Verdana" pitchFamily="34" charset="0"/>
              </a:rPr>
              <a:t>1) </a:t>
            </a:r>
            <a:r>
              <a:rPr lang="en-US" altLang="zh-CN" sz="1600" noProof="1" smtClean="0">
                <a:solidFill>
                  <a:srgbClr val="000000"/>
                </a:solidFill>
                <a:latin typeface="+mn-lt"/>
                <a:sym typeface="Verdana" pitchFamily="34" charset="0"/>
              </a:rPr>
              <a:t>looks for duplicate locations through binary search, </a:t>
            </a:r>
            <a:endParaRPr lang="en-US" altLang="zh-CN" sz="1600" noProof="1">
              <a:solidFill>
                <a:srgbClr val="000000"/>
              </a:solidFill>
              <a:latin typeface="+mn-lt"/>
              <a:sym typeface="Verdana" pitchFamily="34" charset="0"/>
            </a:endParaRPr>
          </a:p>
          <a:p>
            <a:pPr marL="742950" lvl="1" indent="-285750" eaLnBrk="0" hangingPunct="0">
              <a:spcBef>
                <a:spcPts val="0"/>
              </a:spcBef>
              <a:buFontTx/>
              <a:buChar char="•"/>
              <a:defRPr/>
            </a:pPr>
            <a:endParaRPr lang="en-US" altLang="zh-CN" sz="1600" noProof="1" smtClean="0">
              <a:solidFill>
                <a:srgbClr val="000000"/>
              </a:solidFill>
              <a:latin typeface="+mn-lt"/>
              <a:sym typeface="Verdana" pitchFamily="34" charset="0"/>
            </a:endParaRPr>
          </a:p>
          <a:p>
            <a:pPr marL="742950" lvl="1" indent="-285750" eaLnBrk="0" hangingPunct="0">
              <a:spcBef>
                <a:spcPts val="0"/>
              </a:spcBef>
              <a:buFontTx/>
              <a:buChar char="•"/>
              <a:defRPr/>
            </a:pPr>
            <a:r>
              <a:rPr lang="en-US" altLang="zh-CN" sz="1600" noProof="1" smtClean="0">
                <a:solidFill>
                  <a:srgbClr val="000000"/>
                </a:solidFill>
                <a:latin typeface="+mn-lt"/>
                <a:sym typeface="Verdana" pitchFamily="34" charset="0"/>
              </a:rPr>
              <a:t>(2) fuses values at the same position,</a:t>
            </a:r>
          </a:p>
          <a:p>
            <a:pPr marL="742950" lvl="1" indent="-285750" eaLnBrk="0" hangingPunct="0">
              <a:spcBef>
                <a:spcPts val="0"/>
              </a:spcBef>
              <a:buFontTx/>
              <a:buChar char="•"/>
              <a:defRPr/>
            </a:pPr>
            <a:endParaRPr lang="en-US" altLang="zh-CN" sz="1600" noProof="1">
              <a:solidFill>
                <a:srgbClr val="000000"/>
              </a:solidFill>
              <a:latin typeface="+mn-lt"/>
              <a:sym typeface="Verdana" pitchFamily="34" charset="0"/>
            </a:endParaRPr>
          </a:p>
          <a:p>
            <a:pPr marL="742950" lvl="1" indent="-285750" eaLnBrk="0" hangingPunct="0">
              <a:spcBef>
                <a:spcPts val="0"/>
              </a:spcBef>
              <a:buFontTx/>
              <a:buChar char="•"/>
              <a:defRPr/>
            </a:pPr>
            <a:r>
              <a:rPr lang="en-US" altLang="zh-CN" sz="1600" noProof="1" smtClean="0">
                <a:solidFill>
                  <a:srgbClr val="000000"/>
                </a:solidFill>
                <a:latin typeface="+mn-lt"/>
                <a:sym typeface="Verdana" pitchFamily="34" charset="0"/>
              </a:rPr>
              <a:t>(3) copies the input sequence without duplicate entries to the result sequence, </a:t>
            </a:r>
          </a:p>
          <a:p>
            <a:pPr marL="742950" lvl="1" indent="-285750" eaLnBrk="0" hangingPunct="0">
              <a:spcBef>
                <a:spcPts val="0"/>
              </a:spcBef>
              <a:buFontTx/>
              <a:buChar char="•"/>
              <a:defRPr/>
            </a:pPr>
            <a:endParaRPr lang="en-US" altLang="zh-CN" sz="1600" noProof="1">
              <a:solidFill>
                <a:srgbClr val="000000"/>
              </a:solidFill>
              <a:latin typeface="+mn-lt"/>
              <a:sym typeface="Verdana" pitchFamily="34" charset="0"/>
            </a:endParaRPr>
          </a:p>
          <a:p>
            <a:pPr marL="742950" lvl="1" indent="-285750" eaLnBrk="0" hangingPunct="0">
              <a:spcBef>
                <a:spcPts val="0"/>
              </a:spcBef>
              <a:buFontTx/>
              <a:buChar char="•"/>
              <a:defRPr/>
            </a:pPr>
            <a:r>
              <a:rPr lang="en-US" altLang="zh-CN" sz="1600" noProof="1" smtClean="0">
                <a:solidFill>
                  <a:srgbClr val="000000"/>
                </a:solidFill>
                <a:latin typeface="+mn-lt"/>
                <a:sym typeface="Verdana" pitchFamily="34" charset="0"/>
              </a:rPr>
              <a:t>(4) merge the two sequences through Merge Path algorithm and gets the new result sequence</a:t>
            </a:r>
            <a:r>
              <a:rPr lang="en-US" altLang="zh-CN" sz="1600" noProof="1">
                <a:solidFill>
                  <a:srgbClr val="000000"/>
                </a:solidFill>
                <a:sym typeface="Verdana" pitchFamily="34" charset="0"/>
              </a:rPr>
              <a:t>.</a:t>
            </a:r>
            <a:endParaRPr lang="en-US" altLang="zh-CN" sz="1600" noProof="1" smtClean="0">
              <a:solidFill>
                <a:srgbClr val="000000"/>
              </a:solidFill>
              <a:latin typeface="+mn-lt"/>
              <a:sym typeface="Verdana" pitchFamily="34" charset="0"/>
            </a:endParaRPr>
          </a:p>
        </p:txBody>
      </p:sp>
      <p:grpSp>
        <p:nvGrpSpPr>
          <p:cNvPr id="7" name="组 6"/>
          <p:cNvGrpSpPr/>
          <p:nvPr/>
        </p:nvGrpSpPr>
        <p:grpSpPr>
          <a:xfrm>
            <a:off x="6948262" y="2564904"/>
            <a:ext cx="361704" cy="720080"/>
            <a:chOff x="6372200" y="2492896"/>
            <a:chExt cx="361704" cy="720080"/>
          </a:xfrm>
        </p:grpSpPr>
        <p:grpSp>
          <p:nvGrpSpPr>
            <p:cNvPr id="113" name="组 112"/>
            <p:cNvGrpSpPr/>
            <p:nvPr/>
          </p:nvGrpSpPr>
          <p:grpSpPr>
            <a:xfrm>
              <a:off x="6372200" y="2852936"/>
              <a:ext cx="361704" cy="360040"/>
              <a:chOff x="3851920" y="3356992"/>
              <a:chExt cx="433960" cy="432048"/>
            </a:xfrm>
          </p:grpSpPr>
          <p:sp>
            <p:nvSpPr>
              <p:cNvPr id="132" name="Rectangle 15"/>
              <p:cNvSpPr>
                <a:spLocks noChangeArrowheads="1"/>
              </p:cNvSpPr>
              <p:nvPr/>
            </p:nvSpPr>
            <p:spPr bwMode="auto">
              <a:xfrm>
                <a:off x="3851920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en-US" altLang="zh-CN" sz="2000" smtClean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  <a:endParaRPr lang="en-US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endParaRPr>
              </a:p>
            </p:txBody>
          </p:sp>
          <p:sp>
            <p:nvSpPr>
              <p:cNvPr id="133" name="椭圆 132"/>
              <p:cNvSpPr/>
              <p:nvPr/>
            </p:nvSpPr>
            <p:spPr>
              <a:xfrm>
                <a:off x="3888880" y="3392996"/>
                <a:ext cx="360040" cy="36004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156" name="Rectangle 15"/>
              <p:cNvSpPr>
                <a:spLocks noChangeArrowheads="1"/>
              </p:cNvSpPr>
              <p:nvPr/>
            </p:nvSpPr>
            <p:spPr bwMode="auto">
              <a:xfrm>
                <a:off x="3851920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en-US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4</a:t>
                </a:r>
                <a:r>
                  <a:rPr lang="en-US" altLang="zh-CN" sz="1600" i="1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a</a:t>
                </a:r>
                <a:endParaRPr lang="en-US" altLang="zh-CN" sz="1600" i="1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sp>
          <p:nvSpPr>
            <p:cNvPr id="117" name="Rectangle 15"/>
            <p:cNvSpPr>
              <a:spLocks noChangeArrowheads="1"/>
            </p:cNvSpPr>
            <p:nvPr/>
          </p:nvSpPr>
          <p:spPr bwMode="auto">
            <a:xfrm>
              <a:off x="6372200" y="2492896"/>
              <a:ext cx="361704" cy="3600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en-US" altLang="zh-CN" sz="200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3</a:t>
              </a:r>
              <a:endParaRPr lang="en-US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</p:grpSp>
      <p:grpSp>
        <p:nvGrpSpPr>
          <p:cNvPr id="8" name="组 7"/>
          <p:cNvGrpSpPr/>
          <p:nvPr/>
        </p:nvGrpSpPr>
        <p:grpSpPr>
          <a:xfrm>
            <a:off x="6946600" y="2564904"/>
            <a:ext cx="721744" cy="720080"/>
            <a:chOff x="9540552" y="2996952"/>
            <a:chExt cx="721744" cy="720080"/>
          </a:xfrm>
        </p:grpSpPr>
        <p:grpSp>
          <p:nvGrpSpPr>
            <p:cNvPr id="115" name="组 114"/>
            <p:cNvGrpSpPr/>
            <p:nvPr/>
          </p:nvGrpSpPr>
          <p:grpSpPr>
            <a:xfrm>
              <a:off x="9540552" y="3356992"/>
              <a:ext cx="361704" cy="360040"/>
              <a:chOff x="3851920" y="3356992"/>
              <a:chExt cx="433960" cy="432048"/>
            </a:xfrm>
          </p:grpSpPr>
          <p:sp>
            <p:nvSpPr>
              <p:cNvPr id="126" name="Rectangle 15"/>
              <p:cNvSpPr>
                <a:spLocks noChangeArrowheads="1"/>
              </p:cNvSpPr>
              <p:nvPr/>
            </p:nvSpPr>
            <p:spPr bwMode="auto">
              <a:xfrm>
                <a:off x="3851920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en-US" altLang="zh-CN" sz="2000" smtClean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  <a:endParaRPr lang="en-US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endParaRPr>
              </a:p>
            </p:txBody>
          </p:sp>
          <p:sp>
            <p:nvSpPr>
              <p:cNvPr id="127" name="椭圆 126"/>
              <p:cNvSpPr/>
              <p:nvPr/>
            </p:nvSpPr>
            <p:spPr>
              <a:xfrm>
                <a:off x="3888880" y="3392996"/>
                <a:ext cx="360040" cy="36004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128" name="Rectangle 15"/>
              <p:cNvSpPr>
                <a:spLocks noChangeArrowheads="1"/>
              </p:cNvSpPr>
              <p:nvPr/>
            </p:nvSpPr>
            <p:spPr bwMode="auto">
              <a:xfrm>
                <a:off x="3851920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en-US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5</a:t>
                </a:r>
                <a:r>
                  <a:rPr lang="en-US" altLang="zh-CN" sz="1600" i="1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d</a:t>
                </a:r>
                <a:endParaRPr lang="en-US" altLang="zh-CN" sz="1600" i="1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grpSp>
          <p:nvGrpSpPr>
            <p:cNvPr id="116" name="组 115"/>
            <p:cNvGrpSpPr/>
            <p:nvPr/>
          </p:nvGrpSpPr>
          <p:grpSpPr>
            <a:xfrm>
              <a:off x="9900592" y="3356992"/>
              <a:ext cx="361704" cy="360040"/>
              <a:chOff x="3851920" y="3356992"/>
              <a:chExt cx="433960" cy="432048"/>
            </a:xfrm>
          </p:grpSpPr>
          <p:sp>
            <p:nvSpPr>
              <p:cNvPr id="123" name="Rectangle 15"/>
              <p:cNvSpPr>
                <a:spLocks noChangeArrowheads="1"/>
              </p:cNvSpPr>
              <p:nvPr/>
            </p:nvSpPr>
            <p:spPr bwMode="auto">
              <a:xfrm>
                <a:off x="3851920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en-US" altLang="zh-CN" sz="2000" smtClean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  <a:endParaRPr lang="en-US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endParaRPr>
              </a:p>
            </p:txBody>
          </p:sp>
          <p:sp>
            <p:nvSpPr>
              <p:cNvPr id="124" name="椭圆 123"/>
              <p:cNvSpPr/>
              <p:nvPr/>
            </p:nvSpPr>
            <p:spPr>
              <a:xfrm>
                <a:off x="3888880" y="3392996"/>
                <a:ext cx="360040" cy="36004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125" name="Rectangle 15"/>
              <p:cNvSpPr>
                <a:spLocks noChangeArrowheads="1"/>
              </p:cNvSpPr>
              <p:nvPr/>
            </p:nvSpPr>
            <p:spPr bwMode="auto">
              <a:xfrm>
                <a:off x="3851920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en-US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5</a:t>
                </a:r>
                <a:r>
                  <a:rPr lang="en-US" altLang="zh-CN" sz="1600" i="1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e</a:t>
                </a:r>
                <a:endParaRPr lang="en-US" altLang="zh-CN" sz="1600" i="1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sp>
          <p:nvSpPr>
            <p:cNvPr id="118" name="Rectangle 15"/>
            <p:cNvSpPr>
              <a:spLocks noChangeArrowheads="1"/>
            </p:cNvSpPr>
            <p:nvPr/>
          </p:nvSpPr>
          <p:spPr bwMode="auto">
            <a:xfrm>
              <a:off x="9540552" y="2996952"/>
              <a:ext cx="361704" cy="3600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en-US" altLang="zh-CN" sz="200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1</a:t>
              </a:r>
              <a:endParaRPr lang="en-US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119" name="Rectangle 15"/>
            <p:cNvSpPr>
              <a:spLocks noChangeArrowheads="1"/>
            </p:cNvSpPr>
            <p:nvPr/>
          </p:nvSpPr>
          <p:spPr bwMode="auto">
            <a:xfrm>
              <a:off x="9900592" y="2996952"/>
              <a:ext cx="361704" cy="3600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en-US" altLang="zh-CN" sz="200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3</a:t>
              </a:r>
              <a:endParaRPr lang="en-US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</p:grpSp>
      <p:sp>
        <p:nvSpPr>
          <p:cNvPr id="122" name="Rectangle 15"/>
          <p:cNvSpPr>
            <a:spLocks noChangeArrowheads="1"/>
          </p:cNvSpPr>
          <p:nvPr/>
        </p:nvSpPr>
        <p:spPr bwMode="auto">
          <a:xfrm>
            <a:off x="5364086" y="2564904"/>
            <a:ext cx="1584176" cy="720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r" eaLnBrk="0" hangingPunct="0">
              <a:buSzPct val="100000"/>
            </a:pPr>
            <a:r>
              <a:rPr lang="en-US" altLang="zh-CN" sz="160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input sequence =</a:t>
            </a:r>
            <a:endParaRPr lang="en-US" altLang="zh-CN" sz="16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187" name="Rectangle 15"/>
          <p:cNvSpPr>
            <a:spLocks noChangeArrowheads="1"/>
          </p:cNvSpPr>
          <p:nvPr/>
        </p:nvSpPr>
        <p:spPr bwMode="auto">
          <a:xfrm>
            <a:off x="5004046" y="3717032"/>
            <a:ext cx="1944216" cy="720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r" eaLnBrk="0" hangingPunct="0">
              <a:buSzPct val="100000"/>
            </a:pPr>
            <a:r>
              <a:rPr lang="en-US" altLang="zh-CN" sz="1600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result sequence =</a:t>
            </a:r>
            <a:endParaRPr lang="en-US" altLang="zh-CN" sz="16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cxnSp>
        <p:nvCxnSpPr>
          <p:cNvPr id="188" name="曲线连接符 187"/>
          <p:cNvCxnSpPr>
            <a:stCxn id="123" idx="2"/>
          </p:cNvCxnSpPr>
          <p:nvPr/>
        </p:nvCxnSpPr>
        <p:spPr>
          <a:xfrm rot="5400000">
            <a:off x="7073030" y="3374578"/>
            <a:ext cx="504056" cy="324868"/>
          </a:xfrm>
          <a:prstGeom prst="curvedConnector3">
            <a:avLst>
              <a:gd name="adj1" fmla="val 50000"/>
            </a:avLst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7" name="组 16"/>
          <p:cNvGrpSpPr/>
          <p:nvPr/>
        </p:nvGrpSpPr>
        <p:grpSpPr>
          <a:xfrm>
            <a:off x="6948264" y="2564904"/>
            <a:ext cx="361704" cy="720080"/>
            <a:chOff x="9684568" y="4149080"/>
            <a:chExt cx="361704" cy="720080"/>
          </a:xfrm>
        </p:grpSpPr>
        <p:grpSp>
          <p:nvGrpSpPr>
            <p:cNvPr id="197" name="组 196"/>
            <p:cNvGrpSpPr/>
            <p:nvPr/>
          </p:nvGrpSpPr>
          <p:grpSpPr>
            <a:xfrm>
              <a:off x="9684568" y="4509120"/>
              <a:ext cx="361704" cy="360040"/>
              <a:chOff x="3851920" y="3356992"/>
              <a:chExt cx="433960" cy="432048"/>
            </a:xfrm>
          </p:grpSpPr>
          <p:sp>
            <p:nvSpPr>
              <p:cNvPr id="211" name="Rectangle 15"/>
              <p:cNvSpPr>
                <a:spLocks noChangeArrowheads="1"/>
              </p:cNvSpPr>
              <p:nvPr/>
            </p:nvSpPr>
            <p:spPr bwMode="auto">
              <a:xfrm>
                <a:off x="3851920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en-US" altLang="zh-CN" sz="2000" smtClean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  <a:endParaRPr lang="en-US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endParaRPr>
              </a:p>
            </p:txBody>
          </p:sp>
          <p:sp>
            <p:nvSpPr>
              <p:cNvPr id="212" name="椭圆 211"/>
              <p:cNvSpPr/>
              <p:nvPr/>
            </p:nvSpPr>
            <p:spPr>
              <a:xfrm>
                <a:off x="3888880" y="3392996"/>
                <a:ext cx="360040" cy="36004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213" name="Rectangle 15"/>
              <p:cNvSpPr>
                <a:spLocks noChangeArrowheads="1"/>
              </p:cNvSpPr>
              <p:nvPr/>
            </p:nvSpPr>
            <p:spPr bwMode="auto">
              <a:xfrm>
                <a:off x="3851920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en-US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5</a:t>
                </a:r>
                <a:r>
                  <a:rPr lang="en-US" altLang="zh-CN" sz="1600" i="1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d</a:t>
                </a:r>
                <a:endParaRPr lang="en-US" altLang="zh-CN" sz="1600" i="1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sp>
          <p:nvSpPr>
            <p:cNvPr id="199" name="Rectangle 15"/>
            <p:cNvSpPr>
              <a:spLocks noChangeArrowheads="1"/>
            </p:cNvSpPr>
            <p:nvPr/>
          </p:nvSpPr>
          <p:spPr bwMode="auto">
            <a:xfrm>
              <a:off x="9684568" y="4149080"/>
              <a:ext cx="361704" cy="3600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1</a:t>
              </a:r>
            </a:p>
          </p:txBody>
        </p:sp>
      </p:grpSp>
      <p:grpSp>
        <p:nvGrpSpPr>
          <p:cNvPr id="18" name="组 17"/>
          <p:cNvGrpSpPr/>
          <p:nvPr/>
        </p:nvGrpSpPr>
        <p:grpSpPr>
          <a:xfrm>
            <a:off x="6946600" y="2564904"/>
            <a:ext cx="361704" cy="720080"/>
            <a:chOff x="11267080" y="4149080"/>
            <a:chExt cx="361704" cy="720080"/>
          </a:xfrm>
        </p:grpSpPr>
        <p:grpSp>
          <p:nvGrpSpPr>
            <p:cNvPr id="198" name="组 197"/>
            <p:cNvGrpSpPr/>
            <p:nvPr/>
          </p:nvGrpSpPr>
          <p:grpSpPr>
            <a:xfrm>
              <a:off x="11267080" y="4509120"/>
              <a:ext cx="361704" cy="360040"/>
              <a:chOff x="3851920" y="3356992"/>
              <a:chExt cx="433960" cy="432048"/>
            </a:xfrm>
          </p:grpSpPr>
          <p:sp>
            <p:nvSpPr>
              <p:cNvPr id="208" name="Rectangle 15"/>
              <p:cNvSpPr>
                <a:spLocks noChangeArrowheads="1"/>
              </p:cNvSpPr>
              <p:nvPr/>
            </p:nvSpPr>
            <p:spPr bwMode="auto">
              <a:xfrm>
                <a:off x="3851920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en-US" altLang="zh-CN" sz="2000" smtClean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  <a:endParaRPr lang="en-US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endParaRPr>
              </a:p>
            </p:txBody>
          </p:sp>
          <p:sp>
            <p:nvSpPr>
              <p:cNvPr id="209" name="椭圆 208"/>
              <p:cNvSpPr/>
              <p:nvPr/>
            </p:nvSpPr>
            <p:spPr>
              <a:xfrm>
                <a:off x="3888880" y="3392996"/>
                <a:ext cx="360040" cy="36004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210" name="Rectangle 15"/>
              <p:cNvSpPr>
                <a:spLocks noChangeArrowheads="1"/>
              </p:cNvSpPr>
              <p:nvPr/>
            </p:nvSpPr>
            <p:spPr bwMode="auto">
              <a:xfrm>
                <a:off x="3851920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en-US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6</a:t>
                </a:r>
                <a:r>
                  <a:rPr lang="en-US" altLang="zh-CN" sz="1600" i="1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f</a:t>
                </a:r>
                <a:endParaRPr lang="en-US" altLang="zh-CN" sz="1600" i="1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sp>
          <p:nvSpPr>
            <p:cNvPr id="200" name="Rectangle 15"/>
            <p:cNvSpPr>
              <a:spLocks noChangeArrowheads="1"/>
            </p:cNvSpPr>
            <p:nvPr/>
          </p:nvSpPr>
          <p:spPr bwMode="auto">
            <a:xfrm>
              <a:off x="11267080" y="4149080"/>
              <a:ext cx="361704" cy="3600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2</a:t>
              </a:r>
            </a:p>
          </p:txBody>
        </p:sp>
      </p:grpSp>
      <p:grpSp>
        <p:nvGrpSpPr>
          <p:cNvPr id="16" name="组 15"/>
          <p:cNvGrpSpPr/>
          <p:nvPr/>
        </p:nvGrpSpPr>
        <p:grpSpPr>
          <a:xfrm>
            <a:off x="6946598" y="3717032"/>
            <a:ext cx="721744" cy="720080"/>
            <a:chOff x="10404648" y="4149080"/>
            <a:chExt cx="721744" cy="720080"/>
          </a:xfrm>
        </p:grpSpPr>
        <p:sp>
          <p:nvSpPr>
            <p:cNvPr id="201" name="Rectangle 15"/>
            <p:cNvSpPr>
              <a:spLocks noChangeArrowheads="1"/>
            </p:cNvSpPr>
            <p:nvPr/>
          </p:nvSpPr>
          <p:spPr bwMode="auto">
            <a:xfrm>
              <a:off x="10404648" y="4149080"/>
              <a:ext cx="721744" cy="3600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2000" dirty="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3</a:t>
              </a: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grpSp>
          <p:nvGrpSpPr>
            <p:cNvPr id="204" name="组 203"/>
            <p:cNvGrpSpPr/>
            <p:nvPr/>
          </p:nvGrpSpPr>
          <p:grpSpPr>
            <a:xfrm>
              <a:off x="10406312" y="4509120"/>
              <a:ext cx="720080" cy="360040"/>
              <a:chOff x="5940152" y="3068960"/>
              <a:chExt cx="864096" cy="432048"/>
            </a:xfrm>
          </p:grpSpPr>
          <p:sp>
            <p:nvSpPr>
              <p:cNvPr id="205" name="Rectangle 15"/>
              <p:cNvSpPr>
                <a:spLocks noChangeArrowheads="1"/>
              </p:cNvSpPr>
              <p:nvPr/>
            </p:nvSpPr>
            <p:spPr bwMode="auto">
              <a:xfrm>
                <a:off x="5940152" y="3068960"/>
                <a:ext cx="864096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endParaRPr lang="en-US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endParaRPr>
              </a:p>
            </p:txBody>
          </p:sp>
          <p:sp>
            <p:nvSpPr>
              <p:cNvPr id="206" name="椭圆 205"/>
              <p:cNvSpPr/>
              <p:nvPr/>
            </p:nvSpPr>
            <p:spPr>
              <a:xfrm>
                <a:off x="5994636" y="3104964"/>
                <a:ext cx="755128" cy="36004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207" name="Rectangle 15"/>
              <p:cNvSpPr>
                <a:spLocks noChangeArrowheads="1"/>
              </p:cNvSpPr>
              <p:nvPr/>
            </p:nvSpPr>
            <p:spPr bwMode="auto">
              <a:xfrm>
                <a:off x="5940152" y="3068960"/>
                <a:ext cx="864096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en-US" altLang="zh-CN" sz="1600" dirty="0" smtClean="0">
                    <a:solidFill>
                      <a:srgbClr val="FFFF00"/>
                    </a:solidFill>
                    <a:latin typeface="Arial" charset="0"/>
                    <a:sym typeface="Verdana" pitchFamily="34" charset="0"/>
                  </a:rPr>
                  <a:t>4</a:t>
                </a:r>
                <a:r>
                  <a:rPr lang="en-US" altLang="zh-CN" sz="1600" i="1" dirty="0" smtClean="0">
                    <a:solidFill>
                      <a:srgbClr val="FFFF00"/>
                    </a:solidFill>
                    <a:latin typeface="Arial" charset="0"/>
                    <a:sym typeface="Verdana" pitchFamily="34" charset="0"/>
                  </a:rPr>
                  <a:t>a</a:t>
                </a:r>
                <a:r>
                  <a:rPr lang="en-US" altLang="zh-CN" sz="1600" dirty="0" smtClean="0">
                    <a:solidFill>
                      <a:srgbClr val="FFFF00"/>
                    </a:solidFill>
                    <a:latin typeface="Arial" charset="0"/>
                    <a:sym typeface="Verdana" pitchFamily="34" charset="0"/>
                  </a:rPr>
                  <a:t>+5</a:t>
                </a:r>
                <a:r>
                  <a:rPr lang="en-US" altLang="zh-CN" sz="1600" i="1" dirty="0" smtClean="0">
                    <a:solidFill>
                      <a:srgbClr val="FFFF00"/>
                    </a:solidFill>
                    <a:latin typeface="Arial" charset="0"/>
                    <a:sym typeface="Verdana" pitchFamily="34" charset="0"/>
                  </a:rPr>
                  <a:t>e</a:t>
                </a:r>
                <a:endParaRPr lang="en-US" altLang="zh-CN" sz="1600" i="1" dirty="0">
                  <a:solidFill>
                    <a:srgbClr val="FFFF00"/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</p:grpSp>
      <p:cxnSp>
        <p:nvCxnSpPr>
          <p:cNvPr id="214" name="曲线连接符 213"/>
          <p:cNvCxnSpPr>
            <a:stCxn id="210" idx="2"/>
          </p:cNvCxnSpPr>
          <p:nvPr/>
        </p:nvCxnSpPr>
        <p:spPr>
          <a:xfrm rot="16200000" flipH="1">
            <a:off x="6928615" y="3483023"/>
            <a:ext cx="432050" cy="35971"/>
          </a:xfrm>
          <a:prstGeom prst="curvedConnector3">
            <a:avLst>
              <a:gd name="adj1" fmla="val 50000"/>
            </a:avLst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5" name="曲线连接符 214"/>
          <p:cNvCxnSpPr>
            <a:stCxn id="132" idx="2"/>
          </p:cNvCxnSpPr>
          <p:nvPr/>
        </p:nvCxnSpPr>
        <p:spPr>
          <a:xfrm rot="16200000" flipH="1">
            <a:off x="7254712" y="3159386"/>
            <a:ext cx="432050" cy="683246"/>
          </a:xfrm>
          <a:prstGeom prst="curvedConnector2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7" name="Rectangle 15"/>
          <p:cNvSpPr>
            <a:spLocks noChangeArrowheads="1"/>
          </p:cNvSpPr>
          <p:nvPr/>
        </p:nvSpPr>
        <p:spPr bwMode="auto">
          <a:xfrm rot="16200000">
            <a:off x="7920372" y="3032956"/>
            <a:ext cx="1728192" cy="360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r>
              <a:rPr lang="da-DK" altLang="zh-CN" sz="1600" dirty="0" err="1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Example</a:t>
            </a:r>
            <a:r>
              <a:rPr lang="da-DK" altLang="zh-CN" sz="1600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. </a:t>
            </a:r>
            <a:r>
              <a:rPr lang="da-DK" altLang="zh-CN" sz="1600" dirty="0" err="1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Row</a:t>
            </a:r>
            <a:r>
              <a:rPr lang="da-DK" altLang="zh-CN" sz="1600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 3 </a:t>
            </a:r>
          </a:p>
        </p:txBody>
      </p:sp>
      <p:cxnSp>
        <p:nvCxnSpPr>
          <p:cNvPr id="218" name="曲线连接符 217"/>
          <p:cNvCxnSpPr>
            <a:stCxn id="208" idx="2"/>
          </p:cNvCxnSpPr>
          <p:nvPr/>
        </p:nvCxnSpPr>
        <p:spPr>
          <a:xfrm rot="16200000" flipH="1">
            <a:off x="6893011" y="3519425"/>
            <a:ext cx="504056" cy="35174"/>
          </a:xfrm>
          <a:prstGeom prst="curvedConnector3">
            <a:avLst>
              <a:gd name="adj1" fmla="val 50000"/>
            </a:avLst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9" name="Rectangle 15"/>
          <p:cNvSpPr>
            <a:spLocks noChangeArrowheads="1"/>
          </p:cNvSpPr>
          <p:nvPr/>
        </p:nvSpPr>
        <p:spPr bwMode="auto">
          <a:xfrm>
            <a:off x="4283968" y="4653136"/>
            <a:ext cx="4680520" cy="648072"/>
          </a:xfrm>
          <a:prstGeom prst="rect">
            <a:avLst/>
          </a:prstGeom>
          <a:solidFill>
            <a:srgbClr val="008000"/>
          </a:solidFill>
          <a:ln w="28575" cap="rnd" cmpd="sng">
            <a:solidFill>
              <a:srgbClr val="008000"/>
            </a:solidFill>
            <a:prstDash val="solid"/>
            <a:bevel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r>
              <a:rPr lang="en-US" altLang="zh-CN" sz="1600" dirty="0" smtClean="0">
                <a:solidFill>
                  <a:schemeClr val="bg1"/>
                </a:solidFill>
                <a:latin typeface="Arial Black"/>
                <a:cs typeface="Arial Black"/>
                <a:sym typeface="Verdana" pitchFamily="34" charset="0"/>
              </a:rPr>
              <a:t>Load balancing is naturally guaranteed</a:t>
            </a:r>
            <a:r>
              <a:rPr lang="en-US" altLang="zh-CN" sz="1600" dirty="0">
                <a:solidFill>
                  <a:schemeClr val="bg1"/>
                </a:solidFill>
                <a:latin typeface="Arial Black"/>
                <a:cs typeface="Arial Black"/>
                <a:sym typeface="Verdana" pitchFamily="34" charset="0"/>
              </a:rPr>
              <a:t>.</a:t>
            </a:r>
            <a:endParaRPr lang="en-US" altLang="zh-CN" sz="1600" dirty="0" smtClean="0">
              <a:solidFill>
                <a:schemeClr val="bg1"/>
              </a:solidFill>
              <a:latin typeface="Arial Black"/>
              <a:cs typeface="Arial Black"/>
              <a:sym typeface="Verdana" pitchFamily="34" charset="0"/>
            </a:endParaRPr>
          </a:p>
        </p:txBody>
      </p:sp>
      <p:sp>
        <p:nvSpPr>
          <p:cNvPr id="220" name="Rectangle 15"/>
          <p:cNvSpPr>
            <a:spLocks noChangeArrowheads="1"/>
          </p:cNvSpPr>
          <p:nvPr/>
        </p:nvSpPr>
        <p:spPr bwMode="auto">
          <a:xfrm>
            <a:off x="4283968" y="5445224"/>
            <a:ext cx="4680520" cy="1152128"/>
          </a:xfrm>
          <a:prstGeom prst="rect">
            <a:avLst/>
          </a:prstGeom>
          <a:solidFill>
            <a:srgbClr val="008000"/>
          </a:solidFill>
          <a:ln w="28575" cap="rnd" cmpd="sng">
            <a:solidFill>
              <a:srgbClr val="008000"/>
            </a:solidFill>
            <a:prstDash val="solid"/>
            <a:bevel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r>
              <a:rPr lang="en-US" altLang="zh-CN" sz="1600" dirty="0" smtClean="0">
                <a:solidFill>
                  <a:schemeClr val="bg1"/>
                </a:solidFill>
                <a:latin typeface="Arial Black"/>
                <a:cs typeface="Arial Black"/>
                <a:sym typeface="Verdana" pitchFamily="34" charset="0"/>
              </a:rPr>
              <a:t>If the pre-allocated space is not enough,</a:t>
            </a:r>
          </a:p>
          <a:p>
            <a:pPr algn="ctr" eaLnBrk="0" hangingPunct="0">
              <a:buSzPct val="100000"/>
            </a:pPr>
            <a:r>
              <a:rPr lang="en-US" altLang="zh-CN" sz="1600" dirty="0" smtClean="0">
                <a:solidFill>
                  <a:schemeClr val="bg1"/>
                </a:solidFill>
                <a:latin typeface="Arial Black"/>
                <a:cs typeface="Arial Black"/>
                <a:sym typeface="Verdana" pitchFamily="34" charset="0"/>
              </a:rPr>
              <a:t>2x memory is allocated. </a:t>
            </a:r>
          </a:p>
          <a:p>
            <a:pPr algn="ctr" eaLnBrk="0" hangingPunct="0">
              <a:buSzPct val="100000"/>
            </a:pPr>
            <a:r>
              <a:rPr lang="en-US" altLang="zh-CN" sz="1600" dirty="0" smtClean="0">
                <a:solidFill>
                  <a:schemeClr val="bg1"/>
                </a:solidFill>
                <a:latin typeface="Arial Black"/>
                <a:cs typeface="Arial Black"/>
                <a:sym typeface="Verdana" pitchFamily="34" charset="0"/>
              </a:rPr>
              <a:t>The old values are copied to new space.</a:t>
            </a:r>
          </a:p>
          <a:p>
            <a:pPr algn="ctr" eaLnBrk="0" hangingPunct="0">
              <a:buSzPct val="100000"/>
            </a:pPr>
            <a:r>
              <a:rPr lang="en-US" altLang="zh-CN" sz="1600" dirty="0" smtClean="0">
                <a:solidFill>
                  <a:schemeClr val="bg1"/>
                </a:solidFill>
                <a:latin typeface="Arial Black"/>
                <a:cs typeface="Arial Black"/>
                <a:sym typeface="Verdana" pitchFamily="34" charset="0"/>
              </a:rPr>
              <a:t>The same merge operations continue.</a:t>
            </a:r>
          </a:p>
        </p:txBody>
      </p:sp>
      <p:sp>
        <p:nvSpPr>
          <p:cNvPr id="68" name="椭圆 67"/>
          <p:cNvSpPr/>
          <p:nvPr/>
        </p:nvSpPr>
        <p:spPr>
          <a:xfrm>
            <a:off x="4283968" y="3789040"/>
            <a:ext cx="864096" cy="86409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5400" dirty="0" smtClean="0"/>
              <a:t>P</a:t>
            </a:r>
            <a:endParaRPr lang="en-US" sz="5400" dirty="0"/>
          </a:p>
        </p:txBody>
      </p:sp>
      <p:sp>
        <p:nvSpPr>
          <p:cNvPr id="69" name="椭圆 68"/>
          <p:cNvSpPr/>
          <p:nvPr/>
        </p:nvSpPr>
        <p:spPr>
          <a:xfrm>
            <a:off x="5220072" y="3789040"/>
            <a:ext cx="864096" cy="864096"/>
          </a:xfrm>
          <a:prstGeom prst="ellipse">
            <a:avLst/>
          </a:prstGeom>
          <a:solidFill>
            <a:srgbClr val="008000"/>
          </a:solidFill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5400" dirty="0" smtClean="0"/>
              <a:t>S</a:t>
            </a:r>
            <a:endParaRPr lang="en-US" sz="5400" dirty="0"/>
          </a:p>
        </p:txBody>
      </p:sp>
      <p:sp>
        <p:nvSpPr>
          <p:cNvPr id="70" name="椭圆 69"/>
          <p:cNvSpPr/>
          <p:nvPr/>
        </p:nvSpPr>
        <p:spPr>
          <a:xfrm>
            <a:off x="8028384" y="5157192"/>
            <a:ext cx="864096" cy="864096"/>
          </a:xfrm>
          <a:prstGeom prst="ellipse">
            <a:avLst/>
          </a:prstGeom>
          <a:solidFill>
            <a:srgbClr val="0000FF"/>
          </a:solidFill>
          <a:ln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5400" dirty="0" smtClean="0"/>
              <a:t>U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36945431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0431E-6 2.26135E-6 L 4.40431E-6 0.16821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4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4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7.71101E-7 2.26135E-6 L 0.07884 0.16821 " pathEditMode="relative" ptsTypes="AA">
                                      <p:cBhvr>
                                        <p:cTn id="63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4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7881 0.16801 L 0.00382 0.16801 " pathEditMode="relative" rAng="0" ptsTypes="AA">
                                      <p:cBhvr>
                                        <p:cTn id="72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49" y="0"/>
                                    </p:animMotion>
                                  </p:childTnLst>
                                </p:cTn>
                              </p:par>
                              <p:par>
                                <p:cTn id="7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23538E-7 -2.61745E-6 L 0.04322 -2.61745E-6 " pathEditMode="relative" rAng="0" ptsTypes="AA">
                                      <p:cBhvr>
                                        <p:cTn id="74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5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8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8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7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0431E-6 2.26135E-6 L 0.12191 0.16821 " pathEditMode="relative" rAng="0" ptsTypes="AA">
                                      <p:cBhvr>
                                        <p:cTn id="105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96" y="84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2187 0.16829 L 0.04323 0.16806 " pathEditMode="relative" rAng="0" ptsTypes="AA">
                                      <p:cBhvr>
                                        <p:cTn id="109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41" y="-23"/>
                                    </p:animMotion>
                                  </p:childTnLst>
                                </p:cTn>
                              </p:par>
                              <p:par>
                                <p:cTn id="110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323 2.22222E-6 L 0.07882 2.22222E-6 " pathEditMode="relative" rAng="0" ptsTypes="AA">
                                      <p:cBhvr>
                                        <p:cTn id="111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7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30" dur="2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35" dur="2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40" dur="2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9" grpId="0" animBg="1"/>
      <p:bldP spid="220" grpId="0" animBg="1"/>
      <p:bldP spid="68" grpId="0" animBg="1"/>
      <p:bldP spid="69" grpId="0" animBg="1"/>
      <p:bldP spid="70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042988" y="460375"/>
            <a:ext cx="7921500" cy="736377"/>
          </a:xfrm>
        </p:spPr>
        <p:txBody>
          <a:bodyPr/>
          <a:lstStyle/>
          <a:p>
            <a:r>
              <a:rPr lang="en-US" altLang="zh-CN" sz="3200" noProof="1">
                <a:sym typeface="Verdana" pitchFamily="34" charset="0"/>
              </a:rPr>
              <a:t>Framework Stage </a:t>
            </a:r>
            <a:r>
              <a:rPr lang="en-US" altLang="zh-CN" sz="3200" noProof="1" smtClean="0">
                <a:sym typeface="Verdana" pitchFamily="34" charset="0"/>
              </a:rPr>
              <a:t>4</a:t>
            </a:r>
            <a:endParaRPr lang="en-US" altLang="zh-CN" sz="3200" noProof="1" smtClean="0">
              <a:solidFill>
                <a:srgbClr val="933027"/>
              </a:solidFill>
              <a:sym typeface="Verdana" pitchFamily="34" charset="0"/>
            </a:endParaRPr>
          </a:p>
        </p:txBody>
      </p:sp>
      <p:sp>
        <p:nvSpPr>
          <p:cNvPr id="10243" name="Footer Placeholder 3"/>
          <p:cNvSpPr>
            <a:spLocks noGrp="1"/>
          </p:cNvSpPr>
          <p:nvPr>
            <p:ph type="ftr" sz="quarter" idx="14"/>
          </p:nvPr>
        </p:nvSpPr>
        <p:spPr>
          <a:noFill/>
        </p:spPr>
        <p:txBody>
          <a:bodyPr/>
          <a:lstStyle/>
          <a:p>
            <a:r>
              <a:rPr lang="en-US" altLang="zh-CN" noProof="1" smtClean="0"/>
              <a:t>Faculty of Science</a:t>
            </a:r>
          </a:p>
        </p:txBody>
      </p:sp>
      <p:sp>
        <p:nvSpPr>
          <p:cNvPr id="10244" name="Slide Number Placeholder 5"/>
          <p:cNvSpPr>
            <a:spLocks noGrp="1"/>
          </p:cNvSpPr>
          <p:nvPr>
            <p:ph type="sldNum" sz="quarter" idx="16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AABF0D7A-581C-4D2D-9D06-0B18E6A46BA3}" type="slidenum">
              <a:rPr lang="en-US" altLang="zh-CN" noProof="1" dirty="0" smtClean="0"/>
              <a:pPr/>
              <a:t>57</a:t>
            </a:fld>
            <a:endParaRPr lang="en-US" altLang="zh-CN" noProof="1" smtClean="0"/>
          </a:p>
        </p:txBody>
      </p:sp>
      <p:pic>
        <p:nvPicPr>
          <p:cNvPr id="12" name="图片 11" descr="framework-eps-converted-t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56792"/>
            <a:ext cx="9144000" cy="4135723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7596336" y="1628800"/>
            <a:ext cx="1368152" cy="3672408"/>
          </a:xfrm>
          <a:prstGeom prst="rect">
            <a:avLst/>
          </a:prstGeom>
          <a:noFill/>
          <a:ln w="38100" cmpd="sng">
            <a:solidFill>
              <a:srgbClr val="0080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2680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15"/>
          <p:cNvSpPr>
            <a:spLocks noChangeArrowheads="1"/>
          </p:cNvSpPr>
          <p:nvPr/>
        </p:nvSpPr>
        <p:spPr bwMode="auto">
          <a:xfrm>
            <a:off x="2195736" y="3429000"/>
            <a:ext cx="72008" cy="360040"/>
          </a:xfrm>
          <a:prstGeom prst="rect">
            <a:avLst/>
          </a:prstGeom>
          <a:solidFill>
            <a:srgbClr val="3366FF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en-US" altLang="zh-CN" sz="1200" i="1" dirty="0">
              <a:solidFill>
                <a:schemeClr val="tx1">
                  <a:lumMod val="50000"/>
                </a:schemeClr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2771800" y="3429000"/>
            <a:ext cx="432048" cy="360040"/>
          </a:xfrm>
          <a:prstGeom prst="rect">
            <a:avLst/>
          </a:prstGeom>
          <a:solidFill>
            <a:srgbClr val="3366FF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en-US" altLang="zh-CN" sz="1200" i="1" dirty="0">
              <a:solidFill>
                <a:schemeClr val="tx1">
                  <a:lumMod val="50000"/>
                </a:schemeClr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17" name="Rectangle 15"/>
          <p:cNvSpPr>
            <a:spLocks noChangeArrowheads="1"/>
          </p:cNvSpPr>
          <p:nvPr/>
        </p:nvSpPr>
        <p:spPr bwMode="auto">
          <a:xfrm>
            <a:off x="3491880" y="3429000"/>
            <a:ext cx="576064" cy="360040"/>
          </a:xfrm>
          <a:prstGeom prst="rect">
            <a:avLst/>
          </a:prstGeom>
          <a:solidFill>
            <a:srgbClr val="3366FF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en-US" altLang="zh-CN" sz="1200" i="1" dirty="0">
              <a:solidFill>
                <a:schemeClr val="tx1">
                  <a:lumMod val="50000"/>
                </a:schemeClr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18" name="Rectangle 15"/>
          <p:cNvSpPr>
            <a:spLocks noChangeArrowheads="1"/>
          </p:cNvSpPr>
          <p:nvPr/>
        </p:nvSpPr>
        <p:spPr bwMode="auto">
          <a:xfrm>
            <a:off x="4211960" y="3429000"/>
            <a:ext cx="288032" cy="360040"/>
          </a:xfrm>
          <a:prstGeom prst="rect">
            <a:avLst/>
          </a:prstGeom>
          <a:solidFill>
            <a:srgbClr val="3366FF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en-US" altLang="zh-CN" sz="1200" i="1" dirty="0">
              <a:solidFill>
                <a:schemeClr val="tx1">
                  <a:lumMod val="50000"/>
                </a:schemeClr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19" name="Rectangle 15"/>
          <p:cNvSpPr>
            <a:spLocks noChangeArrowheads="1"/>
          </p:cNvSpPr>
          <p:nvPr/>
        </p:nvSpPr>
        <p:spPr bwMode="auto">
          <a:xfrm>
            <a:off x="4932040" y="3429000"/>
            <a:ext cx="504056" cy="360040"/>
          </a:xfrm>
          <a:prstGeom prst="rect">
            <a:avLst/>
          </a:prstGeom>
          <a:solidFill>
            <a:srgbClr val="3366FF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en-US" altLang="zh-CN" sz="1200" i="1" dirty="0">
              <a:solidFill>
                <a:schemeClr val="tx1">
                  <a:lumMod val="50000"/>
                </a:schemeClr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20" name="Rectangle 15"/>
          <p:cNvSpPr>
            <a:spLocks noChangeArrowheads="1"/>
          </p:cNvSpPr>
          <p:nvPr/>
        </p:nvSpPr>
        <p:spPr bwMode="auto">
          <a:xfrm>
            <a:off x="7020272" y="3429000"/>
            <a:ext cx="144016" cy="360040"/>
          </a:xfrm>
          <a:prstGeom prst="rect">
            <a:avLst/>
          </a:prstGeom>
          <a:solidFill>
            <a:srgbClr val="3366FF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en-US" altLang="zh-CN" sz="1200" i="1" dirty="0">
              <a:solidFill>
                <a:schemeClr val="tx1">
                  <a:lumMod val="50000"/>
                </a:schemeClr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21" name="Rectangle 15"/>
          <p:cNvSpPr>
            <a:spLocks noChangeArrowheads="1"/>
          </p:cNvSpPr>
          <p:nvPr/>
        </p:nvSpPr>
        <p:spPr bwMode="auto">
          <a:xfrm>
            <a:off x="1619672" y="3429000"/>
            <a:ext cx="144016" cy="360040"/>
          </a:xfrm>
          <a:prstGeom prst="rect">
            <a:avLst/>
          </a:prstGeom>
          <a:solidFill>
            <a:srgbClr val="3366FF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en-US" altLang="zh-CN" sz="1200" i="1" dirty="0">
              <a:solidFill>
                <a:schemeClr val="tx1">
                  <a:lumMod val="50000"/>
                </a:schemeClr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22" name="Rectangle 15"/>
          <p:cNvSpPr>
            <a:spLocks noChangeArrowheads="1"/>
          </p:cNvSpPr>
          <p:nvPr/>
        </p:nvSpPr>
        <p:spPr bwMode="auto">
          <a:xfrm>
            <a:off x="1907704" y="3429000"/>
            <a:ext cx="288032" cy="360040"/>
          </a:xfrm>
          <a:prstGeom prst="rect">
            <a:avLst/>
          </a:prstGeom>
          <a:solidFill>
            <a:srgbClr val="3366FF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en-US" altLang="zh-CN" sz="1200" i="1" dirty="0">
              <a:solidFill>
                <a:schemeClr val="tx1">
                  <a:lumMod val="50000"/>
                </a:schemeClr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23" name="Rectangle 15"/>
          <p:cNvSpPr>
            <a:spLocks noChangeArrowheads="1"/>
          </p:cNvSpPr>
          <p:nvPr/>
        </p:nvSpPr>
        <p:spPr bwMode="auto">
          <a:xfrm>
            <a:off x="2483768" y="3429000"/>
            <a:ext cx="72008" cy="360040"/>
          </a:xfrm>
          <a:prstGeom prst="rect">
            <a:avLst/>
          </a:prstGeom>
          <a:solidFill>
            <a:srgbClr val="3366FF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en-US" altLang="zh-CN" sz="1200" i="1" dirty="0">
              <a:solidFill>
                <a:schemeClr val="tx1">
                  <a:lumMod val="50000"/>
                </a:schemeClr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1024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042988" y="460375"/>
            <a:ext cx="7921500" cy="736377"/>
          </a:xfrm>
        </p:spPr>
        <p:txBody>
          <a:bodyPr/>
          <a:lstStyle/>
          <a:p>
            <a:r>
              <a:rPr lang="en-US" altLang="zh-CN" sz="3200" noProof="1" smtClean="0">
                <a:sym typeface="Verdana" pitchFamily="34" charset="0"/>
              </a:rPr>
              <a:t>Stage 4. Arranging data</a:t>
            </a:r>
            <a:endParaRPr lang="en-US" altLang="zh-CN" sz="3200" noProof="1" smtClean="0">
              <a:solidFill>
                <a:srgbClr val="933027"/>
              </a:solidFill>
              <a:sym typeface="Verdana" pitchFamily="34" charset="0"/>
            </a:endParaRPr>
          </a:p>
        </p:txBody>
      </p:sp>
      <p:sp>
        <p:nvSpPr>
          <p:cNvPr id="10243" name="Footer Placeholder 3"/>
          <p:cNvSpPr>
            <a:spLocks noGrp="1"/>
          </p:cNvSpPr>
          <p:nvPr>
            <p:ph type="ftr" sz="quarter" idx="14"/>
          </p:nvPr>
        </p:nvSpPr>
        <p:spPr>
          <a:noFill/>
        </p:spPr>
        <p:txBody>
          <a:bodyPr/>
          <a:lstStyle/>
          <a:p>
            <a:r>
              <a:rPr lang="en-US" altLang="zh-CN" noProof="1" smtClean="0"/>
              <a:t>Faculty of Science</a:t>
            </a:r>
          </a:p>
        </p:txBody>
      </p:sp>
      <p:sp>
        <p:nvSpPr>
          <p:cNvPr id="10244" name="Slide Number Placeholder 5"/>
          <p:cNvSpPr>
            <a:spLocks noGrp="1"/>
          </p:cNvSpPr>
          <p:nvPr>
            <p:ph type="sldNum" sz="quarter" idx="16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AABF0D7A-581C-4D2D-9D06-0B18E6A46BA3}" type="slidenum">
              <a:rPr lang="en-US" altLang="zh-CN" noProof="1" dirty="0" smtClean="0"/>
              <a:pPr/>
              <a:t>58</a:t>
            </a:fld>
            <a:endParaRPr lang="en-US" altLang="zh-CN" noProof="1" smtClean="0"/>
          </a:p>
        </p:txBody>
      </p:sp>
      <p:sp>
        <p:nvSpPr>
          <p:cNvPr id="15" name="Rectangle 3"/>
          <p:cNvSpPr txBox="1">
            <a:spLocks noChangeArrowheads="1"/>
          </p:cNvSpPr>
          <p:nvPr/>
        </p:nvSpPr>
        <p:spPr bwMode="auto">
          <a:xfrm>
            <a:off x="1042988" y="1700809"/>
            <a:ext cx="7633468" cy="10801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342900" indent="-342900" eaLnBrk="0" hangingPunct="0">
              <a:spcBef>
                <a:spcPts val="1200"/>
              </a:spcBef>
              <a:buFontTx/>
              <a:buChar char="•"/>
              <a:defRPr/>
            </a:pPr>
            <a:r>
              <a:rPr lang="en-US" altLang="zh-CN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Now we know the precise size of </a:t>
            </a:r>
            <a:r>
              <a:rPr lang="en-US" altLang="zh-CN" sz="2000" i="1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nnzC</a:t>
            </a:r>
            <a:r>
              <a:rPr lang="en-US" altLang="zh-CN" sz="2000" kern="0" noProof="1">
                <a:solidFill>
                  <a:srgbClr val="212121"/>
                </a:solidFill>
                <a:latin typeface="+mn-lt"/>
                <a:sym typeface="Verdana" pitchFamily="34" charset="0"/>
              </a:rPr>
              <a:t>,</a:t>
            </a:r>
            <a:r>
              <a:rPr lang="en-US" altLang="zh-CN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 and can allocate a “real” </a:t>
            </a:r>
            <a:r>
              <a:rPr lang="en-US" altLang="zh-CN" sz="2000" i="1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C</a:t>
            </a:r>
            <a:r>
              <a:rPr lang="en-US" altLang="zh-CN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 and copy nonzeros from the pre-allocated space to the final space.</a:t>
            </a:r>
            <a:endParaRPr lang="en-US" altLang="zh-CN" sz="1600" noProof="1">
              <a:solidFill>
                <a:srgbClr val="000000"/>
              </a:solidFill>
              <a:latin typeface="+mn-lt"/>
              <a:sym typeface="Verdana" pitchFamily="34" charset="0"/>
            </a:endParaRPr>
          </a:p>
        </p:txBody>
      </p:sp>
      <p:sp>
        <p:nvSpPr>
          <p:cNvPr id="6" name="Rectangle 15"/>
          <p:cNvSpPr>
            <a:spLocks noChangeArrowheads="1"/>
          </p:cNvSpPr>
          <p:nvPr/>
        </p:nvSpPr>
        <p:spPr bwMode="auto">
          <a:xfrm>
            <a:off x="2771800" y="3429000"/>
            <a:ext cx="720080" cy="360040"/>
          </a:xfrm>
          <a:prstGeom prst="rect">
            <a:avLst/>
          </a:prstGeom>
          <a:noFill/>
          <a:ln w="38100" cmpd="sng">
            <a:solidFill>
              <a:schemeClr val="tx1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en-US" altLang="zh-CN" sz="1200" i="1" dirty="0">
              <a:solidFill>
                <a:schemeClr val="tx1">
                  <a:lumMod val="50000"/>
                </a:schemeClr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7" name="Rectangle 15"/>
          <p:cNvSpPr>
            <a:spLocks noChangeArrowheads="1"/>
          </p:cNvSpPr>
          <p:nvPr/>
        </p:nvSpPr>
        <p:spPr bwMode="auto">
          <a:xfrm>
            <a:off x="3491880" y="3429000"/>
            <a:ext cx="720080" cy="360040"/>
          </a:xfrm>
          <a:prstGeom prst="rect">
            <a:avLst/>
          </a:prstGeom>
          <a:noFill/>
          <a:ln w="38100" cmpd="sng">
            <a:solidFill>
              <a:schemeClr val="tx1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en-US" altLang="zh-CN" sz="1200" i="1" dirty="0">
              <a:solidFill>
                <a:schemeClr val="tx1">
                  <a:lumMod val="50000"/>
                </a:schemeClr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8" name="Rectangle 15"/>
          <p:cNvSpPr>
            <a:spLocks noChangeArrowheads="1"/>
          </p:cNvSpPr>
          <p:nvPr/>
        </p:nvSpPr>
        <p:spPr bwMode="auto">
          <a:xfrm>
            <a:off x="4211960" y="3429000"/>
            <a:ext cx="720080" cy="360040"/>
          </a:xfrm>
          <a:prstGeom prst="rect">
            <a:avLst/>
          </a:prstGeom>
          <a:noFill/>
          <a:ln w="38100" cmpd="sng">
            <a:solidFill>
              <a:schemeClr val="tx1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en-US" altLang="zh-CN" sz="1200" i="1" dirty="0">
              <a:solidFill>
                <a:schemeClr val="tx1">
                  <a:lumMod val="50000"/>
                </a:schemeClr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9" name="Rectangle 15"/>
          <p:cNvSpPr>
            <a:spLocks noChangeArrowheads="1"/>
          </p:cNvSpPr>
          <p:nvPr/>
        </p:nvSpPr>
        <p:spPr bwMode="auto">
          <a:xfrm>
            <a:off x="4932040" y="3429000"/>
            <a:ext cx="2088232" cy="360040"/>
          </a:xfrm>
          <a:prstGeom prst="rect">
            <a:avLst/>
          </a:prstGeom>
          <a:noFill/>
          <a:ln w="38100" cmpd="sng">
            <a:solidFill>
              <a:schemeClr val="tx1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en-US" altLang="zh-CN" sz="1200" i="1" dirty="0">
              <a:solidFill>
                <a:schemeClr val="tx1">
                  <a:lumMod val="50000"/>
                </a:schemeClr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10" name="Rectangle 15"/>
          <p:cNvSpPr>
            <a:spLocks noChangeArrowheads="1"/>
          </p:cNvSpPr>
          <p:nvPr/>
        </p:nvSpPr>
        <p:spPr bwMode="auto">
          <a:xfrm>
            <a:off x="2483768" y="3429000"/>
            <a:ext cx="288032" cy="360040"/>
          </a:xfrm>
          <a:prstGeom prst="rect">
            <a:avLst/>
          </a:prstGeom>
          <a:noFill/>
          <a:ln w="38100" cmpd="sng">
            <a:solidFill>
              <a:schemeClr val="tx1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en-US" altLang="zh-CN" sz="1200" i="1" dirty="0">
              <a:solidFill>
                <a:schemeClr val="tx1">
                  <a:lumMod val="50000"/>
                </a:schemeClr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11" name="Rectangle 15"/>
          <p:cNvSpPr>
            <a:spLocks noChangeArrowheads="1"/>
          </p:cNvSpPr>
          <p:nvPr/>
        </p:nvSpPr>
        <p:spPr bwMode="auto">
          <a:xfrm>
            <a:off x="2195736" y="3429000"/>
            <a:ext cx="288032" cy="360040"/>
          </a:xfrm>
          <a:prstGeom prst="rect">
            <a:avLst/>
          </a:prstGeom>
          <a:noFill/>
          <a:ln w="38100" cmpd="sng">
            <a:solidFill>
              <a:schemeClr val="tx1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en-US" altLang="zh-CN" sz="1200" i="1" dirty="0">
              <a:solidFill>
                <a:schemeClr val="tx1">
                  <a:lumMod val="50000"/>
                </a:schemeClr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12" name="Rectangle 15"/>
          <p:cNvSpPr>
            <a:spLocks noChangeArrowheads="1"/>
          </p:cNvSpPr>
          <p:nvPr/>
        </p:nvSpPr>
        <p:spPr bwMode="auto">
          <a:xfrm>
            <a:off x="1907704" y="3429000"/>
            <a:ext cx="288032" cy="360040"/>
          </a:xfrm>
          <a:prstGeom prst="rect">
            <a:avLst/>
          </a:prstGeom>
          <a:noFill/>
          <a:ln w="38100" cmpd="sng">
            <a:solidFill>
              <a:schemeClr val="tx1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en-US" altLang="zh-CN" sz="1200" i="1" dirty="0">
              <a:solidFill>
                <a:schemeClr val="tx1">
                  <a:lumMod val="50000"/>
                </a:schemeClr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13" name="Rectangle 15"/>
          <p:cNvSpPr>
            <a:spLocks noChangeArrowheads="1"/>
          </p:cNvSpPr>
          <p:nvPr/>
        </p:nvSpPr>
        <p:spPr bwMode="auto">
          <a:xfrm>
            <a:off x="1619672" y="3429000"/>
            <a:ext cx="288032" cy="360040"/>
          </a:xfrm>
          <a:prstGeom prst="rect">
            <a:avLst/>
          </a:prstGeom>
          <a:noFill/>
          <a:ln w="38100" cmpd="sng">
            <a:solidFill>
              <a:schemeClr val="tx1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en-US" altLang="zh-CN" sz="1200" i="1" dirty="0">
              <a:solidFill>
                <a:schemeClr val="tx1">
                  <a:lumMod val="50000"/>
                </a:schemeClr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14" name="Rectangle 15"/>
          <p:cNvSpPr>
            <a:spLocks noChangeArrowheads="1"/>
          </p:cNvSpPr>
          <p:nvPr/>
        </p:nvSpPr>
        <p:spPr bwMode="auto">
          <a:xfrm>
            <a:off x="7020272" y="3429000"/>
            <a:ext cx="2088232" cy="360040"/>
          </a:xfrm>
          <a:prstGeom prst="rect">
            <a:avLst/>
          </a:prstGeom>
          <a:noFill/>
          <a:ln w="38100" cmpd="sng">
            <a:solidFill>
              <a:schemeClr val="tx1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en-US" altLang="zh-CN" sz="1200" i="1" dirty="0">
              <a:solidFill>
                <a:schemeClr val="tx1">
                  <a:lumMod val="50000"/>
                </a:schemeClr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25" name="Rectangle 15"/>
          <p:cNvSpPr>
            <a:spLocks noChangeArrowheads="1"/>
          </p:cNvSpPr>
          <p:nvPr/>
        </p:nvSpPr>
        <p:spPr bwMode="auto">
          <a:xfrm>
            <a:off x="1619672" y="5013176"/>
            <a:ext cx="144016" cy="360040"/>
          </a:xfrm>
          <a:prstGeom prst="rect">
            <a:avLst/>
          </a:prstGeom>
          <a:solidFill>
            <a:srgbClr val="3366FF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en-US" altLang="zh-CN" sz="1200" i="1" dirty="0">
              <a:solidFill>
                <a:schemeClr val="tx1">
                  <a:lumMod val="50000"/>
                </a:schemeClr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26" name="Rectangle 15"/>
          <p:cNvSpPr>
            <a:spLocks noChangeArrowheads="1"/>
          </p:cNvSpPr>
          <p:nvPr/>
        </p:nvSpPr>
        <p:spPr bwMode="auto">
          <a:xfrm>
            <a:off x="1619672" y="5013176"/>
            <a:ext cx="144016" cy="360040"/>
          </a:xfrm>
          <a:prstGeom prst="rect">
            <a:avLst/>
          </a:prstGeom>
          <a:noFill/>
          <a:ln w="38100" cmpd="sng">
            <a:solidFill>
              <a:schemeClr val="tx1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en-US" altLang="zh-CN" sz="1200" i="1" dirty="0">
              <a:solidFill>
                <a:schemeClr val="tx1">
                  <a:lumMod val="50000"/>
                </a:schemeClr>
              </a:solidFill>
              <a:latin typeface="Arial" charset="0"/>
              <a:sym typeface="Verdana" pitchFamily="34" charset="0"/>
            </a:endParaRPr>
          </a:p>
        </p:txBody>
      </p:sp>
      <p:cxnSp>
        <p:nvCxnSpPr>
          <p:cNvPr id="27" name="曲线连接符 26"/>
          <p:cNvCxnSpPr>
            <a:endCxn id="26" idx="0"/>
          </p:cNvCxnSpPr>
          <p:nvPr/>
        </p:nvCxnSpPr>
        <p:spPr>
          <a:xfrm rot="10800000" flipV="1">
            <a:off x="1691680" y="3789040"/>
            <a:ext cx="5400600" cy="1224136"/>
          </a:xfrm>
          <a:prstGeom prst="curvedConnector2">
            <a:avLst/>
          </a:prstGeom>
          <a:ln>
            <a:solidFill>
              <a:srgbClr val="00009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ectangle 15"/>
          <p:cNvSpPr>
            <a:spLocks noChangeArrowheads="1"/>
          </p:cNvSpPr>
          <p:nvPr/>
        </p:nvSpPr>
        <p:spPr bwMode="auto">
          <a:xfrm>
            <a:off x="1763688" y="5013176"/>
            <a:ext cx="144016" cy="360040"/>
          </a:xfrm>
          <a:prstGeom prst="rect">
            <a:avLst/>
          </a:prstGeom>
          <a:solidFill>
            <a:srgbClr val="3366FF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en-US" altLang="zh-CN" sz="1200" i="1" dirty="0">
              <a:solidFill>
                <a:schemeClr val="tx1">
                  <a:lumMod val="50000"/>
                </a:schemeClr>
              </a:solidFill>
              <a:latin typeface="Arial" charset="0"/>
              <a:sym typeface="Verdana" pitchFamily="34" charset="0"/>
            </a:endParaRPr>
          </a:p>
        </p:txBody>
      </p:sp>
      <p:cxnSp>
        <p:nvCxnSpPr>
          <p:cNvPr id="30" name="曲线连接符 29"/>
          <p:cNvCxnSpPr>
            <a:stCxn id="21" idx="2"/>
            <a:endCxn id="29" idx="0"/>
          </p:cNvCxnSpPr>
          <p:nvPr/>
        </p:nvCxnSpPr>
        <p:spPr>
          <a:xfrm rot="16200000" flipH="1">
            <a:off x="1151620" y="4329100"/>
            <a:ext cx="1224136" cy="144016"/>
          </a:xfrm>
          <a:prstGeom prst="curvedConnector3">
            <a:avLst>
              <a:gd name="adj1" fmla="val 50000"/>
            </a:avLst>
          </a:prstGeom>
          <a:ln>
            <a:solidFill>
              <a:srgbClr val="00009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Rectangle 15"/>
          <p:cNvSpPr>
            <a:spLocks noChangeArrowheads="1"/>
          </p:cNvSpPr>
          <p:nvPr/>
        </p:nvSpPr>
        <p:spPr bwMode="auto">
          <a:xfrm>
            <a:off x="1763688" y="5013176"/>
            <a:ext cx="144016" cy="360040"/>
          </a:xfrm>
          <a:prstGeom prst="rect">
            <a:avLst/>
          </a:prstGeom>
          <a:noFill/>
          <a:ln w="38100" cmpd="sng">
            <a:solidFill>
              <a:schemeClr val="tx1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en-US" altLang="zh-CN" sz="1200" i="1" dirty="0">
              <a:solidFill>
                <a:schemeClr val="tx1">
                  <a:lumMod val="50000"/>
                </a:schemeClr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34" name="Rectangle 15"/>
          <p:cNvSpPr>
            <a:spLocks noChangeArrowheads="1"/>
          </p:cNvSpPr>
          <p:nvPr/>
        </p:nvSpPr>
        <p:spPr bwMode="auto">
          <a:xfrm>
            <a:off x="1907704" y="5013176"/>
            <a:ext cx="432048" cy="360040"/>
          </a:xfrm>
          <a:prstGeom prst="rect">
            <a:avLst/>
          </a:prstGeom>
          <a:solidFill>
            <a:srgbClr val="3366FF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en-US" altLang="zh-CN" sz="1200" i="1" dirty="0">
              <a:solidFill>
                <a:schemeClr val="tx1">
                  <a:lumMod val="50000"/>
                </a:schemeClr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36" name="Rectangle 15"/>
          <p:cNvSpPr>
            <a:spLocks noChangeArrowheads="1"/>
          </p:cNvSpPr>
          <p:nvPr/>
        </p:nvSpPr>
        <p:spPr bwMode="auto">
          <a:xfrm>
            <a:off x="1907704" y="5013176"/>
            <a:ext cx="432048" cy="360040"/>
          </a:xfrm>
          <a:prstGeom prst="rect">
            <a:avLst/>
          </a:prstGeom>
          <a:noFill/>
          <a:ln w="38100" cmpd="sng">
            <a:solidFill>
              <a:schemeClr val="tx1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en-US" altLang="zh-CN" sz="1200" i="1" dirty="0">
              <a:solidFill>
                <a:schemeClr val="tx1">
                  <a:lumMod val="50000"/>
                </a:schemeClr>
              </a:solidFill>
              <a:latin typeface="Arial" charset="0"/>
              <a:sym typeface="Verdana" pitchFamily="34" charset="0"/>
            </a:endParaRPr>
          </a:p>
        </p:txBody>
      </p:sp>
      <p:cxnSp>
        <p:nvCxnSpPr>
          <p:cNvPr id="37" name="曲线连接符 36"/>
          <p:cNvCxnSpPr>
            <a:stCxn id="16" idx="2"/>
            <a:endCxn id="36" idx="0"/>
          </p:cNvCxnSpPr>
          <p:nvPr/>
        </p:nvCxnSpPr>
        <p:spPr>
          <a:xfrm rot="5400000">
            <a:off x="1943708" y="3969060"/>
            <a:ext cx="1224136" cy="864096"/>
          </a:xfrm>
          <a:prstGeom prst="curvedConnector3">
            <a:avLst>
              <a:gd name="adj1" fmla="val 50000"/>
            </a:avLst>
          </a:prstGeom>
          <a:ln>
            <a:solidFill>
              <a:srgbClr val="00009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Rectangle 15"/>
          <p:cNvSpPr>
            <a:spLocks noChangeArrowheads="1"/>
          </p:cNvSpPr>
          <p:nvPr/>
        </p:nvSpPr>
        <p:spPr bwMode="auto">
          <a:xfrm>
            <a:off x="2339752" y="5013176"/>
            <a:ext cx="504056" cy="360040"/>
          </a:xfrm>
          <a:prstGeom prst="rect">
            <a:avLst/>
          </a:prstGeom>
          <a:solidFill>
            <a:srgbClr val="3366FF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en-US" altLang="zh-CN" sz="1200" i="1" dirty="0">
              <a:solidFill>
                <a:schemeClr val="tx1">
                  <a:lumMod val="50000"/>
                </a:schemeClr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41" name="Rectangle 15"/>
          <p:cNvSpPr>
            <a:spLocks noChangeArrowheads="1"/>
          </p:cNvSpPr>
          <p:nvPr/>
        </p:nvSpPr>
        <p:spPr bwMode="auto">
          <a:xfrm>
            <a:off x="2339752" y="5013176"/>
            <a:ext cx="504056" cy="360040"/>
          </a:xfrm>
          <a:prstGeom prst="rect">
            <a:avLst/>
          </a:prstGeom>
          <a:noFill/>
          <a:ln w="38100" cmpd="sng">
            <a:solidFill>
              <a:schemeClr val="tx1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en-US" altLang="zh-CN" sz="1200" i="1" dirty="0">
              <a:solidFill>
                <a:schemeClr val="tx1">
                  <a:lumMod val="50000"/>
                </a:schemeClr>
              </a:solidFill>
              <a:latin typeface="Arial" charset="0"/>
              <a:sym typeface="Verdana" pitchFamily="34" charset="0"/>
            </a:endParaRPr>
          </a:p>
        </p:txBody>
      </p:sp>
      <p:cxnSp>
        <p:nvCxnSpPr>
          <p:cNvPr id="42" name="曲线连接符 41"/>
          <p:cNvCxnSpPr>
            <a:stCxn id="19" idx="2"/>
            <a:endCxn id="40" idx="0"/>
          </p:cNvCxnSpPr>
          <p:nvPr/>
        </p:nvCxnSpPr>
        <p:spPr>
          <a:xfrm rot="5400000">
            <a:off x="3275856" y="3104964"/>
            <a:ext cx="1224136" cy="2592288"/>
          </a:xfrm>
          <a:prstGeom prst="curvedConnector3">
            <a:avLst>
              <a:gd name="adj1" fmla="val 50000"/>
            </a:avLst>
          </a:prstGeom>
          <a:ln>
            <a:solidFill>
              <a:srgbClr val="00009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Rectangle 15"/>
          <p:cNvSpPr>
            <a:spLocks noChangeArrowheads="1"/>
          </p:cNvSpPr>
          <p:nvPr/>
        </p:nvSpPr>
        <p:spPr bwMode="auto">
          <a:xfrm>
            <a:off x="2843808" y="5013176"/>
            <a:ext cx="72008" cy="360040"/>
          </a:xfrm>
          <a:prstGeom prst="rect">
            <a:avLst/>
          </a:prstGeom>
          <a:solidFill>
            <a:srgbClr val="3366FF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en-US" altLang="zh-CN" sz="1200" i="1" dirty="0">
              <a:solidFill>
                <a:schemeClr val="tx1">
                  <a:lumMod val="50000"/>
                </a:schemeClr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46" name="Rectangle 15"/>
          <p:cNvSpPr>
            <a:spLocks noChangeArrowheads="1"/>
          </p:cNvSpPr>
          <p:nvPr/>
        </p:nvSpPr>
        <p:spPr bwMode="auto">
          <a:xfrm>
            <a:off x="2843808" y="5013176"/>
            <a:ext cx="72008" cy="360040"/>
          </a:xfrm>
          <a:prstGeom prst="rect">
            <a:avLst/>
          </a:prstGeom>
          <a:noFill/>
          <a:ln w="38100" cmpd="sng">
            <a:solidFill>
              <a:schemeClr val="tx1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en-US" altLang="zh-CN" sz="1200" i="1" dirty="0">
              <a:solidFill>
                <a:schemeClr val="tx1">
                  <a:lumMod val="50000"/>
                </a:schemeClr>
              </a:solidFill>
              <a:latin typeface="Arial" charset="0"/>
              <a:sym typeface="Verdana" pitchFamily="34" charset="0"/>
            </a:endParaRPr>
          </a:p>
        </p:txBody>
      </p:sp>
      <p:cxnSp>
        <p:nvCxnSpPr>
          <p:cNvPr id="47" name="曲线连接符 46"/>
          <p:cNvCxnSpPr>
            <a:stCxn id="23" idx="2"/>
            <a:endCxn id="45" idx="0"/>
          </p:cNvCxnSpPr>
          <p:nvPr/>
        </p:nvCxnSpPr>
        <p:spPr>
          <a:xfrm rot="16200000" flipH="1">
            <a:off x="2087724" y="4221088"/>
            <a:ext cx="1224136" cy="360040"/>
          </a:xfrm>
          <a:prstGeom prst="curvedConnector3">
            <a:avLst>
              <a:gd name="adj1" fmla="val 50000"/>
            </a:avLst>
          </a:prstGeom>
          <a:ln>
            <a:solidFill>
              <a:srgbClr val="00009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Rectangle 15"/>
          <p:cNvSpPr>
            <a:spLocks noChangeArrowheads="1"/>
          </p:cNvSpPr>
          <p:nvPr/>
        </p:nvSpPr>
        <p:spPr bwMode="auto">
          <a:xfrm>
            <a:off x="2915816" y="5013176"/>
            <a:ext cx="72008" cy="360040"/>
          </a:xfrm>
          <a:prstGeom prst="rect">
            <a:avLst/>
          </a:prstGeom>
          <a:solidFill>
            <a:srgbClr val="3366FF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en-US" altLang="zh-CN" sz="1200" i="1" dirty="0">
              <a:solidFill>
                <a:schemeClr val="tx1">
                  <a:lumMod val="50000"/>
                </a:schemeClr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52" name="Rectangle 15"/>
          <p:cNvSpPr>
            <a:spLocks noChangeArrowheads="1"/>
          </p:cNvSpPr>
          <p:nvPr/>
        </p:nvSpPr>
        <p:spPr bwMode="auto">
          <a:xfrm>
            <a:off x="2915816" y="5013176"/>
            <a:ext cx="72008" cy="360040"/>
          </a:xfrm>
          <a:prstGeom prst="rect">
            <a:avLst/>
          </a:prstGeom>
          <a:noFill/>
          <a:ln w="38100" cmpd="sng">
            <a:solidFill>
              <a:schemeClr val="tx1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en-US" altLang="zh-CN" sz="1200" i="1" dirty="0">
              <a:solidFill>
                <a:schemeClr val="tx1">
                  <a:lumMod val="50000"/>
                </a:schemeClr>
              </a:solidFill>
              <a:latin typeface="Arial" charset="0"/>
              <a:sym typeface="Verdana" pitchFamily="34" charset="0"/>
            </a:endParaRPr>
          </a:p>
        </p:txBody>
      </p:sp>
      <p:cxnSp>
        <p:nvCxnSpPr>
          <p:cNvPr id="53" name="曲线连接符 52"/>
          <p:cNvCxnSpPr>
            <a:stCxn id="24" idx="2"/>
            <a:endCxn id="52" idx="0"/>
          </p:cNvCxnSpPr>
          <p:nvPr/>
        </p:nvCxnSpPr>
        <p:spPr>
          <a:xfrm rot="16200000" flipH="1">
            <a:off x="1979712" y="4041068"/>
            <a:ext cx="1224136" cy="720080"/>
          </a:xfrm>
          <a:prstGeom prst="curvedConnector3">
            <a:avLst>
              <a:gd name="adj1" fmla="val 50000"/>
            </a:avLst>
          </a:prstGeom>
          <a:ln>
            <a:solidFill>
              <a:srgbClr val="00009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Rectangle 15"/>
          <p:cNvSpPr>
            <a:spLocks noChangeArrowheads="1"/>
          </p:cNvSpPr>
          <p:nvPr/>
        </p:nvSpPr>
        <p:spPr bwMode="auto">
          <a:xfrm>
            <a:off x="2987824" y="5013176"/>
            <a:ext cx="288032" cy="360040"/>
          </a:xfrm>
          <a:prstGeom prst="rect">
            <a:avLst/>
          </a:prstGeom>
          <a:solidFill>
            <a:srgbClr val="3366FF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en-US" altLang="zh-CN" sz="1200" i="1" dirty="0">
              <a:solidFill>
                <a:schemeClr val="tx1">
                  <a:lumMod val="50000"/>
                </a:schemeClr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58" name="Rectangle 15"/>
          <p:cNvSpPr>
            <a:spLocks noChangeArrowheads="1"/>
          </p:cNvSpPr>
          <p:nvPr/>
        </p:nvSpPr>
        <p:spPr bwMode="auto">
          <a:xfrm>
            <a:off x="2987824" y="5013176"/>
            <a:ext cx="288032" cy="360040"/>
          </a:xfrm>
          <a:prstGeom prst="rect">
            <a:avLst/>
          </a:prstGeom>
          <a:noFill/>
          <a:ln w="38100" cmpd="sng">
            <a:solidFill>
              <a:schemeClr val="tx1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en-US" altLang="zh-CN" sz="1200" i="1" dirty="0">
              <a:solidFill>
                <a:schemeClr val="tx1">
                  <a:lumMod val="50000"/>
                </a:schemeClr>
              </a:solidFill>
              <a:latin typeface="Arial" charset="0"/>
              <a:sym typeface="Verdana" pitchFamily="34" charset="0"/>
            </a:endParaRPr>
          </a:p>
        </p:txBody>
      </p:sp>
      <p:cxnSp>
        <p:nvCxnSpPr>
          <p:cNvPr id="59" name="曲线连接符 58"/>
          <p:cNvCxnSpPr>
            <a:stCxn id="12" idx="2"/>
            <a:endCxn id="56" idx="0"/>
          </p:cNvCxnSpPr>
          <p:nvPr/>
        </p:nvCxnSpPr>
        <p:spPr>
          <a:xfrm rot="16200000" flipH="1">
            <a:off x="1979712" y="3861048"/>
            <a:ext cx="1224136" cy="1080120"/>
          </a:xfrm>
          <a:prstGeom prst="curvedConnector3">
            <a:avLst>
              <a:gd name="adj1" fmla="val 50000"/>
            </a:avLst>
          </a:prstGeom>
          <a:ln>
            <a:solidFill>
              <a:srgbClr val="00009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Rectangle 15"/>
          <p:cNvSpPr>
            <a:spLocks noChangeArrowheads="1"/>
          </p:cNvSpPr>
          <p:nvPr/>
        </p:nvSpPr>
        <p:spPr bwMode="auto">
          <a:xfrm>
            <a:off x="3275856" y="5013176"/>
            <a:ext cx="576064" cy="360040"/>
          </a:xfrm>
          <a:prstGeom prst="rect">
            <a:avLst/>
          </a:prstGeom>
          <a:solidFill>
            <a:srgbClr val="3366FF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en-US" altLang="zh-CN" sz="1200" i="1" dirty="0">
              <a:solidFill>
                <a:schemeClr val="tx1">
                  <a:lumMod val="50000"/>
                </a:schemeClr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64" name="Rectangle 15"/>
          <p:cNvSpPr>
            <a:spLocks noChangeArrowheads="1"/>
          </p:cNvSpPr>
          <p:nvPr/>
        </p:nvSpPr>
        <p:spPr bwMode="auto">
          <a:xfrm>
            <a:off x="3275856" y="5013176"/>
            <a:ext cx="576064" cy="360040"/>
          </a:xfrm>
          <a:prstGeom prst="rect">
            <a:avLst/>
          </a:prstGeom>
          <a:noFill/>
          <a:ln w="38100" cmpd="sng">
            <a:solidFill>
              <a:schemeClr val="tx1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en-US" altLang="zh-CN" sz="1200" i="1" dirty="0">
              <a:solidFill>
                <a:schemeClr val="tx1">
                  <a:lumMod val="50000"/>
                </a:schemeClr>
              </a:solidFill>
              <a:latin typeface="Arial" charset="0"/>
              <a:sym typeface="Verdana" pitchFamily="34" charset="0"/>
            </a:endParaRPr>
          </a:p>
        </p:txBody>
      </p:sp>
      <p:cxnSp>
        <p:nvCxnSpPr>
          <p:cNvPr id="65" name="曲线连接符 64"/>
          <p:cNvCxnSpPr>
            <a:stCxn id="17" idx="2"/>
            <a:endCxn id="62" idx="0"/>
          </p:cNvCxnSpPr>
          <p:nvPr/>
        </p:nvCxnSpPr>
        <p:spPr>
          <a:xfrm rot="5400000">
            <a:off x="3059832" y="4293096"/>
            <a:ext cx="1224136" cy="216024"/>
          </a:xfrm>
          <a:prstGeom prst="curvedConnector3">
            <a:avLst>
              <a:gd name="adj1" fmla="val 50000"/>
            </a:avLst>
          </a:prstGeom>
          <a:ln>
            <a:solidFill>
              <a:srgbClr val="00009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9" name="Rectangle 15"/>
          <p:cNvSpPr>
            <a:spLocks noChangeArrowheads="1"/>
          </p:cNvSpPr>
          <p:nvPr/>
        </p:nvSpPr>
        <p:spPr bwMode="auto">
          <a:xfrm>
            <a:off x="3851920" y="5013176"/>
            <a:ext cx="288032" cy="360040"/>
          </a:xfrm>
          <a:prstGeom prst="rect">
            <a:avLst/>
          </a:prstGeom>
          <a:solidFill>
            <a:srgbClr val="3366FF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en-US" altLang="zh-CN" sz="1200" i="1" dirty="0">
              <a:solidFill>
                <a:schemeClr val="tx1">
                  <a:lumMod val="50000"/>
                </a:schemeClr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70" name="Rectangle 15"/>
          <p:cNvSpPr>
            <a:spLocks noChangeArrowheads="1"/>
          </p:cNvSpPr>
          <p:nvPr/>
        </p:nvSpPr>
        <p:spPr bwMode="auto">
          <a:xfrm>
            <a:off x="3851920" y="5013176"/>
            <a:ext cx="288032" cy="360040"/>
          </a:xfrm>
          <a:prstGeom prst="rect">
            <a:avLst/>
          </a:prstGeom>
          <a:noFill/>
          <a:ln w="38100" cmpd="sng">
            <a:solidFill>
              <a:schemeClr val="tx1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en-US" altLang="zh-CN" sz="1200" i="1" dirty="0">
              <a:solidFill>
                <a:schemeClr val="tx1">
                  <a:lumMod val="50000"/>
                </a:schemeClr>
              </a:solidFill>
              <a:latin typeface="Arial" charset="0"/>
              <a:sym typeface="Verdana" pitchFamily="34" charset="0"/>
            </a:endParaRPr>
          </a:p>
        </p:txBody>
      </p:sp>
      <p:cxnSp>
        <p:nvCxnSpPr>
          <p:cNvPr id="71" name="曲线连接符 70"/>
          <p:cNvCxnSpPr>
            <a:stCxn id="18" idx="2"/>
            <a:endCxn id="69" idx="0"/>
          </p:cNvCxnSpPr>
          <p:nvPr/>
        </p:nvCxnSpPr>
        <p:spPr>
          <a:xfrm rot="5400000">
            <a:off x="3563888" y="4221088"/>
            <a:ext cx="1224136" cy="360040"/>
          </a:xfrm>
          <a:prstGeom prst="curvedConnector3">
            <a:avLst>
              <a:gd name="adj1" fmla="val 50000"/>
            </a:avLst>
          </a:prstGeom>
          <a:ln>
            <a:solidFill>
              <a:srgbClr val="00009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4" name="Rectangle 15"/>
          <p:cNvSpPr>
            <a:spLocks noChangeArrowheads="1"/>
          </p:cNvSpPr>
          <p:nvPr/>
        </p:nvSpPr>
        <p:spPr bwMode="auto">
          <a:xfrm>
            <a:off x="0" y="3429000"/>
            <a:ext cx="1619672" cy="360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r>
              <a:rPr lang="da-DK" altLang="zh-CN" sz="1600" dirty="0" err="1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pre-allocated</a:t>
            </a:r>
            <a:r>
              <a:rPr lang="da-DK" altLang="zh-CN" sz="1600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 </a:t>
            </a:r>
            <a:r>
              <a:rPr lang="da-DK" altLang="zh-CN" sz="1600" i="1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C</a:t>
            </a:r>
            <a:endParaRPr lang="da-DK" altLang="zh-CN" sz="16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75" name="Rectangle 15"/>
          <p:cNvSpPr>
            <a:spLocks noChangeArrowheads="1"/>
          </p:cNvSpPr>
          <p:nvPr/>
        </p:nvSpPr>
        <p:spPr bwMode="auto">
          <a:xfrm>
            <a:off x="0" y="5013176"/>
            <a:ext cx="1619672" cy="360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r" eaLnBrk="0" hangingPunct="0">
              <a:buSzPct val="100000"/>
            </a:pPr>
            <a:r>
              <a:rPr lang="da-DK" altLang="zh-CN" sz="1600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final </a:t>
            </a:r>
            <a:r>
              <a:rPr lang="da-DK" altLang="zh-CN" sz="1600" i="1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C</a:t>
            </a:r>
            <a:endParaRPr lang="da-DK" altLang="zh-CN" sz="16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54" name="椭圆 53"/>
          <p:cNvSpPr/>
          <p:nvPr/>
        </p:nvSpPr>
        <p:spPr>
          <a:xfrm>
            <a:off x="8028384" y="2492896"/>
            <a:ext cx="864096" cy="864096"/>
          </a:xfrm>
          <a:prstGeom prst="ellipse">
            <a:avLst/>
          </a:prstGeom>
          <a:solidFill>
            <a:srgbClr val="0000FF"/>
          </a:solidFill>
          <a:ln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5400" dirty="0" smtClean="0"/>
              <a:t>U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40846433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500"/>
                            </p:stCondLst>
                            <p:childTnLst>
                              <p:par>
                                <p:cTn id="29" presetID="22" presetClass="entr" presetSubtype="1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6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7500"/>
                            </p:stCondLst>
                            <p:childTnLst>
                              <p:par>
                                <p:cTn id="37" presetID="22" presetClass="entr" presetSubtype="1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85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9500"/>
                            </p:stCondLst>
                            <p:childTnLst>
                              <p:par>
                                <p:cTn id="45" presetID="22" presetClass="entr" presetSubtype="1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5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1500"/>
                            </p:stCondLst>
                            <p:childTnLst>
                              <p:par>
                                <p:cTn id="53" presetID="22" presetClass="entr" presetSubtype="1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250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3500"/>
                            </p:stCondLst>
                            <p:childTnLst>
                              <p:par>
                                <p:cTn id="61" presetID="22" presetClass="entr" presetSubtype="1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4500"/>
                            </p:stCondLst>
                            <p:childTnLst>
                              <p:par>
                                <p:cTn id="65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5500"/>
                            </p:stCondLst>
                            <p:childTnLst>
                              <p:par>
                                <p:cTn id="69" presetID="22" presetClass="entr" presetSubtype="1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6500"/>
                            </p:stCondLst>
                            <p:childTnLst>
                              <p:par>
                                <p:cTn id="73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80" dur="2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9" grpId="0" animBg="1"/>
      <p:bldP spid="34" grpId="0" animBg="1"/>
      <p:bldP spid="40" grpId="0" animBg="1"/>
      <p:bldP spid="45" grpId="0" animBg="1"/>
      <p:bldP spid="50" grpId="0" animBg="1"/>
      <p:bldP spid="56" grpId="0" animBg="1"/>
      <p:bldP spid="62" grpId="0" animBg="1"/>
      <p:bldP spid="69" grpId="0" animBg="1"/>
      <p:bldP spid="54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042988" y="460375"/>
            <a:ext cx="7921500" cy="736377"/>
          </a:xfrm>
        </p:spPr>
        <p:txBody>
          <a:bodyPr/>
          <a:lstStyle/>
          <a:p>
            <a:r>
              <a:rPr lang="en-US" altLang="zh-CN" sz="3200" noProof="1" smtClean="0">
                <a:sym typeface="Verdana" pitchFamily="34" charset="0"/>
              </a:rPr>
              <a:t>Experiment platforms</a:t>
            </a:r>
            <a:endParaRPr lang="en-US" altLang="zh-CN" sz="3200" noProof="1" smtClean="0">
              <a:solidFill>
                <a:srgbClr val="933027"/>
              </a:solidFill>
              <a:sym typeface="Verdana" pitchFamily="34" charset="0"/>
            </a:endParaRPr>
          </a:p>
        </p:txBody>
      </p:sp>
      <p:sp>
        <p:nvSpPr>
          <p:cNvPr id="10243" name="Footer Placeholder 3"/>
          <p:cNvSpPr>
            <a:spLocks noGrp="1"/>
          </p:cNvSpPr>
          <p:nvPr>
            <p:ph type="ftr" sz="quarter" idx="14"/>
          </p:nvPr>
        </p:nvSpPr>
        <p:spPr>
          <a:noFill/>
        </p:spPr>
        <p:txBody>
          <a:bodyPr/>
          <a:lstStyle/>
          <a:p>
            <a:r>
              <a:rPr lang="en-US" altLang="zh-CN" noProof="1" smtClean="0"/>
              <a:t>Faculty of Science</a:t>
            </a:r>
          </a:p>
        </p:txBody>
      </p:sp>
      <p:sp>
        <p:nvSpPr>
          <p:cNvPr id="10244" name="Slide Number Placeholder 5"/>
          <p:cNvSpPr>
            <a:spLocks noGrp="1"/>
          </p:cNvSpPr>
          <p:nvPr>
            <p:ph type="sldNum" sz="quarter" idx="16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AABF0D7A-581C-4D2D-9D06-0B18E6A46BA3}" type="slidenum">
              <a:rPr lang="en-US" altLang="zh-CN" noProof="1" dirty="0" smtClean="0"/>
              <a:pPr/>
              <a:t>59</a:t>
            </a:fld>
            <a:endParaRPr lang="en-US" altLang="zh-CN" noProof="1" smtClean="0"/>
          </a:p>
        </p:txBody>
      </p:sp>
      <p:sp>
        <p:nvSpPr>
          <p:cNvPr id="15" name="Rectangle 3"/>
          <p:cNvSpPr txBox="1">
            <a:spLocks noChangeArrowheads="1"/>
          </p:cNvSpPr>
          <p:nvPr/>
        </p:nvSpPr>
        <p:spPr bwMode="auto">
          <a:xfrm>
            <a:off x="1042988" y="1700808"/>
            <a:ext cx="7849492" cy="4320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342900" indent="-342900" eaLnBrk="0" hangingPunct="0">
              <a:spcBef>
                <a:spcPts val="1200"/>
              </a:spcBef>
              <a:buFontTx/>
              <a:buChar char="•"/>
              <a:defRPr/>
            </a:pPr>
            <a:r>
              <a:rPr lang="en-US" altLang="zh-CN" sz="2000" u="sng" kern="0" noProof="1" smtClean="0">
                <a:solidFill>
                  <a:srgbClr val="0000FF"/>
                </a:solidFill>
                <a:latin typeface="+mn-lt"/>
                <a:sym typeface="Verdana" pitchFamily="34" charset="0"/>
              </a:rPr>
              <a:t>Intel Xeon E5-2630</a:t>
            </a:r>
            <a:r>
              <a:rPr lang="en-US" altLang="zh-CN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, six Sandy Bridge cores @ 2.3 GHz, 15 MB LL$, 4-channel memory, 42.6 GB/s Bandwidth. </a:t>
            </a:r>
            <a:r>
              <a:rPr lang="en-US" altLang="zh-CN" sz="2000" kern="0" noProof="1" smtClean="0">
                <a:solidFill>
                  <a:srgbClr val="660066"/>
                </a:solidFill>
                <a:latin typeface="+mn-lt"/>
                <a:sym typeface="Verdana" pitchFamily="34" charset="0"/>
              </a:rPr>
              <a:t>MKL v11.0.</a:t>
            </a:r>
            <a:endParaRPr lang="en-US" altLang="zh-CN" sz="2000" kern="0" noProof="1">
              <a:solidFill>
                <a:srgbClr val="212121"/>
              </a:solidFill>
              <a:latin typeface="+mn-lt"/>
              <a:sym typeface="Verdana" pitchFamily="34" charset="0"/>
            </a:endParaRPr>
          </a:p>
          <a:p>
            <a:pPr marL="342900" indent="-342900" eaLnBrk="0" hangingPunct="0">
              <a:spcBef>
                <a:spcPts val="1200"/>
              </a:spcBef>
              <a:buFontTx/>
              <a:buChar char="•"/>
              <a:defRPr/>
            </a:pPr>
            <a:r>
              <a:rPr lang="en-US" altLang="zh-CN" sz="2000" u="sng" kern="0" noProof="1" smtClean="0">
                <a:solidFill>
                  <a:srgbClr val="008000"/>
                </a:solidFill>
                <a:latin typeface="+mn-lt"/>
                <a:sym typeface="Verdana" pitchFamily="34" charset="0"/>
              </a:rPr>
              <a:t>nVidia GeForce GTX Titan Black</a:t>
            </a:r>
            <a:r>
              <a:rPr lang="en-US" altLang="zh-CN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, 2880 CUDA cores @ 889 MHz, </a:t>
            </a:r>
            <a:r>
              <a:rPr lang="en-US" altLang="zh-CN" sz="2000" kern="0" noProof="1" smtClean="0">
                <a:solidFill>
                  <a:srgbClr val="000000"/>
                </a:solidFill>
                <a:latin typeface="+mn-lt"/>
                <a:sym typeface="Verdana" pitchFamily="34" charset="0"/>
              </a:rPr>
              <a:t>720 kB scratchpad, </a:t>
            </a:r>
            <a:r>
              <a:rPr lang="en-US" altLang="zh-CN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336 GB/s bandwidth. </a:t>
            </a:r>
            <a:r>
              <a:rPr lang="en-US" altLang="zh-CN" sz="2000" kern="0" noProof="1" smtClean="0">
                <a:solidFill>
                  <a:srgbClr val="660066"/>
                </a:solidFill>
                <a:latin typeface="+mn-lt"/>
                <a:sym typeface="Verdana" pitchFamily="34" charset="0"/>
              </a:rPr>
              <a:t>cuSPARSE v6.5, CUSP v0.4.0, RMerge </a:t>
            </a:r>
            <a:r>
              <a:rPr lang="en-US" altLang="zh-CN" sz="2000" kern="0" noProof="1">
                <a:solidFill>
                  <a:srgbClr val="660066"/>
                </a:solidFill>
                <a:latin typeface="+mn-lt"/>
                <a:sym typeface="Verdana" pitchFamily="34" charset="0"/>
              </a:rPr>
              <a:t>(</a:t>
            </a:r>
            <a:r>
              <a:rPr lang="en-US" altLang="zh-CN" sz="2000" i="1" kern="0" noProof="1" smtClean="0">
                <a:solidFill>
                  <a:srgbClr val="660066"/>
                </a:solidFill>
                <a:latin typeface="+mn-lt"/>
                <a:sym typeface="Verdana" pitchFamily="34" charset="0"/>
              </a:rPr>
              <a:t>Gremse et al., SIAM SISC ‘15</a:t>
            </a:r>
            <a:r>
              <a:rPr lang="en-US" altLang="zh-CN" sz="2000" kern="0" noProof="1" smtClean="0">
                <a:solidFill>
                  <a:srgbClr val="660066"/>
                </a:solidFill>
                <a:latin typeface="+mn-lt"/>
                <a:sym typeface="Verdana" pitchFamily="34" charset="0"/>
              </a:rPr>
              <a:t>) </a:t>
            </a:r>
            <a:r>
              <a:rPr lang="en-US" altLang="zh-CN" sz="2000" kern="0" noProof="1">
                <a:solidFill>
                  <a:srgbClr val="660066"/>
                </a:solidFill>
                <a:latin typeface="+mn-lt"/>
                <a:sym typeface="Verdana" pitchFamily="34" charset="0"/>
              </a:rPr>
              <a:t>and </a:t>
            </a:r>
            <a:r>
              <a:rPr lang="en-US" altLang="zh-CN" sz="2000" kern="0" noProof="1" smtClean="0">
                <a:solidFill>
                  <a:srgbClr val="660066"/>
                </a:solidFill>
                <a:latin typeface="+mn-lt"/>
                <a:sym typeface="Verdana" pitchFamily="34" charset="0"/>
              </a:rPr>
              <a:t>bhSPARSE_CUDA (</a:t>
            </a:r>
            <a:r>
              <a:rPr lang="en-US" altLang="zh-CN" sz="2000" i="1" kern="0" noProof="1" smtClean="0">
                <a:solidFill>
                  <a:srgbClr val="660066"/>
                </a:solidFill>
                <a:latin typeface="+mn-lt"/>
                <a:sym typeface="Verdana" pitchFamily="34" charset="0"/>
              </a:rPr>
              <a:t>this work</a:t>
            </a:r>
            <a:r>
              <a:rPr lang="en-US" altLang="zh-CN" sz="2000" kern="0" noProof="1" smtClean="0">
                <a:solidFill>
                  <a:srgbClr val="660066"/>
                </a:solidFill>
                <a:latin typeface="+mn-lt"/>
                <a:sym typeface="Verdana" pitchFamily="34" charset="0"/>
              </a:rPr>
              <a:t>)</a:t>
            </a:r>
            <a:r>
              <a:rPr lang="en-US" altLang="zh-CN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.</a:t>
            </a:r>
          </a:p>
          <a:p>
            <a:pPr marL="342900" indent="-342900" eaLnBrk="0" hangingPunct="0">
              <a:spcBef>
                <a:spcPts val="1200"/>
              </a:spcBef>
              <a:buFontTx/>
              <a:buChar char="•"/>
              <a:defRPr/>
            </a:pPr>
            <a:r>
              <a:rPr lang="en-US" altLang="zh-CN" sz="2000" u="sng" kern="0" noProof="1">
                <a:solidFill>
                  <a:srgbClr val="008000"/>
                </a:solidFill>
                <a:sym typeface="Verdana" pitchFamily="34" charset="0"/>
              </a:rPr>
              <a:t>nVidia GeForce GTX </a:t>
            </a:r>
            <a:r>
              <a:rPr lang="en-US" altLang="zh-CN" sz="2000" u="sng" kern="0" noProof="1" smtClean="0">
                <a:solidFill>
                  <a:srgbClr val="008000"/>
                </a:solidFill>
                <a:sym typeface="Verdana" pitchFamily="34" charset="0"/>
              </a:rPr>
              <a:t>980</a:t>
            </a:r>
            <a:r>
              <a:rPr lang="en-US" altLang="zh-CN" sz="2000" kern="0" noProof="1" smtClean="0">
                <a:solidFill>
                  <a:srgbClr val="212121"/>
                </a:solidFill>
                <a:sym typeface="Verdana" pitchFamily="34" charset="0"/>
              </a:rPr>
              <a:t>, 2048 </a:t>
            </a:r>
            <a:r>
              <a:rPr lang="en-US" altLang="zh-CN" sz="2000" kern="0" noProof="1">
                <a:solidFill>
                  <a:srgbClr val="212121"/>
                </a:solidFill>
                <a:sym typeface="Verdana" pitchFamily="34" charset="0"/>
              </a:rPr>
              <a:t>CUDA cores @ </a:t>
            </a:r>
            <a:r>
              <a:rPr lang="en-US" altLang="zh-CN" sz="2000" kern="0" noProof="1" smtClean="0">
                <a:solidFill>
                  <a:srgbClr val="212121"/>
                </a:solidFill>
                <a:sym typeface="Verdana" pitchFamily="34" charset="0"/>
              </a:rPr>
              <a:t>1126 </a:t>
            </a:r>
            <a:r>
              <a:rPr lang="en-US" altLang="zh-CN" sz="2000" kern="0" noProof="1">
                <a:solidFill>
                  <a:srgbClr val="212121"/>
                </a:solidFill>
                <a:sym typeface="Verdana" pitchFamily="34" charset="0"/>
              </a:rPr>
              <a:t>MHz, </a:t>
            </a:r>
            <a:r>
              <a:rPr lang="en-US" altLang="zh-CN" sz="2000" kern="0" noProof="1" smtClean="0">
                <a:solidFill>
                  <a:srgbClr val="000000"/>
                </a:solidFill>
                <a:sym typeface="Verdana" pitchFamily="34" charset="0"/>
              </a:rPr>
              <a:t>1536 kB scratchpad, </a:t>
            </a:r>
            <a:r>
              <a:rPr lang="en-US" altLang="zh-CN" sz="2000" kern="0" noProof="1" smtClean="0">
                <a:solidFill>
                  <a:srgbClr val="212121"/>
                </a:solidFill>
                <a:sym typeface="Verdana" pitchFamily="34" charset="0"/>
              </a:rPr>
              <a:t>224 </a:t>
            </a:r>
            <a:r>
              <a:rPr lang="en-US" altLang="zh-CN" sz="2000" kern="0" noProof="1">
                <a:solidFill>
                  <a:srgbClr val="212121"/>
                </a:solidFill>
                <a:sym typeface="Verdana" pitchFamily="34" charset="0"/>
              </a:rPr>
              <a:t>GB/s bandwidth. </a:t>
            </a:r>
            <a:r>
              <a:rPr lang="en-US" altLang="zh-CN" sz="2000" kern="0" noProof="1" smtClean="0">
                <a:solidFill>
                  <a:srgbClr val="660066"/>
                </a:solidFill>
                <a:sym typeface="Verdana" pitchFamily="34" charset="0"/>
              </a:rPr>
              <a:t>cuSPARSE v6.5, </a:t>
            </a:r>
            <a:r>
              <a:rPr lang="en-US" altLang="zh-CN" sz="2000" kern="0" noProof="1">
                <a:solidFill>
                  <a:srgbClr val="660066"/>
                </a:solidFill>
                <a:sym typeface="Verdana" pitchFamily="34" charset="0"/>
              </a:rPr>
              <a:t>CUSP </a:t>
            </a:r>
            <a:r>
              <a:rPr lang="en-US" altLang="zh-CN" sz="2000" kern="0" noProof="1" smtClean="0">
                <a:solidFill>
                  <a:srgbClr val="660066"/>
                </a:solidFill>
                <a:sym typeface="Verdana" pitchFamily="34" charset="0"/>
              </a:rPr>
              <a:t>v0.4.0, RMerge </a:t>
            </a:r>
            <a:r>
              <a:rPr lang="en-US" altLang="zh-CN" sz="2000" kern="0" noProof="1">
                <a:solidFill>
                  <a:srgbClr val="660066"/>
                </a:solidFill>
                <a:sym typeface="Verdana" pitchFamily="34" charset="0"/>
              </a:rPr>
              <a:t>and </a:t>
            </a:r>
            <a:r>
              <a:rPr lang="en-US" altLang="zh-CN" sz="2000" kern="0" noProof="1" smtClean="0">
                <a:solidFill>
                  <a:srgbClr val="660066"/>
                </a:solidFill>
                <a:sym typeface="Verdana" pitchFamily="34" charset="0"/>
              </a:rPr>
              <a:t>bhSPARSE_CUDA</a:t>
            </a:r>
            <a:r>
              <a:rPr lang="en-US" altLang="zh-CN" sz="2000" kern="0" noProof="1" smtClean="0">
                <a:solidFill>
                  <a:srgbClr val="212121"/>
                </a:solidFill>
                <a:sym typeface="Verdana" pitchFamily="34" charset="0"/>
              </a:rPr>
              <a:t>.</a:t>
            </a:r>
            <a:endParaRPr lang="en-US" altLang="zh-CN" sz="2000" kern="0" noProof="1">
              <a:solidFill>
                <a:srgbClr val="212121"/>
              </a:solidFill>
              <a:latin typeface="+mn-lt"/>
              <a:sym typeface="Verdana" pitchFamily="34" charset="0"/>
            </a:endParaRPr>
          </a:p>
          <a:p>
            <a:pPr marL="342900" indent="-342900" eaLnBrk="0" hangingPunct="0">
              <a:spcBef>
                <a:spcPts val="1200"/>
              </a:spcBef>
              <a:buFontTx/>
              <a:buChar char="•"/>
              <a:defRPr/>
            </a:pPr>
            <a:r>
              <a:rPr lang="en-US" altLang="zh-CN" sz="2000" u="sng" kern="0" noProof="1" smtClean="0">
                <a:solidFill>
                  <a:srgbClr val="FF0000"/>
                </a:solidFill>
                <a:latin typeface="+mn-lt"/>
                <a:sym typeface="Verdana" pitchFamily="34" charset="0"/>
              </a:rPr>
              <a:t>AMD Radeon R9 290X</a:t>
            </a:r>
            <a:r>
              <a:rPr lang="en-US" altLang="zh-CN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, 2816 Radeon cores </a:t>
            </a:r>
            <a:r>
              <a:rPr lang="en-US" altLang="zh-CN" sz="2000" kern="0" noProof="1">
                <a:solidFill>
                  <a:srgbClr val="212121"/>
                </a:solidFill>
                <a:latin typeface="+mn-lt"/>
                <a:sym typeface="Verdana" pitchFamily="34" charset="0"/>
              </a:rPr>
              <a:t>@ </a:t>
            </a:r>
            <a:r>
              <a:rPr lang="en-US" altLang="zh-CN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1050 MHz</a:t>
            </a:r>
            <a:r>
              <a:rPr lang="en-US" altLang="zh-CN" sz="2000" kern="0" noProof="1">
                <a:solidFill>
                  <a:srgbClr val="212121"/>
                </a:solidFill>
                <a:latin typeface="+mn-lt"/>
                <a:sym typeface="Verdana" pitchFamily="34" charset="0"/>
              </a:rPr>
              <a:t>, </a:t>
            </a:r>
            <a:r>
              <a:rPr lang="en-US" altLang="zh-CN" sz="2000" kern="0" noProof="1" smtClean="0">
                <a:solidFill>
                  <a:srgbClr val="000000"/>
                </a:solidFill>
                <a:latin typeface="+mn-lt"/>
                <a:sym typeface="Verdana" pitchFamily="34" charset="0"/>
              </a:rPr>
              <a:t>2816 kB scratchpad, </a:t>
            </a:r>
            <a:r>
              <a:rPr lang="en-US" altLang="zh-CN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345.6 GB</a:t>
            </a:r>
            <a:r>
              <a:rPr lang="en-US" altLang="zh-CN" sz="2000" kern="0" noProof="1">
                <a:solidFill>
                  <a:srgbClr val="212121"/>
                </a:solidFill>
                <a:latin typeface="+mn-lt"/>
                <a:sym typeface="Verdana" pitchFamily="34" charset="0"/>
              </a:rPr>
              <a:t>/s bandwidth</a:t>
            </a:r>
            <a:r>
              <a:rPr lang="en-US" altLang="zh-CN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.</a:t>
            </a:r>
            <a:r>
              <a:rPr lang="en-US" altLang="zh-CN" sz="2000" kern="0" noProof="1">
                <a:solidFill>
                  <a:srgbClr val="660066"/>
                </a:solidFill>
                <a:sym typeface="Verdana" pitchFamily="34" charset="0"/>
              </a:rPr>
              <a:t> </a:t>
            </a:r>
            <a:r>
              <a:rPr lang="en-US" altLang="zh-CN" sz="2000" kern="0" noProof="1" smtClean="0">
                <a:solidFill>
                  <a:srgbClr val="660066"/>
                </a:solidFill>
                <a:sym typeface="Verdana" pitchFamily="34" charset="0"/>
              </a:rPr>
              <a:t>bhSPARSE_OCL.</a:t>
            </a:r>
            <a:endParaRPr lang="en-US" altLang="zh-CN" sz="2000" kern="0" noProof="1">
              <a:solidFill>
                <a:srgbClr val="212121"/>
              </a:solidFill>
              <a:latin typeface="+mn-lt"/>
              <a:sym typeface="Verdana" pitchFamily="34" charset="0"/>
            </a:endParaRPr>
          </a:p>
          <a:p>
            <a:pPr marL="342900" indent="-342900" eaLnBrk="0" hangingPunct="0">
              <a:spcBef>
                <a:spcPts val="1200"/>
              </a:spcBef>
              <a:buFontTx/>
              <a:buChar char="•"/>
              <a:defRPr/>
            </a:pPr>
            <a:endParaRPr lang="en-US" altLang="zh-CN" sz="1600" b="1" kern="0" noProof="1">
              <a:solidFill>
                <a:srgbClr val="212121"/>
              </a:solidFill>
              <a:latin typeface="+mn-lt"/>
              <a:sym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11363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042988" y="460375"/>
            <a:ext cx="7921625" cy="736377"/>
          </a:xfrm>
        </p:spPr>
        <p:txBody>
          <a:bodyPr/>
          <a:lstStyle/>
          <a:p>
            <a:r>
              <a:rPr lang="en-US" altLang="zh-CN" sz="3200" noProof="1" smtClean="0">
                <a:sym typeface="Verdana" pitchFamily="34" charset="0"/>
              </a:rPr>
              <a:t>Backgroud - BLAS</a:t>
            </a:r>
            <a:r>
              <a:rPr lang="zh-CN" altLang="en-US" sz="3200" noProof="1" smtClean="0">
                <a:sym typeface="Verdana" pitchFamily="34" charset="0"/>
              </a:rPr>
              <a:t> </a:t>
            </a:r>
            <a:r>
              <a:rPr lang="en-US" altLang="zh-CN" sz="3200" noProof="1" smtClean="0">
                <a:sym typeface="Verdana" pitchFamily="34" charset="0"/>
              </a:rPr>
              <a:t>L1</a:t>
            </a:r>
            <a:r>
              <a:rPr lang="en-US" altLang="zh-CN" sz="3200" noProof="1">
                <a:sym typeface="Verdana" pitchFamily="34" charset="0"/>
              </a:rPr>
              <a:t>. Vector-</a:t>
            </a:r>
            <a:r>
              <a:rPr lang="en-US" altLang="zh-CN" sz="3200" noProof="1" smtClean="0">
                <a:sym typeface="Verdana" pitchFamily="34" charset="0"/>
              </a:rPr>
              <a:t>Vector</a:t>
            </a:r>
            <a:endParaRPr lang="en-US" altLang="zh-CN" sz="3200" noProof="1" smtClean="0">
              <a:solidFill>
                <a:srgbClr val="933027"/>
              </a:solidFill>
              <a:sym typeface="Verdana" pitchFamily="34" charset="0"/>
            </a:endParaRPr>
          </a:p>
        </p:txBody>
      </p:sp>
      <p:sp>
        <p:nvSpPr>
          <p:cNvPr id="10243" name="Footer Placeholder 3"/>
          <p:cNvSpPr>
            <a:spLocks noGrp="1"/>
          </p:cNvSpPr>
          <p:nvPr>
            <p:ph type="ftr" sz="quarter" idx="14"/>
          </p:nvPr>
        </p:nvSpPr>
        <p:spPr>
          <a:noFill/>
        </p:spPr>
        <p:txBody>
          <a:bodyPr/>
          <a:lstStyle/>
          <a:p>
            <a:r>
              <a:rPr lang="en-US" altLang="zh-CN" noProof="1" smtClean="0"/>
              <a:t>Faculty of Science</a:t>
            </a:r>
          </a:p>
        </p:txBody>
      </p:sp>
      <p:sp>
        <p:nvSpPr>
          <p:cNvPr id="10244" name="Slide Number Placeholder 5"/>
          <p:cNvSpPr>
            <a:spLocks noGrp="1"/>
          </p:cNvSpPr>
          <p:nvPr>
            <p:ph type="sldNum" sz="quarter" idx="16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AABF0D7A-581C-4D2D-9D06-0B18E6A46BA3}" type="slidenum">
              <a:rPr lang="en-US" altLang="zh-CN" noProof="1" dirty="0" smtClean="0"/>
              <a:pPr/>
              <a:t>6</a:t>
            </a:fld>
            <a:endParaRPr lang="en-US" altLang="zh-CN" noProof="1" smtClean="0"/>
          </a:p>
        </p:txBody>
      </p:sp>
      <p:sp>
        <p:nvSpPr>
          <p:cNvPr id="15" name="Rectangle 3"/>
          <p:cNvSpPr txBox="1">
            <a:spLocks noChangeArrowheads="1"/>
          </p:cNvSpPr>
          <p:nvPr/>
        </p:nvSpPr>
        <p:spPr bwMode="auto">
          <a:xfrm>
            <a:off x="1042989" y="1700808"/>
            <a:ext cx="7129412" cy="1152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342900" indent="-342900" eaLnBrk="0" hangingPunct="0">
              <a:spcBef>
                <a:spcPts val="1200"/>
              </a:spcBef>
              <a:buFontTx/>
              <a:buChar char="•"/>
              <a:defRPr/>
            </a:pPr>
            <a:r>
              <a:rPr lang="en-US" altLang="zh-CN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Example: </a:t>
            </a:r>
            <a:r>
              <a:rPr lang="en-US" altLang="zh-CN" sz="2000" i="1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a</a:t>
            </a:r>
            <a:r>
              <a:rPr lang="en-US" altLang="zh-CN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 = </a:t>
            </a:r>
            <a:r>
              <a:rPr lang="en-US" altLang="zh-CN" sz="2000" i="1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x</a:t>
            </a:r>
            <a:r>
              <a:rPr lang="en-US" altLang="zh-CN" sz="2000" i="1" kern="0" baseline="3000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T</a:t>
            </a:r>
            <a:r>
              <a:rPr lang="en-US" altLang="zh-CN" sz="2000" i="1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x</a:t>
            </a:r>
          </a:p>
          <a:p>
            <a:pPr eaLnBrk="0" hangingPunct="0">
              <a:spcBef>
                <a:spcPts val="1200"/>
              </a:spcBef>
              <a:defRPr/>
            </a:pPr>
            <a:r>
              <a:rPr lang="en-US" altLang="zh-CN" sz="2000" kern="0" noProof="1">
                <a:solidFill>
                  <a:srgbClr val="212121"/>
                </a:solidFill>
                <a:latin typeface="+mn-lt"/>
                <a:sym typeface="Verdana" pitchFamily="34" charset="0"/>
              </a:rPr>
              <a:t> </a:t>
            </a:r>
            <a:r>
              <a:rPr lang="en-US" altLang="zh-CN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   Multiply a sparse vector</a:t>
            </a:r>
            <a:r>
              <a:rPr lang="zh-CN" altLang="en-US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 </a:t>
            </a:r>
            <a:r>
              <a:rPr lang="en-US" altLang="zh-CN" sz="2000" i="1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x</a:t>
            </a:r>
            <a:r>
              <a:rPr lang="zh-CN" altLang="en-US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 </a:t>
            </a:r>
            <a:r>
              <a:rPr lang="en-US" altLang="zh-CN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by</a:t>
            </a:r>
            <a:r>
              <a:rPr lang="zh-CN" altLang="en-US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 </a:t>
            </a:r>
            <a:r>
              <a:rPr lang="en-US" altLang="zh-CN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its transpose,</a:t>
            </a:r>
            <a:r>
              <a:rPr lang="zh-CN" altLang="en-US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 </a:t>
            </a:r>
            <a:r>
              <a:rPr lang="en-US" altLang="zh-CN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obtain a scalar </a:t>
            </a:r>
            <a:r>
              <a:rPr lang="en-US" altLang="zh-CN" sz="2000" i="1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a</a:t>
            </a:r>
            <a:r>
              <a:rPr lang="en-US" altLang="zh-CN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.</a:t>
            </a:r>
            <a:endParaRPr lang="en-US" altLang="zh-CN" sz="1600" i="1" kern="0" noProof="1" smtClean="0">
              <a:solidFill>
                <a:srgbClr val="212121"/>
              </a:solidFill>
              <a:latin typeface="+mn-lt"/>
              <a:sym typeface="Verdana" pitchFamily="34" charset="0"/>
            </a:endParaRPr>
          </a:p>
          <a:p>
            <a:pPr marL="342900" indent="-342900" eaLnBrk="0" hangingPunct="0">
              <a:spcBef>
                <a:spcPct val="20000"/>
              </a:spcBef>
              <a:buFontTx/>
              <a:buChar char="•"/>
              <a:defRPr/>
            </a:pPr>
            <a:endParaRPr lang="en-US" altLang="zh-CN" sz="1600" b="1" kern="0" noProof="1">
              <a:solidFill>
                <a:srgbClr val="212121"/>
              </a:solidFill>
              <a:latin typeface="+mn-lt"/>
              <a:sym typeface="Verdana" pitchFamily="34" charset="0"/>
            </a:endParaRPr>
          </a:p>
        </p:txBody>
      </p:sp>
      <p:sp>
        <p:nvSpPr>
          <p:cNvPr id="122" name="Rectangle 15"/>
          <p:cNvSpPr>
            <a:spLocks noChangeArrowheads="1"/>
          </p:cNvSpPr>
          <p:nvPr/>
        </p:nvSpPr>
        <p:spPr bwMode="auto">
          <a:xfrm>
            <a:off x="2915816" y="3140968"/>
            <a:ext cx="1296144" cy="17281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r>
              <a:rPr lang="da-DK" altLang="zh-CN" sz="2000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x</a:t>
            </a: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grpSp>
        <p:nvGrpSpPr>
          <p:cNvPr id="182" name="组 181"/>
          <p:cNvGrpSpPr/>
          <p:nvPr/>
        </p:nvGrpSpPr>
        <p:grpSpPr>
          <a:xfrm>
            <a:off x="1617760" y="3789040"/>
            <a:ext cx="433960" cy="432048"/>
            <a:chOff x="3851920" y="3356992"/>
            <a:chExt cx="433960" cy="432048"/>
          </a:xfrm>
        </p:grpSpPr>
        <p:sp>
          <p:nvSpPr>
            <p:cNvPr id="192" name="Rectangle 15"/>
            <p:cNvSpPr>
              <a:spLocks noChangeArrowheads="1"/>
            </p:cNvSpPr>
            <p:nvPr/>
          </p:nvSpPr>
          <p:spPr bwMode="auto">
            <a:xfrm>
              <a:off x="3851920" y="3356992"/>
              <a:ext cx="433960" cy="43204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</a:p>
          </p:txBody>
        </p:sp>
        <p:sp>
          <p:nvSpPr>
            <p:cNvPr id="193" name="椭圆 192"/>
            <p:cNvSpPr/>
            <p:nvPr/>
          </p:nvSpPr>
          <p:spPr>
            <a:xfrm>
              <a:off x="3888880" y="3392996"/>
              <a:ext cx="360040" cy="36004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/>
            </a:p>
          </p:txBody>
        </p:sp>
        <p:sp>
          <p:nvSpPr>
            <p:cNvPr id="194" name="Rectangle 15"/>
            <p:cNvSpPr>
              <a:spLocks noChangeArrowheads="1"/>
            </p:cNvSpPr>
            <p:nvPr/>
          </p:nvSpPr>
          <p:spPr bwMode="auto">
            <a:xfrm>
              <a:off x="3851920" y="3356992"/>
              <a:ext cx="432048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1600" i="1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b</a:t>
              </a:r>
            </a:p>
          </p:txBody>
        </p:sp>
      </p:grpSp>
      <p:sp>
        <p:nvSpPr>
          <p:cNvPr id="185" name="Rectangle 15"/>
          <p:cNvSpPr>
            <a:spLocks noChangeArrowheads="1"/>
          </p:cNvSpPr>
          <p:nvPr/>
        </p:nvSpPr>
        <p:spPr bwMode="auto">
          <a:xfrm>
            <a:off x="1259632" y="4869160"/>
            <a:ext cx="1728192" cy="1080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r>
              <a:rPr lang="en-US" altLang="zh-CN" sz="2000" i="1" dirty="0" err="1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x</a:t>
            </a:r>
            <a:r>
              <a:rPr lang="en-US" altLang="zh-CN" sz="2000" i="1" baseline="30000" dirty="0" err="1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T</a:t>
            </a:r>
            <a:endParaRPr lang="da-DK" altLang="zh-CN" sz="2000" i="1" baseline="30000" dirty="0" smtClean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  <a:p>
            <a:pPr algn="ctr" eaLnBrk="0" hangingPunct="0">
              <a:buSzPct val="100000"/>
            </a:pPr>
            <a:r>
              <a:rPr lang="da-DK" altLang="zh-CN" sz="2000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(</a:t>
            </a:r>
            <a:r>
              <a:rPr lang="en-US" altLang="zh-CN" sz="2000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1x4</a:t>
            </a:r>
            <a:r>
              <a:rPr lang="da-DK" altLang="zh-CN" sz="2000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)</a:t>
            </a:r>
          </a:p>
          <a:p>
            <a:pPr algn="ctr" eaLnBrk="0" hangingPunct="0">
              <a:buSzPct val="100000"/>
            </a:pPr>
            <a:r>
              <a:rPr lang="da-DK" altLang="zh-CN" sz="2000" i="1" dirty="0" err="1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nnz</a:t>
            </a:r>
            <a:r>
              <a:rPr lang="da-DK" altLang="zh-CN" sz="2000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 = 3</a:t>
            </a: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204" name="Rectangle 15"/>
          <p:cNvSpPr>
            <a:spLocks noChangeArrowheads="1"/>
          </p:cNvSpPr>
          <p:nvPr/>
        </p:nvSpPr>
        <p:spPr bwMode="auto">
          <a:xfrm>
            <a:off x="4644008" y="3140968"/>
            <a:ext cx="1656184" cy="17281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r>
              <a:rPr lang="da-DK" altLang="zh-CN" sz="2000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=</a:t>
            </a: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grpSp>
        <p:nvGrpSpPr>
          <p:cNvPr id="205" name="组 204"/>
          <p:cNvGrpSpPr/>
          <p:nvPr/>
        </p:nvGrpSpPr>
        <p:grpSpPr>
          <a:xfrm>
            <a:off x="4210048" y="4437112"/>
            <a:ext cx="433960" cy="432048"/>
            <a:chOff x="3851920" y="3356992"/>
            <a:chExt cx="433960" cy="432048"/>
          </a:xfrm>
        </p:grpSpPr>
        <p:sp>
          <p:nvSpPr>
            <p:cNvPr id="206" name="Rectangle 15"/>
            <p:cNvSpPr>
              <a:spLocks noChangeArrowheads="1"/>
            </p:cNvSpPr>
            <p:nvPr/>
          </p:nvSpPr>
          <p:spPr bwMode="auto">
            <a:xfrm>
              <a:off x="3851920" y="3356992"/>
              <a:ext cx="433960" cy="43204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</a:p>
          </p:txBody>
        </p:sp>
        <p:sp>
          <p:nvSpPr>
            <p:cNvPr id="207" name="椭圆 206"/>
            <p:cNvSpPr/>
            <p:nvPr/>
          </p:nvSpPr>
          <p:spPr>
            <a:xfrm>
              <a:off x="3888880" y="3392996"/>
              <a:ext cx="360040" cy="36004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/>
            </a:p>
          </p:txBody>
        </p:sp>
        <p:sp>
          <p:nvSpPr>
            <p:cNvPr id="208" name="Rectangle 15"/>
            <p:cNvSpPr>
              <a:spLocks noChangeArrowheads="1"/>
            </p:cNvSpPr>
            <p:nvPr/>
          </p:nvSpPr>
          <p:spPr bwMode="auto">
            <a:xfrm>
              <a:off x="3851920" y="3356992"/>
              <a:ext cx="432048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1600" i="1" dirty="0" smtClean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d</a:t>
              </a:r>
              <a:endParaRPr lang="da-DK" altLang="zh-CN" sz="1600" i="1" dirty="0">
                <a:solidFill>
                  <a:schemeClr val="bg1">
                    <a:lumMod val="95000"/>
                  </a:schemeClr>
                </a:solidFill>
                <a:latin typeface="Arial" charset="0"/>
                <a:sym typeface="Verdana" pitchFamily="34" charset="0"/>
              </a:endParaRPr>
            </a:p>
          </p:txBody>
        </p:sp>
      </p:grpSp>
      <p:sp>
        <p:nvSpPr>
          <p:cNvPr id="213" name="Rectangle 15"/>
          <p:cNvSpPr>
            <a:spLocks noChangeArrowheads="1"/>
          </p:cNvSpPr>
          <p:nvPr/>
        </p:nvSpPr>
        <p:spPr bwMode="auto">
          <a:xfrm>
            <a:off x="4210048" y="3140968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  <a:defRPr/>
            </a:pP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grpSp>
        <p:nvGrpSpPr>
          <p:cNvPr id="214" name="组 213"/>
          <p:cNvGrpSpPr/>
          <p:nvPr/>
        </p:nvGrpSpPr>
        <p:grpSpPr>
          <a:xfrm>
            <a:off x="4210048" y="3140968"/>
            <a:ext cx="433960" cy="432048"/>
            <a:chOff x="3851920" y="3356992"/>
            <a:chExt cx="433960" cy="432048"/>
          </a:xfrm>
        </p:grpSpPr>
        <p:sp>
          <p:nvSpPr>
            <p:cNvPr id="215" name="Rectangle 15"/>
            <p:cNvSpPr>
              <a:spLocks noChangeArrowheads="1"/>
            </p:cNvSpPr>
            <p:nvPr/>
          </p:nvSpPr>
          <p:spPr bwMode="auto">
            <a:xfrm>
              <a:off x="3851920" y="3356992"/>
              <a:ext cx="433960" cy="43204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</a:p>
          </p:txBody>
        </p:sp>
        <p:sp>
          <p:nvSpPr>
            <p:cNvPr id="216" name="椭圆 215"/>
            <p:cNvSpPr/>
            <p:nvPr/>
          </p:nvSpPr>
          <p:spPr>
            <a:xfrm>
              <a:off x="3888880" y="3392996"/>
              <a:ext cx="360040" cy="36004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/>
            </a:p>
          </p:txBody>
        </p:sp>
        <p:sp>
          <p:nvSpPr>
            <p:cNvPr id="217" name="Rectangle 15"/>
            <p:cNvSpPr>
              <a:spLocks noChangeArrowheads="1"/>
            </p:cNvSpPr>
            <p:nvPr/>
          </p:nvSpPr>
          <p:spPr bwMode="auto">
            <a:xfrm>
              <a:off x="3851920" y="3356992"/>
              <a:ext cx="432048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1600" i="1" dirty="0" smtClean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a</a:t>
              </a:r>
              <a:endParaRPr lang="da-DK" altLang="zh-CN" sz="1600" i="1" dirty="0">
                <a:solidFill>
                  <a:schemeClr val="bg1">
                    <a:lumMod val="95000"/>
                  </a:schemeClr>
                </a:solidFill>
                <a:latin typeface="Arial" charset="0"/>
                <a:sym typeface="Verdana" pitchFamily="34" charset="0"/>
              </a:endParaRPr>
            </a:p>
          </p:txBody>
        </p:sp>
      </p:grpSp>
      <p:sp>
        <p:nvSpPr>
          <p:cNvPr id="218" name="Rectangle 15"/>
          <p:cNvSpPr>
            <a:spLocks noChangeArrowheads="1"/>
          </p:cNvSpPr>
          <p:nvPr/>
        </p:nvSpPr>
        <p:spPr bwMode="auto">
          <a:xfrm>
            <a:off x="4210048" y="4005064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219" name="Rectangle 15"/>
          <p:cNvSpPr>
            <a:spLocks noChangeArrowheads="1"/>
          </p:cNvSpPr>
          <p:nvPr/>
        </p:nvSpPr>
        <p:spPr bwMode="auto">
          <a:xfrm>
            <a:off x="4210048" y="4437112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grpSp>
        <p:nvGrpSpPr>
          <p:cNvPr id="220" name="组 219"/>
          <p:cNvGrpSpPr/>
          <p:nvPr/>
        </p:nvGrpSpPr>
        <p:grpSpPr>
          <a:xfrm>
            <a:off x="4210048" y="3573016"/>
            <a:ext cx="433960" cy="432048"/>
            <a:chOff x="2987824" y="3356992"/>
            <a:chExt cx="433960" cy="432048"/>
          </a:xfrm>
        </p:grpSpPr>
        <p:sp>
          <p:nvSpPr>
            <p:cNvPr id="221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3960" cy="43204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</a:p>
          </p:txBody>
        </p:sp>
        <p:sp>
          <p:nvSpPr>
            <p:cNvPr id="222" name="椭圆 221"/>
            <p:cNvSpPr/>
            <p:nvPr/>
          </p:nvSpPr>
          <p:spPr>
            <a:xfrm>
              <a:off x="3024784" y="3392996"/>
              <a:ext cx="360040" cy="36004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/>
            </a:p>
          </p:txBody>
        </p:sp>
        <p:sp>
          <p:nvSpPr>
            <p:cNvPr id="223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2048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1600" i="1" dirty="0" smtClean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b</a:t>
              </a:r>
              <a:endParaRPr lang="da-DK" altLang="zh-CN" sz="1600" i="1" dirty="0">
                <a:solidFill>
                  <a:schemeClr val="bg1">
                    <a:lumMod val="95000"/>
                  </a:schemeClr>
                </a:solidFill>
                <a:latin typeface="Arial" charset="0"/>
                <a:sym typeface="Verdana" pitchFamily="34" charset="0"/>
              </a:endParaRPr>
            </a:p>
          </p:txBody>
        </p:sp>
      </p:grpSp>
      <p:sp>
        <p:nvSpPr>
          <p:cNvPr id="224" name="Rectangle 15"/>
          <p:cNvSpPr>
            <a:spLocks noChangeArrowheads="1"/>
          </p:cNvSpPr>
          <p:nvPr/>
        </p:nvSpPr>
        <p:spPr bwMode="auto">
          <a:xfrm>
            <a:off x="3563888" y="4869160"/>
            <a:ext cx="1728192" cy="1080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r>
              <a:rPr lang="da-DK" altLang="zh-CN" sz="2000" i="1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x</a:t>
            </a:r>
          </a:p>
          <a:p>
            <a:pPr algn="ctr" eaLnBrk="0" hangingPunct="0">
              <a:buSzPct val="100000"/>
            </a:pPr>
            <a:r>
              <a:rPr lang="da-DK" altLang="zh-CN" sz="2000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(4x</a:t>
            </a:r>
            <a:r>
              <a:rPr lang="en-US" altLang="zh-CN" sz="2000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1</a:t>
            </a:r>
            <a:r>
              <a:rPr lang="da-DK" altLang="zh-CN" sz="2000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)</a:t>
            </a: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  <a:p>
            <a:pPr algn="ctr" eaLnBrk="0" hangingPunct="0">
              <a:buSzPct val="100000"/>
            </a:pPr>
            <a:r>
              <a:rPr lang="da-DK" altLang="zh-CN" sz="2000" i="1" dirty="0" err="1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nnz</a:t>
            </a:r>
            <a:r>
              <a:rPr lang="da-DK" altLang="zh-CN" sz="2000" i="1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 </a:t>
            </a:r>
            <a:r>
              <a:rPr lang="en-US" altLang="zh-CN" sz="2000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= 3</a:t>
            </a: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234" name="Rectangle 15"/>
          <p:cNvSpPr>
            <a:spLocks noChangeArrowheads="1"/>
          </p:cNvSpPr>
          <p:nvPr/>
        </p:nvSpPr>
        <p:spPr bwMode="auto">
          <a:xfrm>
            <a:off x="5868144" y="4869160"/>
            <a:ext cx="2160240" cy="1080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r>
              <a:rPr lang="da-DK" altLang="zh-CN" sz="2000" i="1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a</a:t>
            </a:r>
          </a:p>
          <a:p>
            <a:pPr algn="ctr" eaLnBrk="0" hangingPunct="0">
              <a:buSzPct val="100000"/>
            </a:pPr>
            <a:r>
              <a:rPr lang="da-DK" altLang="zh-CN" sz="2000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(1x1)</a:t>
            </a: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  <a:p>
            <a:pPr algn="ctr" eaLnBrk="0" hangingPunct="0">
              <a:buSzPct val="100000"/>
            </a:pPr>
            <a:r>
              <a:rPr lang="da-DK" altLang="zh-CN" sz="2000" i="1" dirty="0" err="1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scalar</a:t>
            </a: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258" name="Rectangle 15"/>
          <p:cNvSpPr>
            <a:spLocks noChangeArrowheads="1"/>
          </p:cNvSpPr>
          <p:nvPr/>
        </p:nvSpPr>
        <p:spPr bwMode="auto">
          <a:xfrm>
            <a:off x="6300192" y="4157464"/>
            <a:ext cx="432048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1600" i="1" dirty="0">
              <a:solidFill>
                <a:schemeClr val="bg1">
                  <a:lumMod val="95000"/>
                </a:schemeClr>
              </a:solidFill>
              <a:latin typeface="Arial" charset="0"/>
              <a:sym typeface="Verdana" pitchFamily="34" charset="0"/>
            </a:endParaRPr>
          </a:p>
        </p:txBody>
      </p:sp>
      <p:grpSp>
        <p:nvGrpSpPr>
          <p:cNvPr id="47" name="组 46"/>
          <p:cNvGrpSpPr/>
          <p:nvPr/>
        </p:nvGrpSpPr>
        <p:grpSpPr>
          <a:xfrm>
            <a:off x="1187624" y="3789040"/>
            <a:ext cx="433960" cy="432048"/>
            <a:chOff x="3851920" y="3356992"/>
            <a:chExt cx="433960" cy="432048"/>
          </a:xfrm>
        </p:grpSpPr>
        <p:sp>
          <p:nvSpPr>
            <p:cNvPr id="48" name="Rectangle 15"/>
            <p:cNvSpPr>
              <a:spLocks noChangeArrowheads="1"/>
            </p:cNvSpPr>
            <p:nvPr/>
          </p:nvSpPr>
          <p:spPr bwMode="auto">
            <a:xfrm>
              <a:off x="3851920" y="3356992"/>
              <a:ext cx="433960" cy="43204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</a:p>
          </p:txBody>
        </p:sp>
        <p:sp>
          <p:nvSpPr>
            <p:cNvPr id="49" name="椭圆 48"/>
            <p:cNvSpPr/>
            <p:nvPr/>
          </p:nvSpPr>
          <p:spPr>
            <a:xfrm>
              <a:off x="3888880" y="3392996"/>
              <a:ext cx="360040" cy="36004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/>
            </a:p>
          </p:txBody>
        </p:sp>
        <p:sp>
          <p:nvSpPr>
            <p:cNvPr id="50" name="Rectangle 15"/>
            <p:cNvSpPr>
              <a:spLocks noChangeArrowheads="1"/>
            </p:cNvSpPr>
            <p:nvPr/>
          </p:nvSpPr>
          <p:spPr bwMode="auto">
            <a:xfrm>
              <a:off x="3851920" y="3356992"/>
              <a:ext cx="432048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1600" i="1" dirty="0" smtClean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a</a:t>
              </a:r>
              <a:endParaRPr lang="da-DK" altLang="zh-CN" sz="1600" i="1" dirty="0">
                <a:solidFill>
                  <a:schemeClr val="bg1">
                    <a:lumMod val="95000"/>
                  </a:schemeClr>
                </a:solidFill>
                <a:latin typeface="Arial" charset="0"/>
                <a:sym typeface="Verdana" pitchFamily="34" charset="0"/>
              </a:endParaRPr>
            </a:p>
          </p:txBody>
        </p:sp>
      </p:grpSp>
      <p:grpSp>
        <p:nvGrpSpPr>
          <p:cNvPr id="51" name="组 50"/>
          <p:cNvGrpSpPr/>
          <p:nvPr/>
        </p:nvGrpSpPr>
        <p:grpSpPr>
          <a:xfrm>
            <a:off x="2483768" y="3789040"/>
            <a:ext cx="433960" cy="432048"/>
            <a:chOff x="3851920" y="3356992"/>
            <a:chExt cx="433960" cy="432048"/>
          </a:xfrm>
        </p:grpSpPr>
        <p:sp>
          <p:nvSpPr>
            <p:cNvPr id="52" name="Rectangle 15"/>
            <p:cNvSpPr>
              <a:spLocks noChangeArrowheads="1"/>
            </p:cNvSpPr>
            <p:nvPr/>
          </p:nvSpPr>
          <p:spPr bwMode="auto">
            <a:xfrm>
              <a:off x="3851920" y="3356992"/>
              <a:ext cx="433960" cy="43204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</a:p>
          </p:txBody>
        </p:sp>
        <p:sp>
          <p:nvSpPr>
            <p:cNvPr id="53" name="椭圆 52"/>
            <p:cNvSpPr/>
            <p:nvPr/>
          </p:nvSpPr>
          <p:spPr>
            <a:xfrm>
              <a:off x="3888880" y="3392996"/>
              <a:ext cx="360040" cy="36004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/>
            </a:p>
          </p:txBody>
        </p:sp>
        <p:sp>
          <p:nvSpPr>
            <p:cNvPr id="54" name="Rectangle 15"/>
            <p:cNvSpPr>
              <a:spLocks noChangeArrowheads="1"/>
            </p:cNvSpPr>
            <p:nvPr/>
          </p:nvSpPr>
          <p:spPr bwMode="auto">
            <a:xfrm>
              <a:off x="3851920" y="3356992"/>
              <a:ext cx="432048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1600" i="1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d</a:t>
              </a:r>
            </a:p>
          </p:txBody>
        </p:sp>
      </p:grpSp>
      <p:sp>
        <p:nvSpPr>
          <p:cNvPr id="55" name="Rectangle 15"/>
          <p:cNvSpPr>
            <a:spLocks noChangeArrowheads="1"/>
          </p:cNvSpPr>
          <p:nvPr/>
        </p:nvSpPr>
        <p:spPr bwMode="auto">
          <a:xfrm>
            <a:off x="2051720" y="3789040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grpSp>
        <p:nvGrpSpPr>
          <p:cNvPr id="56" name="组 55"/>
          <p:cNvGrpSpPr/>
          <p:nvPr/>
        </p:nvGrpSpPr>
        <p:grpSpPr>
          <a:xfrm>
            <a:off x="6300192" y="3789040"/>
            <a:ext cx="1296144" cy="432048"/>
            <a:chOff x="5868144" y="4437112"/>
            <a:chExt cx="1296144" cy="432048"/>
          </a:xfrm>
        </p:grpSpPr>
        <p:sp>
          <p:nvSpPr>
            <p:cNvPr id="57" name="Rectangle 15"/>
            <p:cNvSpPr>
              <a:spLocks noChangeArrowheads="1"/>
            </p:cNvSpPr>
            <p:nvPr/>
          </p:nvSpPr>
          <p:spPr bwMode="auto">
            <a:xfrm>
              <a:off x="5868144" y="4437112"/>
              <a:ext cx="1296144" cy="43204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58" name="椭圆 57"/>
            <p:cNvSpPr/>
            <p:nvPr/>
          </p:nvSpPr>
          <p:spPr>
            <a:xfrm>
              <a:off x="5922628" y="4473116"/>
              <a:ext cx="1169652" cy="36004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/>
            </a:p>
          </p:txBody>
        </p:sp>
        <p:sp>
          <p:nvSpPr>
            <p:cNvPr id="59" name="Rectangle 15"/>
            <p:cNvSpPr>
              <a:spLocks noChangeArrowheads="1"/>
            </p:cNvSpPr>
            <p:nvPr/>
          </p:nvSpPr>
          <p:spPr bwMode="auto">
            <a:xfrm>
              <a:off x="5868144" y="4437112"/>
              <a:ext cx="1296144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1600" i="1" dirty="0" smtClean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a</a:t>
              </a:r>
              <a:r>
                <a:rPr lang="da-DK" altLang="zh-CN" sz="1600" baseline="30000" dirty="0" smtClean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2</a:t>
              </a:r>
              <a:r>
                <a:rPr lang="da-DK" altLang="zh-CN" sz="1600" dirty="0" smtClean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+</a:t>
              </a:r>
              <a:r>
                <a:rPr lang="da-DK" altLang="zh-CN" sz="1600" i="1" dirty="0" smtClean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b</a:t>
              </a:r>
              <a:r>
                <a:rPr lang="da-DK" altLang="zh-CN" sz="1600" baseline="30000" dirty="0" smtClean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2</a:t>
              </a:r>
              <a:r>
                <a:rPr lang="en-US" altLang="zh-CN" sz="1600" dirty="0" smtClean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+</a:t>
              </a:r>
              <a:r>
                <a:rPr lang="en-US" altLang="zh-CN" sz="1600" i="1" dirty="0" smtClean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d</a:t>
              </a:r>
              <a:r>
                <a:rPr lang="en-US" altLang="zh-CN" sz="1600" baseline="30000" dirty="0" smtClean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2</a:t>
              </a:r>
              <a:endParaRPr lang="da-DK" altLang="zh-CN" sz="1600" baseline="30000" dirty="0">
                <a:solidFill>
                  <a:schemeClr val="bg1">
                    <a:lumMod val="95000"/>
                  </a:schemeClr>
                </a:solidFill>
                <a:latin typeface="Arial" charset="0"/>
                <a:sym typeface="Verdana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554485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042988" y="460375"/>
            <a:ext cx="7921500" cy="736377"/>
          </a:xfrm>
        </p:spPr>
        <p:txBody>
          <a:bodyPr/>
          <a:lstStyle/>
          <a:p>
            <a:r>
              <a:rPr lang="en-US" altLang="zh-CN" sz="3200" noProof="1" smtClean="0">
                <a:sym typeface="Verdana" pitchFamily="34" charset="0"/>
              </a:rPr>
              <a:t>Benchmark suite</a:t>
            </a:r>
            <a:endParaRPr lang="en-US" altLang="zh-CN" sz="3200" noProof="1" smtClean="0">
              <a:solidFill>
                <a:srgbClr val="933027"/>
              </a:solidFill>
              <a:sym typeface="Verdana" pitchFamily="34" charset="0"/>
            </a:endParaRPr>
          </a:p>
        </p:txBody>
      </p:sp>
      <p:sp>
        <p:nvSpPr>
          <p:cNvPr id="10243" name="Footer Placeholder 3"/>
          <p:cNvSpPr>
            <a:spLocks noGrp="1"/>
          </p:cNvSpPr>
          <p:nvPr>
            <p:ph type="ftr" sz="quarter" idx="14"/>
          </p:nvPr>
        </p:nvSpPr>
        <p:spPr>
          <a:noFill/>
        </p:spPr>
        <p:txBody>
          <a:bodyPr/>
          <a:lstStyle/>
          <a:p>
            <a:r>
              <a:rPr lang="en-US" altLang="zh-CN" noProof="1" smtClean="0"/>
              <a:t>Faculty of Science</a:t>
            </a:r>
          </a:p>
        </p:txBody>
      </p:sp>
      <p:sp>
        <p:nvSpPr>
          <p:cNvPr id="10244" name="Slide Number Placeholder 5"/>
          <p:cNvSpPr>
            <a:spLocks noGrp="1"/>
          </p:cNvSpPr>
          <p:nvPr>
            <p:ph type="sldNum" sz="quarter" idx="16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AABF0D7A-581C-4D2D-9D06-0B18E6A46BA3}" type="slidenum">
              <a:rPr lang="en-US" altLang="zh-CN" noProof="1" dirty="0" smtClean="0"/>
              <a:pPr/>
              <a:t>60</a:t>
            </a:fld>
            <a:endParaRPr lang="en-US" altLang="zh-CN" noProof="1" smtClean="0"/>
          </a:p>
        </p:txBody>
      </p:sp>
      <p:sp>
        <p:nvSpPr>
          <p:cNvPr id="15" name="Rectangle 3"/>
          <p:cNvSpPr txBox="1">
            <a:spLocks noChangeArrowheads="1"/>
          </p:cNvSpPr>
          <p:nvPr/>
        </p:nvSpPr>
        <p:spPr bwMode="auto">
          <a:xfrm>
            <a:off x="1042989" y="1700809"/>
            <a:ext cx="7129412" cy="6480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342900" indent="-342900" eaLnBrk="0" hangingPunct="0">
              <a:spcBef>
                <a:spcPts val="1200"/>
              </a:spcBef>
              <a:buFontTx/>
              <a:buChar char="•"/>
              <a:defRPr/>
            </a:pPr>
            <a:r>
              <a:rPr lang="en-US" altLang="zh-CN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23 matrices downloadable from the University of Florida sparse matrix collection.</a:t>
            </a:r>
            <a:endParaRPr lang="en-US" altLang="zh-CN" sz="1600" b="1" kern="0" noProof="1">
              <a:solidFill>
                <a:srgbClr val="212121"/>
              </a:solidFill>
              <a:latin typeface="+mn-lt"/>
              <a:sym typeface="Verdana" pitchFamily="34" charset="0"/>
            </a:endParaRPr>
          </a:p>
        </p:txBody>
      </p:sp>
      <p:grpSp>
        <p:nvGrpSpPr>
          <p:cNvPr id="12" name="组 11"/>
          <p:cNvGrpSpPr/>
          <p:nvPr/>
        </p:nvGrpSpPr>
        <p:grpSpPr>
          <a:xfrm>
            <a:off x="72008" y="2348880"/>
            <a:ext cx="3275856" cy="4032448"/>
            <a:chOff x="72008" y="2348880"/>
            <a:chExt cx="3275856" cy="4032448"/>
          </a:xfrm>
        </p:grpSpPr>
        <p:sp>
          <p:nvSpPr>
            <p:cNvPr id="75" name="圆角矩形 74"/>
            <p:cNvSpPr/>
            <p:nvPr/>
          </p:nvSpPr>
          <p:spPr>
            <a:xfrm>
              <a:off x="72008" y="2348880"/>
              <a:ext cx="3275856" cy="4032448"/>
            </a:xfrm>
            <a:prstGeom prst="roundRect">
              <a:avLst>
                <a:gd name="adj" fmla="val 3509"/>
              </a:avLst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600" dirty="0">
                <a:solidFill>
                  <a:schemeClr val="accent4">
                    <a:lumMod val="75000"/>
                  </a:schemeClr>
                </a:solidFill>
              </a:endParaRPr>
            </a:p>
          </p:txBody>
        </p:sp>
        <p:grpSp>
          <p:nvGrpSpPr>
            <p:cNvPr id="10250" name="组 10249"/>
            <p:cNvGrpSpPr/>
            <p:nvPr/>
          </p:nvGrpSpPr>
          <p:grpSpPr>
            <a:xfrm>
              <a:off x="179512" y="2420888"/>
              <a:ext cx="882968" cy="1080120"/>
              <a:chOff x="2483768" y="2420888"/>
              <a:chExt cx="882968" cy="1080120"/>
            </a:xfrm>
          </p:grpSpPr>
          <p:pic>
            <p:nvPicPr>
              <p:cNvPr id="6" name="图片 5" descr="cant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83768" y="2420888"/>
                <a:ext cx="882968" cy="882968"/>
              </a:xfrm>
              <a:prstGeom prst="rect">
                <a:avLst/>
              </a:prstGeom>
            </p:spPr>
          </p:pic>
          <p:sp>
            <p:nvSpPr>
              <p:cNvPr id="18" name="Rectangle 15"/>
              <p:cNvSpPr>
                <a:spLocks noChangeArrowheads="1"/>
              </p:cNvSpPr>
              <p:nvPr/>
            </p:nvSpPr>
            <p:spPr bwMode="auto">
              <a:xfrm>
                <a:off x="2483768" y="3284984"/>
                <a:ext cx="864096" cy="21602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en-US" altLang="zh-CN" sz="1200" smtClean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cant</a:t>
                </a:r>
                <a:endParaRPr lang="en-US" altLang="zh-CN" sz="1200" dirty="0">
                  <a:solidFill>
                    <a:srgbClr val="000000"/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grpSp>
          <p:nvGrpSpPr>
            <p:cNvPr id="10248" name="组 10247"/>
            <p:cNvGrpSpPr/>
            <p:nvPr/>
          </p:nvGrpSpPr>
          <p:grpSpPr>
            <a:xfrm>
              <a:off x="2339752" y="4797152"/>
              <a:ext cx="880110" cy="1080120"/>
              <a:chOff x="4860032" y="2420888"/>
              <a:chExt cx="880110" cy="1080120"/>
            </a:xfrm>
          </p:grpSpPr>
          <p:pic>
            <p:nvPicPr>
              <p:cNvPr id="9" name="图片 8" descr="consph.png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60032" y="2420888"/>
                <a:ext cx="880110" cy="880110"/>
              </a:xfrm>
              <a:prstGeom prst="rect">
                <a:avLst/>
              </a:prstGeom>
              <a:ln w="3175" cmpd="sng">
                <a:solidFill>
                  <a:schemeClr val="tx1">
                    <a:lumMod val="50000"/>
                  </a:schemeClr>
                </a:solidFill>
              </a:ln>
            </p:spPr>
          </p:pic>
          <p:sp>
            <p:nvSpPr>
              <p:cNvPr id="20" name="Rectangle 15"/>
              <p:cNvSpPr>
                <a:spLocks noChangeArrowheads="1"/>
              </p:cNvSpPr>
              <p:nvPr/>
            </p:nvSpPr>
            <p:spPr bwMode="auto">
              <a:xfrm>
                <a:off x="4860032" y="3284984"/>
                <a:ext cx="864096" cy="21602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en-US" altLang="zh-CN" sz="1200" smtClean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spheres</a:t>
                </a:r>
                <a:endParaRPr lang="en-US" altLang="zh-CN" sz="1200" dirty="0">
                  <a:solidFill>
                    <a:srgbClr val="000000"/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grpSp>
          <p:nvGrpSpPr>
            <p:cNvPr id="56" name="组 55"/>
            <p:cNvGrpSpPr/>
            <p:nvPr/>
          </p:nvGrpSpPr>
          <p:grpSpPr>
            <a:xfrm>
              <a:off x="1259632" y="2420888"/>
              <a:ext cx="882968" cy="1080120"/>
              <a:chOff x="7308304" y="2420888"/>
              <a:chExt cx="882968" cy="1080120"/>
            </a:xfrm>
          </p:grpSpPr>
          <p:sp>
            <p:nvSpPr>
              <p:cNvPr id="22" name="Rectangle 15"/>
              <p:cNvSpPr>
                <a:spLocks noChangeArrowheads="1"/>
              </p:cNvSpPr>
              <p:nvPr/>
            </p:nvSpPr>
            <p:spPr bwMode="auto">
              <a:xfrm>
                <a:off x="7308304" y="3284984"/>
                <a:ext cx="864096" cy="21602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en-US" altLang="zh-CN" sz="1200" smtClean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filter3D</a:t>
                </a:r>
                <a:endParaRPr lang="en-US" altLang="zh-CN" sz="1200" dirty="0">
                  <a:solidFill>
                    <a:srgbClr val="000000"/>
                  </a:solidFill>
                  <a:latin typeface="Arial" charset="0"/>
                  <a:sym typeface="Verdana" pitchFamily="34" charset="0"/>
                </a:endParaRPr>
              </a:p>
            </p:txBody>
          </p:sp>
          <p:pic>
            <p:nvPicPr>
              <p:cNvPr id="14" name="图片 13" descr="filter3D.png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08304" y="2420888"/>
                <a:ext cx="882968" cy="882968"/>
              </a:xfrm>
              <a:prstGeom prst="rect">
                <a:avLst/>
              </a:prstGeom>
            </p:spPr>
          </p:pic>
        </p:grpSp>
        <p:grpSp>
          <p:nvGrpSpPr>
            <p:cNvPr id="10253" name="组 10252"/>
            <p:cNvGrpSpPr/>
            <p:nvPr/>
          </p:nvGrpSpPr>
          <p:grpSpPr>
            <a:xfrm>
              <a:off x="179512" y="3573016"/>
              <a:ext cx="882968" cy="1080120"/>
              <a:chOff x="2483768" y="3861048"/>
              <a:chExt cx="882968" cy="1080120"/>
            </a:xfrm>
          </p:grpSpPr>
          <p:pic>
            <p:nvPicPr>
              <p:cNvPr id="23" name="图片 22" descr="mac_econ_fwd500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83768" y="3861048"/>
                <a:ext cx="882968" cy="882968"/>
              </a:xfrm>
              <a:prstGeom prst="rect">
                <a:avLst/>
              </a:prstGeom>
            </p:spPr>
          </p:pic>
          <p:sp>
            <p:nvSpPr>
              <p:cNvPr id="33" name="Rectangle 15"/>
              <p:cNvSpPr>
                <a:spLocks noChangeArrowheads="1"/>
              </p:cNvSpPr>
              <p:nvPr/>
            </p:nvSpPr>
            <p:spPr bwMode="auto">
              <a:xfrm>
                <a:off x="2483768" y="4725144"/>
                <a:ext cx="864096" cy="21602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en-US" altLang="zh-CN" sz="1200" smtClean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economics</a:t>
                </a:r>
                <a:endParaRPr lang="en-US" altLang="zh-CN" sz="1200" dirty="0">
                  <a:solidFill>
                    <a:srgbClr val="000000"/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grpSp>
          <p:nvGrpSpPr>
            <p:cNvPr id="10256" name="组 10255"/>
            <p:cNvGrpSpPr/>
            <p:nvPr/>
          </p:nvGrpSpPr>
          <p:grpSpPr>
            <a:xfrm>
              <a:off x="179512" y="4797152"/>
              <a:ext cx="882968" cy="1080120"/>
              <a:chOff x="6084168" y="3861048"/>
              <a:chExt cx="882968" cy="1080120"/>
            </a:xfrm>
          </p:grpSpPr>
          <p:pic>
            <p:nvPicPr>
              <p:cNvPr id="26" name="图片 25" descr="mc2depi.png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84168" y="3861048"/>
                <a:ext cx="882968" cy="882968"/>
              </a:xfrm>
              <a:prstGeom prst="rect">
                <a:avLst/>
              </a:prstGeom>
            </p:spPr>
          </p:pic>
          <p:sp>
            <p:nvSpPr>
              <p:cNvPr id="36" name="Rectangle 15"/>
              <p:cNvSpPr>
                <a:spLocks noChangeArrowheads="1"/>
              </p:cNvSpPr>
              <p:nvPr/>
            </p:nvSpPr>
            <p:spPr bwMode="auto">
              <a:xfrm>
                <a:off x="6084168" y="4725144"/>
                <a:ext cx="864096" cy="21602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en-US" altLang="zh-CN" sz="1200" smtClean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epidemiology</a:t>
                </a:r>
                <a:endParaRPr lang="en-US" altLang="zh-CN" sz="1200" dirty="0">
                  <a:solidFill>
                    <a:srgbClr val="000000"/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grpSp>
          <p:nvGrpSpPr>
            <p:cNvPr id="10240" name="组 10239"/>
            <p:cNvGrpSpPr/>
            <p:nvPr/>
          </p:nvGrpSpPr>
          <p:grpSpPr>
            <a:xfrm>
              <a:off x="2339752" y="3573016"/>
              <a:ext cx="882968" cy="1080120"/>
              <a:chOff x="2483768" y="5229200"/>
              <a:chExt cx="882968" cy="1080120"/>
            </a:xfrm>
          </p:grpSpPr>
          <p:pic>
            <p:nvPicPr>
              <p:cNvPr id="38" name="图片 37" descr="pdb1HYS.png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83768" y="5229200"/>
                <a:ext cx="882968" cy="882968"/>
              </a:xfrm>
              <a:prstGeom prst="rect">
                <a:avLst/>
              </a:prstGeom>
            </p:spPr>
          </p:pic>
          <p:sp>
            <p:nvSpPr>
              <p:cNvPr id="49" name="Rectangle 15"/>
              <p:cNvSpPr>
                <a:spLocks noChangeArrowheads="1"/>
              </p:cNvSpPr>
              <p:nvPr/>
            </p:nvSpPr>
            <p:spPr bwMode="auto">
              <a:xfrm>
                <a:off x="2483768" y="6093296"/>
                <a:ext cx="864096" cy="21602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en-US" altLang="zh-CN" sz="1200" smtClean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protein</a:t>
                </a:r>
                <a:endParaRPr lang="en-US" altLang="zh-CN" sz="1200" dirty="0">
                  <a:solidFill>
                    <a:srgbClr val="000000"/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grpSp>
          <p:nvGrpSpPr>
            <p:cNvPr id="62" name="组 61"/>
            <p:cNvGrpSpPr/>
            <p:nvPr/>
          </p:nvGrpSpPr>
          <p:grpSpPr>
            <a:xfrm>
              <a:off x="1259632" y="3573016"/>
              <a:ext cx="882968" cy="1080120"/>
              <a:chOff x="4860032" y="5229200"/>
              <a:chExt cx="882968" cy="1080120"/>
            </a:xfrm>
          </p:grpSpPr>
          <p:pic>
            <p:nvPicPr>
              <p:cNvPr id="40" name="图片 39" descr="pwtk.png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60032" y="5229200"/>
                <a:ext cx="882968" cy="882968"/>
              </a:xfrm>
              <a:prstGeom prst="rect">
                <a:avLst/>
              </a:prstGeom>
            </p:spPr>
          </p:pic>
          <p:sp>
            <p:nvSpPr>
              <p:cNvPr id="51" name="Rectangle 15"/>
              <p:cNvSpPr>
                <a:spLocks noChangeArrowheads="1"/>
              </p:cNvSpPr>
              <p:nvPr/>
            </p:nvSpPr>
            <p:spPr bwMode="auto">
              <a:xfrm>
                <a:off x="4860032" y="6093296"/>
                <a:ext cx="864096" cy="21602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en-US" altLang="zh-CN" sz="1200" smtClean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pwtk</a:t>
                </a:r>
                <a:endParaRPr lang="en-US" altLang="zh-CN" sz="1200" dirty="0">
                  <a:solidFill>
                    <a:srgbClr val="000000"/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grpSp>
          <p:nvGrpSpPr>
            <p:cNvPr id="61" name="组 60"/>
            <p:cNvGrpSpPr/>
            <p:nvPr/>
          </p:nvGrpSpPr>
          <p:grpSpPr>
            <a:xfrm>
              <a:off x="2339752" y="2420888"/>
              <a:ext cx="882968" cy="1080120"/>
              <a:chOff x="6084168" y="5229200"/>
              <a:chExt cx="882968" cy="1080120"/>
            </a:xfrm>
          </p:grpSpPr>
          <p:pic>
            <p:nvPicPr>
              <p:cNvPr id="41" name="图片 40" descr="rma10.png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84168" y="5229200"/>
                <a:ext cx="882968" cy="882968"/>
              </a:xfrm>
              <a:prstGeom prst="rect">
                <a:avLst/>
              </a:prstGeom>
            </p:spPr>
          </p:pic>
          <p:sp>
            <p:nvSpPr>
              <p:cNvPr id="52" name="Rectangle 15"/>
              <p:cNvSpPr>
                <a:spLocks noChangeArrowheads="1"/>
              </p:cNvSpPr>
              <p:nvPr/>
            </p:nvSpPr>
            <p:spPr bwMode="auto">
              <a:xfrm>
                <a:off x="6084168" y="6093296"/>
                <a:ext cx="864096" cy="21602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en-US" altLang="zh-CN" sz="1200" smtClean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harbor</a:t>
                </a:r>
                <a:endParaRPr lang="en-US" altLang="zh-CN" sz="1200" dirty="0">
                  <a:solidFill>
                    <a:srgbClr val="000000"/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grpSp>
          <p:nvGrpSpPr>
            <p:cNvPr id="46" name="组 45"/>
            <p:cNvGrpSpPr/>
            <p:nvPr/>
          </p:nvGrpSpPr>
          <p:grpSpPr>
            <a:xfrm>
              <a:off x="1259632" y="4797152"/>
              <a:ext cx="882968" cy="1080120"/>
              <a:chOff x="7956376" y="404664"/>
              <a:chExt cx="882968" cy="1080120"/>
            </a:xfrm>
          </p:grpSpPr>
          <p:pic>
            <p:nvPicPr>
              <p:cNvPr id="44" name="图片 43" descr="shipsec1.png"/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56376" y="404664"/>
                <a:ext cx="882968" cy="882968"/>
              </a:xfrm>
              <a:prstGeom prst="rect">
                <a:avLst/>
              </a:prstGeom>
            </p:spPr>
          </p:pic>
          <p:sp>
            <p:nvSpPr>
              <p:cNvPr id="55" name="Rectangle 15"/>
              <p:cNvSpPr>
                <a:spLocks noChangeArrowheads="1"/>
              </p:cNvSpPr>
              <p:nvPr/>
            </p:nvSpPr>
            <p:spPr bwMode="auto">
              <a:xfrm>
                <a:off x="7956376" y="1268760"/>
                <a:ext cx="864096" cy="21602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en-US" altLang="zh-CN" sz="1200" smtClean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ship</a:t>
                </a:r>
                <a:endParaRPr lang="en-US" altLang="zh-CN" sz="1200" dirty="0">
                  <a:solidFill>
                    <a:srgbClr val="000000"/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</p:grpSp>
      <p:grpSp>
        <p:nvGrpSpPr>
          <p:cNvPr id="11" name="组 10"/>
          <p:cNvGrpSpPr/>
          <p:nvPr/>
        </p:nvGrpSpPr>
        <p:grpSpPr>
          <a:xfrm>
            <a:off x="3635896" y="2348880"/>
            <a:ext cx="5436096" cy="4032448"/>
            <a:chOff x="3635896" y="2348880"/>
            <a:chExt cx="5436096" cy="4032448"/>
          </a:xfrm>
        </p:grpSpPr>
        <p:sp>
          <p:nvSpPr>
            <p:cNvPr id="76" name="圆角矩形 75"/>
            <p:cNvSpPr/>
            <p:nvPr/>
          </p:nvSpPr>
          <p:spPr>
            <a:xfrm>
              <a:off x="3635896" y="2348880"/>
              <a:ext cx="5436096" cy="4032448"/>
            </a:xfrm>
            <a:prstGeom prst="roundRect">
              <a:avLst>
                <a:gd name="adj" fmla="val 3509"/>
              </a:avLst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600" dirty="0">
                <a:solidFill>
                  <a:schemeClr val="accent4">
                    <a:lumMod val="75000"/>
                  </a:schemeClr>
                </a:solidFill>
              </a:endParaRPr>
            </a:p>
          </p:txBody>
        </p:sp>
        <p:grpSp>
          <p:nvGrpSpPr>
            <p:cNvPr id="10247" name="组 10246"/>
            <p:cNvGrpSpPr/>
            <p:nvPr/>
          </p:nvGrpSpPr>
          <p:grpSpPr>
            <a:xfrm>
              <a:off x="3779912" y="2420888"/>
              <a:ext cx="882968" cy="1080120"/>
              <a:chOff x="179512" y="2420888"/>
              <a:chExt cx="882968" cy="1080120"/>
            </a:xfrm>
          </p:grpSpPr>
          <p:pic>
            <p:nvPicPr>
              <p:cNvPr id="3" name="图片 2" descr="2cubes_sphere.png"/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9512" y="2420888"/>
                <a:ext cx="882968" cy="882968"/>
              </a:xfrm>
              <a:prstGeom prst="rect">
                <a:avLst/>
              </a:prstGeom>
            </p:spPr>
          </p:pic>
          <p:sp>
            <p:nvSpPr>
              <p:cNvPr id="8" name="Rectangle 15"/>
              <p:cNvSpPr>
                <a:spLocks noChangeArrowheads="1"/>
              </p:cNvSpPr>
              <p:nvPr/>
            </p:nvSpPr>
            <p:spPr bwMode="auto">
              <a:xfrm>
                <a:off x="179512" y="3284984"/>
                <a:ext cx="864096" cy="21602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en-US" altLang="zh-CN" sz="1200" smtClean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2cubes_sphere</a:t>
                </a:r>
                <a:endParaRPr lang="en-US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grpSp>
          <p:nvGrpSpPr>
            <p:cNvPr id="10251" name="组 10250"/>
            <p:cNvGrpSpPr/>
            <p:nvPr/>
          </p:nvGrpSpPr>
          <p:grpSpPr>
            <a:xfrm>
              <a:off x="3779912" y="4797152"/>
              <a:ext cx="882968" cy="1080120"/>
              <a:chOff x="1331640" y="2420888"/>
              <a:chExt cx="882968" cy="1080120"/>
            </a:xfrm>
          </p:grpSpPr>
          <p:pic>
            <p:nvPicPr>
              <p:cNvPr id="5" name="图片 4" descr="cage12.png"/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31640" y="2420888"/>
                <a:ext cx="882968" cy="882968"/>
              </a:xfrm>
              <a:prstGeom prst="rect">
                <a:avLst/>
              </a:prstGeom>
            </p:spPr>
          </p:pic>
          <p:sp>
            <p:nvSpPr>
              <p:cNvPr id="13" name="Rectangle 15"/>
              <p:cNvSpPr>
                <a:spLocks noChangeArrowheads="1"/>
              </p:cNvSpPr>
              <p:nvPr/>
            </p:nvSpPr>
            <p:spPr bwMode="auto">
              <a:xfrm>
                <a:off x="1331640" y="3284984"/>
                <a:ext cx="864096" cy="21602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en-US" altLang="zh-CN" sz="1200" smtClean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cage12</a:t>
                </a:r>
                <a:endParaRPr lang="en-US" altLang="zh-CN" sz="1200" dirty="0">
                  <a:solidFill>
                    <a:srgbClr val="000000"/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grpSp>
          <p:nvGrpSpPr>
            <p:cNvPr id="10249" name="组 10248"/>
            <p:cNvGrpSpPr/>
            <p:nvPr/>
          </p:nvGrpSpPr>
          <p:grpSpPr>
            <a:xfrm>
              <a:off x="7020272" y="4797152"/>
              <a:ext cx="882968" cy="1080120"/>
              <a:chOff x="3635896" y="2420888"/>
              <a:chExt cx="882968" cy="1080120"/>
            </a:xfrm>
          </p:grpSpPr>
          <p:pic>
            <p:nvPicPr>
              <p:cNvPr id="7" name="图片 6" descr="conf6_0-8x8-80.png"/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35896" y="2420888"/>
                <a:ext cx="882968" cy="882968"/>
              </a:xfrm>
              <a:prstGeom prst="rect">
                <a:avLst/>
              </a:prstGeom>
            </p:spPr>
          </p:pic>
          <p:sp>
            <p:nvSpPr>
              <p:cNvPr id="19" name="Rectangle 15"/>
              <p:cNvSpPr>
                <a:spLocks noChangeArrowheads="1"/>
              </p:cNvSpPr>
              <p:nvPr/>
            </p:nvSpPr>
            <p:spPr bwMode="auto">
              <a:xfrm>
                <a:off x="3635896" y="3284984"/>
                <a:ext cx="864096" cy="21602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en-US" altLang="zh-CN" sz="1200" smtClean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QCD</a:t>
                </a:r>
                <a:endParaRPr lang="en-US" altLang="zh-CN" sz="1200" dirty="0">
                  <a:solidFill>
                    <a:srgbClr val="000000"/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grpSp>
          <p:nvGrpSpPr>
            <p:cNvPr id="58" name="组 57"/>
            <p:cNvGrpSpPr/>
            <p:nvPr/>
          </p:nvGrpSpPr>
          <p:grpSpPr>
            <a:xfrm>
              <a:off x="3779912" y="3573016"/>
              <a:ext cx="882968" cy="1080120"/>
              <a:chOff x="6084168" y="2420888"/>
              <a:chExt cx="882968" cy="1080120"/>
            </a:xfrm>
          </p:grpSpPr>
          <p:pic>
            <p:nvPicPr>
              <p:cNvPr id="10" name="图片 9" descr="cop20k_A.png"/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84168" y="2420888"/>
                <a:ext cx="882968" cy="882968"/>
              </a:xfrm>
              <a:prstGeom prst="rect">
                <a:avLst/>
              </a:prstGeom>
            </p:spPr>
          </p:pic>
          <p:sp>
            <p:nvSpPr>
              <p:cNvPr id="21" name="Rectangle 15"/>
              <p:cNvSpPr>
                <a:spLocks noChangeArrowheads="1"/>
              </p:cNvSpPr>
              <p:nvPr/>
            </p:nvSpPr>
            <p:spPr bwMode="auto">
              <a:xfrm>
                <a:off x="6084168" y="3284984"/>
                <a:ext cx="864096" cy="21602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en-US" altLang="zh-CN" sz="1200" smtClean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accelerator</a:t>
                </a:r>
                <a:endParaRPr lang="en-US" altLang="zh-CN" sz="1200" dirty="0">
                  <a:solidFill>
                    <a:srgbClr val="000000"/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grpSp>
          <p:nvGrpSpPr>
            <p:cNvPr id="10246" name="组 10245"/>
            <p:cNvGrpSpPr/>
            <p:nvPr/>
          </p:nvGrpSpPr>
          <p:grpSpPr>
            <a:xfrm>
              <a:off x="4860032" y="2420888"/>
              <a:ext cx="882968" cy="1080120"/>
              <a:chOff x="179512" y="3861048"/>
              <a:chExt cx="882968" cy="1080120"/>
            </a:xfrm>
          </p:grpSpPr>
          <p:pic>
            <p:nvPicPr>
              <p:cNvPr id="16" name="图片 15" descr="hood.png"/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9512" y="3861048"/>
                <a:ext cx="882968" cy="882968"/>
              </a:xfrm>
              <a:prstGeom prst="rect">
                <a:avLst/>
              </a:prstGeom>
            </p:spPr>
          </p:pic>
          <p:sp>
            <p:nvSpPr>
              <p:cNvPr id="31" name="Rectangle 15"/>
              <p:cNvSpPr>
                <a:spLocks noChangeArrowheads="1"/>
              </p:cNvSpPr>
              <p:nvPr/>
            </p:nvSpPr>
            <p:spPr bwMode="auto">
              <a:xfrm>
                <a:off x="179512" y="4725144"/>
                <a:ext cx="864096" cy="21602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en-US" altLang="zh-CN" sz="1200" smtClean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hood</a:t>
                </a:r>
                <a:endParaRPr lang="en-US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grpSp>
          <p:nvGrpSpPr>
            <p:cNvPr id="10252" name="组 10251"/>
            <p:cNvGrpSpPr/>
            <p:nvPr/>
          </p:nvGrpSpPr>
          <p:grpSpPr>
            <a:xfrm>
              <a:off x="4860032" y="3573016"/>
              <a:ext cx="882968" cy="1080120"/>
              <a:chOff x="1331640" y="3861048"/>
              <a:chExt cx="882968" cy="1080120"/>
            </a:xfrm>
          </p:grpSpPr>
          <p:pic>
            <p:nvPicPr>
              <p:cNvPr id="17" name="图片 16" descr="m133-b3.png"/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31640" y="3861048"/>
                <a:ext cx="882968" cy="882968"/>
              </a:xfrm>
              <a:prstGeom prst="rect">
                <a:avLst/>
              </a:prstGeom>
            </p:spPr>
          </p:pic>
          <p:sp>
            <p:nvSpPr>
              <p:cNvPr id="32" name="Rectangle 15"/>
              <p:cNvSpPr>
                <a:spLocks noChangeArrowheads="1"/>
              </p:cNvSpPr>
              <p:nvPr/>
            </p:nvSpPr>
            <p:spPr bwMode="auto">
              <a:xfrm>
                <a:off x="1331640" y="4725144"/>
                <a:ext cx="864096" cy="21602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en-US" altLang="zh-CN" sz="1200" smtClean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m133-b3</a:t>
                </a:r>
                <a:endParaRPr lang="en-US" altLang="zh-CN" sz="1200" dirty="0">
                  <a:solidFill>
                    <a:srgbClr val="000000"/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grpSp>
          <p:nvGrpSpPr>
            <p:cNvPr id="10254" name="组 10253"/>
            <p:cNvGrpSpPr/>
            <p:nvPr/>
          </p:nvGrpSpPr>
          <p:grpSpPr>
            <a:xfrm>
              <a:off x="4860032" y="4797152"/>
              <a:ext cx="882968" cy="1080120"/>
              <a:chOff x="3635896" y="3861048"/>
              <a:chExt cx="882968" cy="1080120"/>
            </a:xfrm>
          </p:grpSpPr>
          <p:pic>
            <p:nvPicPr>
              <p:cNvPr id="24" name="图片 23" descr="majorbasis.png"/>
              <p:cNvPicPr>
                <a:picLocks noChangeAspect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35896" y="3861048"/>
                <a:ext cx="882968" cy="882968"/>
              </a:xfrm>
              <a:prstGeom prst="rect">
                <a:avLst/>
              </a:prstGeom>
            </p:spPr>
          </p:pic>
          <p:sp>
            <p:nvSpPr>
              <p:cNvPr id="34" name="Rectangle 15"/>
              <p:cNvSpPr>
                <a:spLocks noChangeArrowheads="1"/>
              </p:cNvSpPr>
              <p:nvPr/>
            </p:nvSpPr>
            <p:spPr bwMode="auto">
              <a:xfrm>
                <a:off x="3635896" y="4725144"/>
                <a:ext cx="864096" cy="21602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en-US" altLang="zh-CN" sz="1200" smtClean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majorbasis</a:t>
                </a:r>
                <a:endParaRPr lang="en-US" altLang="zh-CN" sz="1200" dirty="0">
                  <a:solidFill>
                    <a:srgbClr val="000000"/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grpSp>
          <p:nvGrpSpPr>
            <p:cNvPr id="10255" name="组 10254"/>
            <p:cNvGrpSpPr/>
            <p:nvPr/>
          </p:nvGrpSpPr>
          <p:grpSpPr>
            <a:xfrm>
              <a:off x="5940152" y="2420888"/>
              <a:ext cx="882968" cy="1080120"/>
              <a:chOff x="4860032" y="3861048"/>
              <a:chExt cx="882968" cy="1080120"/>
            </a:xfrm>
          </p:grpSpPr>
          <p:pic>
            <p:nvPicPr>
              <p:cNvPr id="25" name="图片 24" descr="mario002.png"/>
              <p:cNvPicPr>
                <a:picLocks noChangeAspect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60032" y="3861048"/>
                <a:ext cx="882968" cy="880110"/>
              </a:xfrm>
              <a:prstGeom prst="rect">
                <a:avLst/>
              </a:prstGeom>
            </p:spPr>
          </p:pic>
          <p:sp>
            <p:nvSpPr>
              <p:cNvPr id="35" name="Rectangle 15"/>
              <p:cNvSpPr>
                <a:spLocks noChangeArrowheads="1"/>
              </p:cNvSpPr>
              <p:nvPr/>
            </p:nvSpPr>
            <p:spPr bwMode="auto">
              <a:xfrm>
                <a:off x="4860032" y="4725144"/>
                <a:ext cx="864096" cy="21602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en-US" altLang="zh-CN" sz="1200" smtClean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mario002</a:t>
                </a:r>
                <a:endParaRPr lang="en-US" altLang="zh-CN" sz="1200" dirty="0">
                  <a:solidFill>
                    <a:srgbClr val="000000"/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grpSp>
          <p:nvGrpSpPr>
            <p:cNvPr id="59" name="组 58"/>
            <p:cNvGrpSpPr/>
            <p:nvPr/>
          </p:nvGrpSpPr>
          <p:grpSpPr>
            <a:xfrm>
              <a:off x="5940152" y="3573016"/>
              <a:ext cx="882968" cy="1080120"/>
              <a:chOff x="7308304" y="3861048"/>
              <a:chExt cx="882968" cy="1080120"/>
            </a:xfrm>
          </p:grpSpPr>
          <p:pic>
            <p:nvPicPr>
              <p:cNvPr id="27" name="图片 26" descr="mono_500Hz.png"/>
              <p:cNvPicPr>
                <a:picLocks noChangeAspect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08304" y="3861048"/>
                <a:ext cx="882968" cy="882968"/>
              </a:xfrm>
              <a:prstGeom prst="rect">
                <a:avLst/>
              </a:prstGeom>
            </p:spPr>
          </p:pic>
          <p:sp>
            <p:nvSpPr>
              <p:cNvPr id="37" name="Rectangle 15"/>
              <p:cNvSpPr>
                <a:spLocks noChangeArrowheads="1"/>
              </p:cNvSpPr>
              <p:nvPr/>
            </p:nvSpPr>
            <p:spPr bwMode="auto">
              <a:xfrm>
                <a:off x="7308304" y="4725144"/>
                <a:ext cx="864096" cy="21602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en-US" altLang="zh-CN" sz="1200" smtClean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mono_500Hz</a:t>
                </a:r>
                <a:endParaRPr lang="en-US" altLang="zh-CN" sz="1200" dirty="0">
                  <a:solidFill>
                    <a:srgbClr val="000000"/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grpSp>
          <p:nvGrpSpPr>
            <p:cNvPr id="10245" name="组 10244"/>
            <p:cNvGrpSpPr/>
            <p:nvPr/>
          </p:nvGrpSpPr>
          <p:grpSpPr>
            <a:xfrm>
              <a:off x="5940152" y="4797152"/>
              <a:ext cx="882968" cy="1080120"/>
              <a:chOff x="179512" y="5229200"/>
              <a:chExt cx="882968" cy="1080120"/>
            </a:xfrm>
          </p:grpSpPr>
          <p:pic>
            <p:nvPicPr>
              <p:cNvPr id="28" name="图片 27" descr="offshore.png"/>
              <p:cNvPicPr>
                <a:picLocks noChangeAspect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9512" y="5229200"/>
                <a:ext cx="882968" cy="882968"/>
              </a:xfrm>
              <a:prstGeom prst="rect">
                <a:avLst/>
              </a:prstGeom>
            </p:spPr>
          </p:pic>
          <p:sp>
            <p:nvSpPr>
              <p:cNvPr id="47" name="Rectangle 15"/>
              <p:cNvSpPr>
                <a:spLocks noChangeArrowheads="1"/>
              </p:cNvSpPr>
              <p:nvPr/>
            </p:nvSpPr>
            <p:spPr bwMode="auto">
              <a:xfrm>
                <a:off x="179512" y="6093296"/>
                <a:ext cx="864096" cy="21602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en-US" altLang="zh-CN" sz="1200" smtClean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offshore</a:t>
                </a:r>
                <a:endParaRPr lang="en-US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grpSp>
          <p:nvGrpSpPr>
            <p:cNvPr id="10241" name="组 10240"/>
            <p:cNvGrpSpPr/>
            <p:nvPr/>
          </p:nvGrpSpPr>
          <p:grpSpPr>
            <a:xfrm>
              <a:off x="7020272" y="2420888"/>
              <a:ext cx="882968" cy="1080120"/>
              <a:chOff x="1331640" y="5229200"/>
              <a:chExt cx="882968" cy="1080120"/>
            </a:xfrm>
          </p:grpSpPr>
          <p:pic>
            <p:nvPicPr>
              <p:cNvPr id="29" name="图片 28" descr="patents_main.png"/>
              <p:cNvPicPr>
                <a:picLocks noChangeAspect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31640" y="5229200"/>
                <a:ext cx="882968" cy="882968"/>
              </a:xfrm>
              <a:prstGeom prst="rect">
                <a:avLst/>
              </a:prstGeom>
            </p:spPr>
          </p:pic>
          <p:sp>
            <p:nvSpPr>
              <p:cNvPr id="48" name="Rectangle 15"/>
              <p:cNvSpPr>
                <a:spLocks noChangeArrowheads="1"/>
              </p:cNvSpPr>
              <p:nvPr/>
            </p:nvSpPr>
            <p:spPr bwMode="auto">
              <a:xfrm>
                <a:off x="1331640" y="6093296"/>
                <a:ext cx="864096" cy="21602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en-US" altLang="zh-CN" sz="1200" smtClean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patents_main</a:t>
                </a:r>
                <a:endParaRPr lang="en-US" altLang="zh-CN" sz="1200" dirty="0">
                  <a:solidFill>
                    <a:srgbClr val="000000"/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grpSp>
          <p:nvGrpSpPr>
            <p:cNvPr id="63" name="组 62"/>
            <p:cNvGrpSpPr/>
            <p:nvPr/>
          </p:nvGrpSpPr>
          <p:grpSpPr>
            <a:xfrm>
              <a:off x="7020272" y="3573016"/>
              <a:ext cx="882968" cy="1080120"/>
              <a:chOff x="3635896" y="5229200"/>
              <a:chExt cx="882968" cy="1080120"/>
            </a:xfrm>
          </p:grpSpPr>
          <p:pic>
            <p:nvPicPr>
              <p:cNvPr id="39" name="图片 38" descr="poisson3Da.png"/>
              <p:cNvPicPr>
                <a:picLocks noChangeAspect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35896" y="5229200"/>
                <a:ext cx="882968" cy="882968"/>
              </a:xfrm>
              <a:prstGeom prst="rect">
                <a:avLst/>
              </a:prstGeom>
            </p:spPr>
          </p:pic>
          <p:sp>
            <p:nvSpPr>
              <p:cNvPr id="50" name="Rectangle 15"/>
              <p:cNvSpPr>
                <a:spLocks noChangeArrowheads="1"/>
              </p:cNvSpPr>
              <p:nvPr/>
            </p:nvSpPr>
            <p:spPr bwMode="auto">
              <a:xfrm>
                <a:off x="3635896" y="6093296"/>
                <a:ext cx="864096" cy="21602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en-US" altLang="zh-CN" sz="1200" smtClean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poisson3Da</a:t>
                </a:r>
                <a:endParaRPr lang="en-US" altLang="zh-CN" sz="1200" dirty="0">
                  <a:solidFill>
                    <a:srgbClr val="000000"/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grpSp>
          <p:nvGrpSpPr>
            <p:cNvPr id="60" name="组 59"/>
            <p:cNvGrpSpPr/>
            <p:nvPr/>
          </p:nvGrpSpPr>
          <p:grpSpPr>
            <a:xfrm>
              <a:off x="8100392" y="2420888"/>
              <a:ext cx="882968" cy="1080120"/>
              <a:chOff x="7308304" y="5229200"/>
              <a:chExt cx="882968" cy="1080120"/>
            </a:xfrm>
          </p:grpSpPr>
          <p:pic>
            <p:nvPicPr>
              <p:cNvPr id="43" name="图片 42" descr="scircuit.png"/>
              <p:cNvPicPr>
                <a:picLocks noChangeAspect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08304" y="5229200"/>
                <a:ext cx="882968" cy="882968"/>
              </a:xfrm>
              <a:prstGeom prst="rect">
                <a:avLst/>
              </a:prstGeom>
            </p:spPr>
          </p:pic>
          <p:sp>
            <p:nvSpPr>
              <p:cNvPr id="53" name="Rectangle 15"/>
              <p:cNvSpPr>
                <a:spLocks noChangeArrowheads="1"/>
              </p:cNvSpPr>
              <p:nvPr/>
            </p:nvSpPr>
            <p:spPr bwMode="auto">
              <a:xfrm>
                <a:off x="7308304" y="6093296"/>
                <a:ext cx="864096" cy="21602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en-US" altLang="zh-CN" sz="1200" smtClean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scircuit</a:t>
                </a:r>
                <a:endParaRPr lang="en-US" altLang="zh-CN" sz="1200" dirty="0">
                  <a:solidFill>
                    <a:srgbClr val="000000"/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grpSp>
          <p:nvGrpSpPr>
            <p:cNvPr id="54" name="组 53"/>
            <p:cNvGrpSpPr/>
            <p:nvPr/>
          </p:nvGrpSpPr>
          <p:grpSpPr>
            <a:xfrm>
              <a:off x="8100392" y="3573016"/>
              <a:ext cx="882968" cy="1080120"/>
              <a:chOff x="8268052" y="1556792"/>
              <a:chExt cx="882968" cy="1080120"/>
            </a:xfrm>
          </p:grpSpPr>
          <p:pic>
            <p:nvPicPr>
              <p:cNvPr id="45" name="图片 44" descr="webbase-1M.png"/>
              <p:cNvPicPr>
                <a:picLocks noChangeAspect="1"/>
              </p:cNvPicPr>
              <p:nvPr/>
            </p:nvPicPr>
            <p:blipFill>
              <a:blip r:embed="rId2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268052" y="1556792"/>
                <a:ext cx="882968" cy="882968"/>
              </a:xfrm>
              <a:prstGeom prst="rect">
                <a:avLst/>
              </a:prstGeom>
            </p:spPr>
          </p:pic>
          <p:sp>
            <p:nvSpPr>
              <p:cNvPr id="57" name="Rectangle 15"/>
              <p:cNvSpPr>
                <a:spLocks noChangeArrowheads="1"/>
              </p:cNvSpPr>
              <p:nvPr/>
            </p:nvSpPr>
            <p:spPr bwMode="auto">
              <a:xfrm>
                <a:off x="8279904" y="2420888"/>
                <a:ext cx="864096" cy="21602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en-US" altLang="zh-CN" sz="1200" smtClean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webbase-1M</a:t>
                </a:r>
                <a:endParaRPr lang="en-US" altLang="zh-CN" sz="1200" dirty="0">
                  <a:solidFill>
                    <a:srgbClr val="000000"/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</p:grpSp>
      <p:sp>
        <p:nvSpPr>
          <p:cNvPr id="81" name="Rectangle 15"/>
          <p:cNvSpPr>
            <a:spLocks noChangeArrowheads="1"/>
          </p:cNvSpPr>
          <p:nvPr/>
        </p:nvSpPr>
        <p:spPr bwMode="auto">
          <a:xfrm>
            <a:off x="107504" y="6021288"/>
            <a:ext cx="3240360" cy="360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r>
              <a:rPr lang="en-US" altLang="zh-CN" sz="2000" i="1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Regular matrices </a:t>
            </a:r>
            <a:endParaRPr lang="en-US" altLang="zh-CN" sz="2000" i="1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82" name="Rectangle 15"/>
          <p:cNvSpPr>
            <a:spLocks noChangeArrowheads="1"/>
          </p:cNvSpPr>
          <p:nvPr/>
        </p:nvSpPr>
        <p:spPr bwMode="auto">
          <a:xfrm>
            <a:off x="3635896" y="6021288"/>
            <a:ext cx="5400600" cy="360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r>
              <a:rPr lang="en-US" altLang="zh-CN" sz="2000" i="1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Irregular matrices with diverse structures </a:t>
            </a:r>
            <a:endParaRPr lang="en-US" altLang="zh-CN" sz="2000" i="1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86487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042988" y="460375"/>
            <a:ext cx="8101012" cy="736377"/>
          </a:xfrm>
        </p:spPr>
        <p:txBody>
          <a:bodyPr/>
          <a:lstStyle/>
          <a:p>
            <a:r>
              <a:rPr lang="en-US" altLang="zh-CN" sz="3200" noProof="1" smtClean="0">
                <a:sym typeface="Verdana" pitchFamily="34" charset="0"/>
              </a:rPr>
              <a:t>Comparison: </a:t>
            </a:r>
            <a:r>
              <a:rPr lang="en-US" altLang="zh-CN" sz="3200" i="1" noProof="1" smtClean="0">
                <a:sym typeface="Verdana" pitchFamily="34" charset="0"/>
              </a:rPr>
              <a:t>C</a:t>
            </a:r>
            <a:r>
              <a:rPr lang="en-US" altLang="zh-CN" sz="3200" noProof="1" smtClean="0">
                <a:sym typeface="Verdana" pitchFamily="34" charset="0"/>
              </a:rPr>
              <a:t> = </a:t>
            </a:r>
            <a:r>
              <a:rPr lang="en-US" altLang="zh-CN" sz="3200" i="1" noProof="1" smtClean="0">
                <a:sym typeface="Verdana" pitchFamily="34" charset="0"/>
              </a:rPr>
              <a:t>A</a:t>
            </a:r>
            <a:r>
              <a:rPr lang="en-US" altLang="zh-CN" sz="3200" baseline="30000" noProof="1" smtClean="0">
                <a:sym typeface="Verdana" pitchFamily="34" charset="0"/>
              </a:rPr>
              <a:t>2</a:t>
            </a:r>
            <a:r>
              <a:rPr lang="en-US" altLang="zh-CN" sz="3200" noProof="1" smtClean="0">
                <a:sym typeface="Verdana" pitchFamily="34" charset="0"/>
              </a:rPr>
              <a:t> (double percision)</a:t>
            </a:r>
            <a:endParaRPr lang="en-US" altLang="zh-CN" sz="3200" noProof="1" smtClean="0">
              <a:solidFill>
                <a:srgbClr val="933027"/>
              </a:solidFill>
              <a:sym typeface="Verdana" pitchFamily="34" charset="0"/>
            </a:endParaRPr>
          </a:p>
        </p:txBody>
      </p:sp>
      <p:sp>
        <p:nvSpPr>
          <p:cNvPr id="10243" name="Footer Placeholder 3"/>
          <p:cNvSpPr>
            <a:spLocks noGrp="1"/>
          </p:cNvSpPr>
          <p:nvPr>
            <p:ph type="ftr" sz="quarter" idx="14"/>
          </p:nvPr>
        </p:nvSpPr>
        <p:spPr>
          <a:noFill/>
        </p:spPr>
        <p:txBody>
          <a:bodyPr/>
          <a:lstStyle/>
          <a:p>
            <a:r>
              <a:rPr lang="en-US" altLang="zh-CN" noProof="1" smtClean="0"/>
              <a:t>Faculty of Science</a:t>
            </a:r>
          </a:p>
        </p:txBody>
      </p:sp>
      <p:sp>
        <p:nvSpPr>
          <p:cNvPr id="10244" name="Slide Number Placeholder 5"/>
          <p:cNvSpPr>
            <a:spLocks noGrp="1"/>
          </p:cNvSpPr>
          <p:nvPr>
            <p:ph type="sldNum" sz="quarter" idx="16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AABF0D7A-581C-4D2D-9D06-0B18E6A46BA3}" type="slidenum">
              <a:rPr lang="en-US" altLang="zh-CN" noProof="1" dirty="0" smtClean="0"/>
              <a:pPr/>
              <a:t>61</a:t>
            </a:fld>
            <a:endParaRPr lang="en-US" altLang="zh-CN" noProof="1" smtClean="0"/>
          </a:p>
        </p:txBody>
      </p:sp>
      <p:pic>
        <p:nvPicPr>
          <p:cNvPr id="2" name="图片 1" descr="Screen Shot 2015-10-26 at 1.10.25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4631" y="1196752"/>
            <a:ext cx="6587729" cy="5400600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1187624" y="1196752"/>
            <a:ext cx="6768752" cy="5472608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图片 3" descr="Screen Shot 2015-10-26 at 1.13.33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808" y="1340768"/>
            <a:ext cx="3456386" cy="1584176"/>
          </a:xfrm>
          <a:prstGeom prst="rect">
            <a:avLst/>
          </a:prstGeom>
        </p:spPr>
      </p:pic>
      <p:pic>
        <p:nvPicPr>
          <p:cNvPr id="6" name="图片 5" descr="Screen Shot 2015-10-26 at 1.16.56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2996952"/>
            <a:ext cx="6012160" cy="3221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23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042988" y="460375"/>
            <a:ext cx="8101012" cy="736377"/>
          </a:xfrm>
        </p:spPr>
        <p:txBody>
          <a:bodyPr/>
          <a:lstStyle/>
          <a:p>
            <a:r>
              <a:rPr lang="en-US" altLang="zh-CN" sz="3200" noProof="1" smtClean="0">
                <a:sym typeface="Verdana" pitchFamily="34" charset="0"/>
              </a:rPr>
              <a:t>Har-mean: </a:t>
            </a:r>
            <a:r>
              <a:rPr lang="en-US" altLang="zh-CN" sz="3200" i="1" noProof="1" smtClean="0">
                <a:sym typeface="Verdana" pitchFamily="34" charset="0"/>
              </a:rPr>
              <a:t>C</a:t>
            </a:r>
            <a:r>
              <a:rPr lang="en-US" altLang="zh-CN" sz="3200" noProof="1" smtClean="0">
                <a:sym typeface="Verdana" pitchFamily="34" charset="0"/>
              </a:rPr>
              <a:t> = </a:t>
            </a:r>
            <a:r>
              <a:rPr lang="en-US" altLang="zh-CN" sz="3200" i="1" noProof="1" smtClean="0">
                <a:sym typeface="Verdana" pitchFamily="34" charset="0"/>
              </a:rPr>
              <a:t>A</a:t>
            </a:r>
            <a:r>
              <a:rPr lang="en-US" altLang="zh-CN" sz="3200" baseline="30000" noProof="1" smtClean="0">
                <a:sym typeface="Verdana" pitchFamily="34" charset="0"/>
              </a:rPr>
              <a:t>2</a:t>
            </a:r>
            <a:r>
              <a:rPr lang="en-US" altLang="zh-CN" sz="3200" noProof="1" smtClean="0">
                <a:sym typeface="Verdana" pitchFamily="34" charset="0"/>
              </a:rPr>
              <a:t> (double percision)</a:t>
            </a:r>
            <a:endParaRPr lang="en-US" altLang="zh-CN" sz="3200" noProof="1" smtClean="0">
              <a:solidFill>
                <a:srgbClr val="933027"/>
              </a:solidFill>
              <a:sym typeface="Verdana" pitchFamily="34" charset="0"/>
            </a:endParaRPr>
          </a:p>
        </p:txBody>
      </p:sp>
      <p:sp>
        <p:nvSpPr>
          <p:cNvPr id="10243" name="Footer Placeholder 3"/>
          <p:cNvSpPr>
            <a:spLocks noGrp="1"/>
          </p:cNvSpPr>
          <p:nvPr>
            <p:ph type="ftr" sz="quarter" idx="14"/>
          </p:nvPr>
        </p:nvSpPr>
        <p:spPr>
          <a:noFill/>
        </p:spPr>
        <p:txBody>
          <a:bodyPr/>
          <a:lstStyle/>
          <a:p>
            <a:r>
              <a:rPr lang="en-US" altLang="zh-CN" noProof="1" smtClean="0"/>
              <a:t>Faculty of Science</a:t>
            </a:r>
          </a:p>
        </p:txBody>
      </p:sp>
      <p:sp>
        <p:nvSpPr>
          <p:cNvPr id="10244" name="Slide Number Placeholder 5"/>
          <p:cNvSpPr>
            <a:spLocks noGrp="1"/>
          </p:cNvSpPr>
          <p:nvPr>
            <p:ph type="sldNum" sz="quarter" idx="16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AABF0D7A-581C-4D2D-9D06-0B18E6A46BA3}" type="slidenum">
              <a:rPr lang="en-US" altLang="zh-CN" noProof="1" dirty="0" smtClean="0"/>
              <a:pPr/>
              <a:t>62</a:t>
            </a:fld>
            <a:endParaRPr lang="en-US" altLang="zh-CN" noProof="1" smtClean="0"/>
          </a:p>
        </p:txBody>
      </p:sp>
      <p:pic>
        <p:nvPicPr>
          <p:cNvPr id="3" name="图片 2" descr="speedup-dp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340768"/>
            <a:ext cx="6791378" cy="4464496"/>
          </a:xfrm>
          <a:prstGeom prst="rect">
            <a:avLst/>
          </a:prstGeom>
        </p:spPr>
      </p:pic>
      <p:sp>
        <p:nvSpPr>
          <p:cNvPr id="12" name="Rectangle 15"/>
          <p:cNvSpPr>
            <a:spLocks noChangeArrowheads="1"/>
          </p:cNvSpPr>
          <p:nvPr/>
        </p:nvSpPr>
        <p:spPr bwMode="auto">
          <a:xfrm>
            <a:off x="7596335" y="2204864"/>
            <a:ext cx="1206639" cy="1944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r>
              <a:rPr lang="da-DK" altLang="zh-CN" sz="1600" b="1" dirty="0" err="1" smtClean="0">
                <a:solidFill>
                  <a:srgbClr val="FF0000"/>
                </a:solidFill>
                <a:latin typeface="Arial" charset="0"/>
                <a:sym typeface="Verdana" pitchFamily="34" charset="0"/>
              </a:rPr>
              <a:t>Speedups</a:t>
            </a:r>
            <a:r>
              <a:rPr lang="da-DK" altLang="zh-CN" sz="1600" b="1" dirty="0" smtClean="0">
                <a:solidFill>
                  <a:srgbClr val="FF0000"/>
                </a:solidFill>
                <a:latin typeface="Arial" charset="0"/>
                <a:sym typeface="Verdana" pitchFamily="34" charset="0"/>
              </a:rPr>
              <a:t> </a:t>
            </a:r>
          </a:p>
          <a:p>
            <a:pPr algn="ctr" eaLnBrk="0" hangingPunct="0">
              <a:buSzPct val="100000"/>
            </a:pPr>
            <a:r>
              <a:rPr lang="da-DK" altLang="zh-CN" sz="1600" b="1" dirty="0" smtClean="0">
                <a:solidFill>
                  <a:srgbClr val="FF0000"/>
                </a:solidFill>
                <a:latin typeface="Arial" charset="0"/>
                <a:sym typeface="Verdana" pitchFamily="34" charset="0"/>
              </a:rPr>
              <a:t>over </a:t>
            </a:r>
          </a:p>
          <a:p>
            <a:pPr algn="ctr" eaLnBrk="0" hangingPunct="0">
              <a:buSzPct val="100000"/>
            </a:pPr>
            <a:r>
              <a:rPr lang="da-DK" altLang="zh-CN" sz="1600" b="1" dirty="0" smtClean="0">
                <a:solidFill>
                  <a:srgbClr val="FF0000"/>
                </a:solidFill>
                <a:latin typeface="Arial" charset="0"/>
                <a:sym typeface="Verdana" pitchFamily="34" charset="0"/>
              </a:rPr>
              <a:t>6c Intel </a:t>
            </a:r>
          </a:p>
          <a:p>
            <a:pPr algn="ctr" eaLnBrk="0" hangingPunct="0">
              <a:buSzPct val="100000"/>
            </a:pPr>
            <a:r>
              <a:rPr lang="da-DK" altLang="zh-CN" sz="1600" b="1" dirty="0" smtClean="0">
                <a:solidFill>
                  <a:srgbClr val="FF0000"/>
                </a:solidFill>
                <a:latin typeface="Arial" charset="0"/>
                <a:sym typeface="Verdana" pitchFamily="34" charset="0"/>
              </a:rPr>
              <a:t>E5-2630 CPU</a:t>
            </a:r>
            <a:endParaRPr lang="da-DK" altLang="zh-CN" sz="1600" b="1" dirty="0">
              <a:solidFill>
                <a:srgbClr val="FF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14" name="Rectangle 15"/>
          <p:cNvSpPr>
            <a:spLocks noChangeArrowheads="1"/>
          </p:cNvSpPr>
          <p:nvPr/>
        </p:nvSpPr>
        <p:spPr bwMode="auto">
          <a:xfrm>
            <a:off x="1835696" y="1484784"/>
            <a:ext cx="2304256" cy="2880320"/>
          </a:xfrm>
          <a:prstGeom prst="rect">
            <a:avLst/>
          </a:prstGeom>
          <a:gradFill flip="none" rotWithShape="1">
            <a:gsLst>
              <a:gs pos="0">
                <a:srgbClr val="008000"/>
              </a:gs>
              <a:gs pos="34000">
                <a:schemeClr val="bg1">
                  <a:alpha val="0"/>
                </a:schemeClr>
              </a:gs>
            </a:gsLst>
            <a:lin ang="5400000" scaled="0"/>
            <a:tileRect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r>
              <a:rPr lang="da-DK" altLang="zh-CN" sz="1600" b="1" dirty="0" err="1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nVidia</a:t>
            </a:r>
            <a:r>
              <a:rPr lang="da-DK" altLang="zh-CN" sz="1600" b="1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 GTX Titan Black</a:t>
            </a:r>
          </a:p>
          <a:p>
            <a:pPr algn="ctr" eaLnBrk="0" hangingPunct="0">
              <a:buSzPct val="100000"/>
            </a:pPr>
            <a:r>
              <a:rPr lang="da-DK" altLang="zh-CN" sz="1600" b="1" dirty="0" err="1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Kepler</a:t>
            </a:r>
            <a:endParaRPr lang="da-DK" altLang="zh-CN" sz="1600" b="1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  <a:p>
            <a:pPr algn="ctr" eaLnBrk="0" hangingPunct="0">
              <a:buSzPct val="100000"/>
            </a:pPr>
            <a:endParaRPr lang="da-DK" altLang="zh-CN" sz="1600" b="1" dirty="0" smtClean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  <a:p>
            <a:pPr algn="ctr" eaLnBrk="0" hangingPunct="0">
              <a:buSzPct val="100000"/>
            </a:pPr>
            <a:endParaRPr lang="da-DK" altLang="zh-CN" sz="1600" b="1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  <a:p>
            <a:pPr algn="ctr" eaLnBrk="0" hangingPunct="0">
              <a:buSzPct val="100000"/>
            </a:pPr>
            <a:endParaRPr lang="da-DK" altLang="zh-CN" sz="1600" b="1" dirty="0" smtClean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  <a:p>
            <a:pPr algn="ctr" eaLnBrk="0" hangingPunct="0">
              <a:buSzPct val="100000"/>
            </a:pPr>
            <a:endParaRPr lang="da-DK" altLang="zh-CN" sz="1600" b="1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  <a:p>
            <a:pPr algn="ctr" eaLnBrk="0" hangingPunct="0">
              <a:buSzPct val="100000"/>
            </a:pPr>
            <a:endParaRPr lang="da-DK" altLang="zh-CN" sz="1600" b="1" dirty="0" smtClean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  <a:p>
            <a:pPr algn="ctr" eaLnBrk="0" hangingPunct="0">
              <a:buSzPct val="100000"/>
            </a:pPr>
            <a:endParaRPr lang="da-DK" altLang="zh-CN" sz="1600" b="1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  <a:p>
            <a:pPr algn="ctr" eaLnBrk="0" hangingPunct="0">
              <a:buSzPct val="100000"/>
            </a:pPr>
            <a:endParaRPr lang="da-DK" altLang="zh-CN" sz="1600" b="1" dirty="0" smtClean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  <a:p>
            <a:pPr algn="ctr" eaLnBrk="0" hangingPunct="0">
              <a:buSzPct val="100000"/>
            </a:pPr>
            <a:endParaRPr lang="da-DK" altLang="zh-CN" sz="1600" b="1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  <a:p>
            <a:pPr algn="ctr" eaLnBrk="0" hangingPunct="0">
              <a:buSzPct val="100000"/>
            </a:pPr>
            <a:endParaRPr lang="da-DK" altLang="zh-CN" sz="1600" b="1" dirty="0" smtClean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  <a:p>
            <a:pPr algn="ctr" eaLnBrk="0" hangingPunct="0">
              <a:buSzPct val="100000"/>
            </a:pPr>
            <a:endParaRPr lang="da-DK" altLang="zh-CN" sz="1600" b="1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4427984" y="1484784"/>
            <a:ext cx="2304256" cy="2880320"/>
          </a:xfrm>
          <a:prstGeom prst="rect">
            <a:avLst/>
          </a:prstGeom>
          <a:gradFill flip="none" rotWithShape="1">
            <a:gsLst>
              <a:gs pos="0">
                <a:srgbClr val="008000"/>
              </a:gs>
              <a:gs pos="34000">
                <a:schemeClr val="bg1">
                  <a:alpha val="0"/>
                </a:schemeClr>
              </a:gs>
            </a:gsLst>
            <a:lin ang="5400000" scaled="0"/>
            <a:tileRect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r>
              <a:rPr lang="da-DK" altLang="zh-CN" sz="1600" b="1" dirty="0" err="1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nVidia</a:t>
            </a:r>
            <a:r>
              <a:rPr lang="da-DK" altLang="zh-CN" sz="1600" b="1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 GTX 980 </a:t>
            </a:r>
          </a:p>
          <a:p>
            <a:pPr algn="ctr" eaLnBrk="0" hangingPunct="0">
              <a:buSzPct val="100000"/>
            </a:pPr>
            <a:r>
              <a:rPr lang="da-DK" altLang="zh-CN" sz="1600" b="1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Maxwell</a:t>
            </a:r>
          </a:p>
          <a:p>
            <a:pPr algn="ctr" eaLnBrk="0" hangingPunct="0">
              <a:buSzPct val="100000"/>
            </a:pPr>
            <a:endParaRPr lang="da-DK" altLang="zh-CN" sz="1600" b="1" dirty="0" smtClean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  <a:p>
            <a:pPr algn="ctr" eaLnBrk="0" hangingPunct="0">
              <a:buSzPct val="100000"/>
            </a:pPr>
            <a:endParaRPr lang="da-DK" altLang="zh-CN" sz="1600" b="1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  <a:p>
            <a:pPr algn="ctr" eaLnBrk="0" hangingPunct="0">
              <a:buSzPct val="100000"/>
            </a:pPr>
            <a:endParaRPr lang="da-DK" altLang="zh-CN" sz="1600" b="1" dirty="0" smtClean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  <a:p>
            <a:pPr algn="ctr" eaLnBrk="0" hangingPunct="0">
              <a:buSzPct val="100000"/>
            </a:pPr>
            <a:endParaRPr lang="da-DK" altLang="zh-CN" sz="1600" b="1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  <a:p>
            <a:pPr algn="ctr" eaLnBrk="0" hangingPunct="0">
              <a:buSzPct val="100000"/>
            </a:pPr>
            <a:endParaRPr lang="da-DK" altLang="zh-CN" sz="1600" b="1" dirty="0" smtClean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  <a:p>
            <a:pPr algn="ctr" eaLnBrk="0" hangingPunct="0">
              <a:buSzPct val="100000"/>
            </a:pPr>
            <a:endParaRPr lang="da-DK" altLang="zh-CN" sz="1600" b="1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  <a:p>
            <a:pPr algn="ctr" eaLnBrk="0" hangingPunct="0">
              <a:buSzPct val="100000"/>
            </a:pPr>
            <a:endParaRPr lang="da-DK" altLang="zh-CN" sz="1600" b="1" dirty="0" smtClean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  <a:p>
            <a:pPr algn="ctr" eaLnBrk="0" hangingPunct="0">
              <a:buSzPct val="100000"/>
            </a:pPr>
            <a:endParaRPr lang="da-DK" altLang="zh-CN" sz="1600" b="1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  <a:p>
            <a:pPr algn="ctr" eaLnBrk="0" hangingPunct="0">
              <a:buSzPct val="100000"/>
            </a:pPr>
            <a:endParaRPr lang="da-DK" altLang="zh-CN" sz="1600" b="1" dirty="0" smtClean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  <a:p>
            <a:pPr algn="ctr" eaLnBrk="0" hangingPunct="0">
              <a:buSzPct val="100000"/>
            </a:pPr>
            <a:endParaRPr lang="da-DK" altLang="zh-CN" sz="1600" b="1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17" name="Rectangle 15"/>
          <p:cNvSpPr>
            <a:spLocks noChangeArrowheads="1"/>
          </p:cNvSpPr>
          <p:nvPr/>
        </p:nvSpPr>
        <p:spPr bwMode="auto">
          <a:xfrm>
            <a:off x="6804248" y="1484784"/>
            <a:ext cx="720080" cy="2880320"/>
          </a:xfrm>
          <a:prstGeom prst="rect">
            <a:avLst/>
          </a:prstGeom>
          <a:gradFill flip="none" rotWithShape="1">
            <a:gsLst>
              <a:gs pos="0">
                <a:schemeClr val="tx2"/>
              </a:gs>
              <a:gs pos="34000">
                <a:schemeClr val="bg1">
                  <a:alpha val="0"/>
                </a:schemeClr>
              </a:gs>
            </a:gsLst>
            <a:lin ang="5400000" scaled="0"/>
            <a:tileRect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r>
              <a:rPr lang="da-DK" altLang="zh-CN" sz="1600" b="1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AMD</a:t>
            </a:r>
          </a:p>
          <a:p>
            <a:pPr algn="ctr" eaLnBrk="0" hangingPunct="0">
              <a:buSzPct val="100000"/>
            </a:pPr>
            <a:r>
              <a:rPr lang="da-DK" altLang="zh-CN" sz="1600" b="1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 R9 </a:t>
            </a:r>
          </a:p>
          <a:p>
            <a:pPr algn="ctr" eaLnBrk="0" hangingPunct="0">
              <a:buSzPct val="100000"/>
            </a:pPr>
            <a:r>
              <a:rPr lang="da-DK" altLang="zh-CN" sz="1600" b="1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290X</a:t>
            </a:r>
          </a:p>
          <a:p>
            <a:pPr algn="ctr" eaLnBrk="0" hangingPunct="0">
              <a:buSzPct val="100000"/>
            </a:pPr>
            <a:r>
              <a:rPr lang="da-DK" altLang="zh-CN" sz="1600" b="1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GCN</a:t>
            </a:r>
            <a:endParaRPr lang="da-DK" altLang="zh-CN" sz="1600" b="1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  <a:p>
            <a:pPr algn="ctr" eaLnBrk="0" hangingPunct="0">
              <a:buSzPct val="100000"/>
            </a:pPr>
            <a:endParaRPr lang="da-DK" altLang="zh-CN" sz="1600" b="1" dirty="0" smtClean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  <a:p>
            <a:pPr algn="ctr" eaLnBrk="0" hangingPunct="0">
              <a:buSzPct val="100000"/>
            </a:pPr>
            <a:endParaRPr lang="da-DK" altLang="zh-CN" sz="1600" b="1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  <a:p>
            <a:pPr algn="ctr" eaLnBrk="0" hangingPunct="0">
              <a:buSzPct val="100000"/>
            </a:pPr>
            <a:endParaRPr lang="da-DK" altLang="zh-CN" sz="1600" b="1" dirty="0" smtClean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  <a:p>
            <a:pPr algn="ctr" eaLnBrk="0" hangingPunct="0">
              <a:buSzPct val="100000"/>
            </a:pPr>
            <a:endParaRPr lang="da-DK" altLang="zh-CN" sz="1600" b="1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  <a:p>
            <a:pPr algn="ctr" eaLnBrk="0" hangingPunct="0">
              <a:buSzPct val="100000"/>
            </a:pPr>
            <a:endParaRPr lang="da-DK" altLang="zh-CN" sz="1600" b="1" dirty="0" smtClean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  <a:p>
            <a:pPr algn="ctr" eaLnBrk="0" hangingPunct="0">
              <a:buSzPct val="100000"/>
            </a:pPr>
            <a:endParaRPr lang="da-DK" altLang="zh-CN" sz="1600" b="1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  <a:p>
            <a:pPr algn="ctr" eaLnBrk="0" hangingPunct="0">
              <a:buSzPct val="100000"/>
            </a:pPr>
            <a:endParaRPr lang="da-DK" altLang="zh-CN" sz="1600" b="1" dirty="0" smtClean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  <a:p>
            <a:pPr algn="ctr" eaLnBrk="0" hangingPunct="0">
              <a:buSzPct val="100000"/>
            </a:pPr>
            <a:endParaRPr lang="da-DK" altLang="zh-CN" sz="1600" b="1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13210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pace_relative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68760"/>
            <a:ext cx="9144000" cy="2978912"/>
          </a:xfrm>
          <a:prstGeom prst="rect">
            <a:avLst/>
          </a:prstGeom>
        </p:spPr>
      </p:pic>
      <p:sp>
        <p:nvSpPr>
          <p:cNvPr id="1024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042988" y="460375"/>
            <a:ext cx="7921500" cy="736377"/>
          </a:xfrm>
        </p:spPr>
        <p:txBody>
          <a:bodyPr/>
          <a:lstStyle/>
          <a:p>
            <a:r>
              <a:rPr lang="en-US" altLang="zh-CN" sz="3200" noProof="1">
                <a:sym typeface="Verdana" pitchFamily="34" charset="0"/>
              </a:rPr>
              <a:t>Comparison: </a:t>
            </a:r>
            <a:r>
              <a:rPr lang="en-US" altLang="zh-CN" sz="3200" i="1" noProof="1">
                <a:sym typeface="Verdana" pitchFamily="34" charset="0"/>
              </a:rPr>
              <a:t>C</a:t>
            </a:r>
            <a:r>
              <a:rPr lang="en-US" altLang="zh-CN" sz="3200" noProof="1">
                <a:sym typeface="Verdana" pitchFamily="34" charset="0"/>
              </a:rPr>
              <a:t> = </a:t>
            </a:r>
            <a:r>
              <a:rPr lang="en-US" altLang="zh-CN" sz="3200" i="1" noProof="1">
                <a:sym typeface="Verdana" pitchFamily="34" charset="0"/>
              </a:rPr>
              <a:t>A</a:t>
            </a:r>
            <a:r>
              <a:rPr lang="en-US" altLang="zh-CN" sz="3200" baseline="30000" noProof="1">
                <a:sym typeface="Verdana" pitchFamily="34" charset="0"/>
              </a:rPr>
              <a:t>2</a:t>
            </a:r>
            <a:r>
              <a:rPr lang="en-US" altLang="zh-CN" sz="3200" noProof="1">
                <a:sym typeface="Verdana" pitchFamily="34" charset="0"/>
              </a:rPr>
              <a:t> </a:t>
            </a:r>
            <a:r>
              <a:rPr lang="en-US" altLang="zh-CN" sz="3200" noProof="1" smtClean="0">
                <a:sym typeface="Verdana" pitchFamily="34" charset="0"/>
              </a:rPr>
              <a:t>(allocated space)</a:t>
            </a:r>
            <a:endParaRPr lang="en-US" altLang="zh-CN" sz="3200" noProof="1" smtClean="0">
              <a:solidFill>
                <a:srgbClr val="933027"/>
              </a:solidFill>
              <a:sym typeface="Verdana" pitchFamily="34" charset="0"/>
            </a:endParaRPr>
          </a:p>
        </p:txBody>
      </p:sp>
      <p:sp>
        <p:nvSpPr>
          <p:cNvPr id="10243" name="Footer Placeholder 3"/>
          <p:cNvSpPr>
            <a:spLocks noGrp="1"/>
          </p:cNvSpPr>
          <p:nvPr>
            <p:ph type="ftr" sz="quarter" idx="14"/>
          </p:nvPr>
        </p:nvSpPr>
        <p:spPr>
          <a:noFill/>
        </p:spPr>
        <p:txBody>
          <a:bodyPr/>
          <a:lstStyle/>
          <a:p>
            <a:r>
              <a:rPr lang="en-US" altLang="zh-CN" noProof="1" smtClean="0"/>
              <a:t>Faculty of Science</a:t>
            </a:r>
          </a:p>
        </p:txBody>
      </p:sp>
      <p:sp>
        <p:nvSpPr>
          <p:cNvPr id="10244" name="Slide Number Placeholder 5"/>
          <p:cNvSpPr>
            <a:spLocks noGrp="1"/>
          </p:cNvSpPr>
          <p:nvPr>
            <p:ph type="sldNum" sz="quarter" idx="16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AABF0D7A-581C-4D2D-9D06-0B18E6A46BA3}" type="slidenum">
              <a:rPr lang="en-US" altLang="zh-CN" noProof="1" dirty="0" smtClean="0"/>
              <a:pPr/>
              <a:t>63</a:t>
            </a:fld>
            <a:endParaRPr lang="en-US" altLang="zh-CN" noProof="1" smtClean="0"/>
          </a:p>
        </p:txBody>
      </p:sp>
      <p:sp>
        <p:nvSpPr>
          <p:cNvPr id="15" name="Rectangle 3"/>
          <p:cNvSpPr txBox="1">
            <a:spLocks noChangeArrowheads="1"/>
          </p:cNvSpPr>
          <p:nvPr/>
        </p:nvSpPr>
        <p:spPr bwMode="auto">
          <a:xfrm>
            <a:off x="1042989" y="1700808"/>
            <a:ext cx="7129412" cy="4968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342900" indent="-342900" eaLnBrk="0" hangingPunct="0">
              <a:spcBef>
                <a:spcPts val="1200"/>
              </a:spcBef>
              <a:buFontTx/>
              <a:buChar char="•"/>
              <a:defRPr/>
            </a:pPr>
            <a:endParaRPr lang="en-US" altLang="zh-CN" sz="2000" kern="0" noProof="1" smtClean="0">
              <a:solidFill>
                <a:srgbClr val="212121"/>
              </a:solidFill>
              <a:latin typeface="+mn-lt"/>
              <a:sym typeface="Verdana" pitchFamily="34" charset="0"/>
            </a:endParaRPr>
          </a:p>
          <a:p>
            <a:pPr marL="342900" indent="-342900" eaLnBrk="0" hangingPunct="0">
              <a:spcBef>
                <a:spcPts val="1200"/>
              </a:spcBef>
              <a:buFontTx/>
              <a:buChar char="•"/>
              <a:defRPr/>
            </a:pPr>
            <a:endParaRPr lang="en-US" altLang="zh-CN" sz="2000" kern="0" noProof="1">
              <a:solidFill>
                <a:srgbClr val="212121"/>
              </a:solidFill>
              <a:latin typeface="+mn-lt"/>
              <a:sym typeface="Verdana" pitchFamily="34" charset="0"/>
            </a:endParaRPr>
          </a:p>
          <a:p>
            <a:pPr marL="342900" indent="-342900" eaLnBrk="0" hangingPunct="0">
              <a:spcBef>
                <a:spcPts val="1200"/>
              </a:spcBef>
              <a:buFontTx/>
              <a:buChar char="•"/>
              <a:defRPr/>
            </a:pPr>
            <a:endParaRPr lang="en-US" altLang="zh-CN" sz="2000" kern="0" noProof="1" smtClean="0">
              <a:solidFill>
                <a:srgbClr val="212121"/>
              </a:solidFill>
              <a:latin typeface="+mn-lt"/>
              <a:sym typeface="Verdana" pitchFamily="34" charset="0"/>
            </a:endParaRPr>
          </a:p>
          <a:p>
            <a:pPr marL="342900" indent="-342900" eaLnBrk="0" hangingPunct="0">
              <a:spcBef>
                <a:spcPts val="1200"/>
              </a:spcBef>
              <a:buFontTx/>
              <a:buChar char="•"/>
              <a:defRPr/>
            </a:pPr>
            <a:endParaRPr lang="en-US" altLang="zh-CN" sz="2000" kern="0" noProof="1">
              <a:solidFill>
                <a:srgbClr val="212121"/>
              </a:solidFill>
              <a:latin typeface="+mn-lt"/>
              <a:sym typeface="Verdana" pitchFamily="34" charset="0"/>
            </a:endParaRPr>
          </a:p>
          <a:p>
            <a:pPr marL="342900" indent="-342900" eaLnBrk="0" hangingPunct="0">
              <a:spcBef>
                <a:spcPts val="1200"/>
              </a:spcBef>
              <a:buFontTx/>
              <a:buChar char="•"/>
              <a:defRPr/>
            </a:pPr>
            <a:endParaRPr lang="en-US" altLang="zh-CN" sz="2000" kern="0" noProof="1" smtClean="0">
              <a:solidFill>
                <a:srgbClr val="212121"/>
              </a:solidFill>
              <a:latin typeface="+mn-lt"/>
              <a:sym typeface="Verdana" pitchFamily="34" charset="0"/>
            </a:endParaRPr>
          </a:p>
          <a:p>
            <a:pPr marL="342900" indent="-342900" eaLnBrk="0" hangingPunct="0">
              <a:spcBef>
                <a:spcPts val="1200"/>
              </a:spcBef>
              <a:buFontTx/>
              <a:buChar char="•"/>
              <a:defRPr/>
            </a:pPr>
            <a:endParaRPr lang="en-US" altLang="zh-CN" sz="2000" kern="0" noProof="1" smtClean="0">
              <a:solidFill>
                <a:srgbClr val="212121"/>
              </a:solidFill>
              <a:latin typeface="+mn-lt"/>
              <a:sym typeface="Verdana" pitchFamily="34" charset="0"/>
            </a:endParaRPr>
          </a:p>
          <a:p>
            <a:pPr marL="342900" indent="-342900" eaLnBrk="0" hangingPunct="0">
              <a:spcBef>
                <a:spcPts val="600"/>
              </a:spcBef>
              <a:buFontTx/>
              <a:buChar char="•"/>
              <a:defRPr/>
            </a:pPr>
            <a:r>
              <a:rPr lang="en-US" altLang="zh-CN" sz="18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For matrices with </a:t>
            </a:r>
            <a:r>
              <a:rPr lang="en-US" altLang="zh-CN" sz="1800" kern="0" noProof="1" smtClean="0">
                <a:solidFill>
                  <a:srgbClr val="FF0000"/>
                </a:solidFill>
                <a:latin typeface="+mn-lt"/>
                <a:sym typeface="Verdana" pitchFamily="34" charset="0"/>
              </a:rPr>
              <a:t>short</a:t>
            </a:r>
            <a:r>
              <a:rPr lang="en-US" altLang="zh-CN" sz="18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 </a:t>
            </a:r>
            <a:r>
              <a:rPr lang="en-US" altLang="zh-CN" sz="1800" kern="0" noProof="1" smtClean="0">
                <a:solidFill>
                  <a:srgbClr val="FF0000"/>
                </a:solidFill>
                <a:latin typeface="+mn-lt"/>
                <a:sym typeface="Verdana" pitchFamily="34" charset="0"/>
              </a:rPr>
              <a:t>rows </a:t>
            </a:r>
            <a:r>
              <a:rPr lang="en-US" altLang="zh-CN" sz="1800" kern="0" noProof="1" smtClean="0">
                <a:solidFill>
                  <a:schemeClr val="tx1">
                    <a:lumMod val="50000"/>
                  </a:schemeClr>
                </a:solidFill>
                <a:latin typeface="+mn-lt"/>
                <a:sym typeface="Verdana" pitchFamily="34" charset="0"/>
              </a:rPr>
              <a:t>(upper bound size), </a:t>
            </a:r>
            <a:r>
              <a:rPr lang="en-US" altLang="zh-CN" sz="18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our hybrid method completely </a:t>
            </a:r>
            <a:r>
              <a:rPr lang="en-US" altLang="zh-CN" sz="1800" kern="0" noProof="1" smtClean="0">
                <a:solidFill>
                  <a:srgbClr val="008000"/>
                </a:solidFill>
                <a:latin typeface="+mn-lt"/>
                <a:sym typeface="Verdana" pitchFamily="34" charset="0"/>
              </a:rPr>
              <a:t>converts to the upper bound method</a:t>
            </a:r>
            <a:r>
              <a:rPr lang="en-US" altLang="zh-CN" sz="18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.</a:t>
            </a:r>
          </a:p>
          <a:p>
            <a:pPr marL="342900" indent="-342900" eaLnBrk="0" hangingPunct="0">
              <a:spcBef>
                <a:spcPts val="600"/>
              </a:spcBef>
              <a:buFontTx/>
              <a:buChar char="•"/>
              <a:defRPr/>
            </a:pPr>
            <a:r>
              <a:rPr lang="en-US" altLang="zh-CN" sz="1800" kern="0" noProof="1">
                <a:solidFill>
                  <a:srgbClr val="212121"/>
                </a:solidFill>
                <a:latin typeface="+mn-lt"/>
                <a:sym typeface="Verdana" pitchFamily="34" charset="0"/>
              </a:rPr>
              <a:t>For matrices with </a:t>
            </a:r>
            <a:r>
              <a:rPr lang="en-US" altLang="zh-CN" sz="1800" kern="0" noProof="1" smtClean="0">
                <a:solidFill>
                  <a:srgbClr val="FF0000"/>
                </a:solidFill>
                <a:latin typeface="+mn-lt"/>
                <a:sym typeface="Verdana" pitchFamily="34" charset="0"/>
              </a:rPr>
              <a:t>long</a:t>
            </a:r>
            <a:r>
              <a:rPr lang="en-US" altLang="zh-CN" sz="18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 </a:t>
            </a:r>
            <a:r>
              <a:rPr lang="en-US" altLang="zh-CN" sz="1800" kern="0" noProof="1" smtClean="0">
                <a:solidFill>
                  <a:srgbClr val="FF0000"/>
                </a:solidFill>
                <a:latin typeface="+mn-lt"/>
                <a:sym typeface="Verdana" pitchFamily="34" charset="0"/>
              </a:rPr>
              <a:t>rows</a:t>
            </a:r>
            <a:r>
              <a:rPr lang="en-US" altLang="zh-CN" sz="1800" kern="0" noProof="1" smtClean="0">
                <a:solidFill>
                  <a:schemeClr val="tx1">
                    <a:lumMod val="50000"/>
                  </a:schemeClr>
                </a:solidFill>
                <a:sym typeface="Verdana" pitchFamily="34" charset="0"/>
              </a:rPr>
              <a:t> </a:t>
            </a:r>
            <a:r>
              <a:rPr lang="en-US" altLang="zh-CN" sz="1800" kern="0" noProof="1">
                <a:solidFill>
                  <a:schemeClr val="tx1">
                    <a:lumMod val="50000"/>
                  </a:schemeClr>
                </a:solidFill>
                <a:sym typeface="Verdana" pitchFamily="34" charset="0"/>
              </a:rPr>
              <a:t>(upper bound size), </a:t>
            </a:r>
            <a:r>
              <a:rPr lang="en-US" altLang="zh-CN" sz="18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 our hybrid method allocates </a:t>
            </a:r>
            <a:r>
              <a:rPr lang="en-US" altLang="zh-CN" sz="1800" kern="0" noProof="1" smtClean="0">
                <a:solidFill>
                  <a:srgbClr val="008000"/>
                </a:solidFill>
                <a:latin typeface="+mn-lt"/>
                <a:sym typeface="Verdana" pitchFamily="34" charset="0"/>
              </a:rPr>
              <a:t>much less space than the upper bound method</a:t>
            </a:r>
            <a:r>
              <a:rPr lang="en-US" altLang="zh-CN" sz="18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, and be very close to precise method.</a:t>
            </a:r>
          </a:p>
          <a:p>
            <a:pPr marL="342900" indent="-342900" eaLnBrk="0" hangingPunct="0">
              <a:spcBef>
                <a:spcPts val="600"/>
              </a:spcBef>
              <a:buFontTx/>
              <a:buChar char="•"/>
              <a:defRPr/>
            </a:pPr>
            <a:r>
              <a:rPr lang="en-US" altLang="zh-CN" sz="18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In the </a:t>
            </a:r>
            <a:r>
              <a:rPr lang="en-US" altLang="zh-CN" sz="1800" kern="0" noProof="1" smtClean="0">
                <a:solidFill>
                  <a:srgbClr val="FF0000"/>
                </a:solidFill>
                <a:latin typeface="+mn-lt"/>
                <a:sym typeface="Verdana" pitchFamily="34" charset="0"/>
              </a:rPr>
              <a:t>worst case</a:t>
            </a:r>
            <a:r>
              <a:rPr lang="en-US" altLang="zh-CN" sz="18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, our hybrid method </a:t>
            </a:r>
            <a:r>
              <a:rPr lang="en-US" altLang="zh-CN" sz="1800" kern="0" noProof="1" smtClean="0">
                <a:solidFill>
                  <a:srgbClr val="008000"/>
                </a:solidFill>
                <a:latin typeface="+mn-lt"/>
                <a:sym typeface="Verdana" pitchFamily="34" charset="0"/>
              </a:rPr>
              <a:t>needs the largest space</a:t>
            </a:r>
            <a:r>
              <a:rPr lang="en-US" altLang="zh-CN" sz="18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, but would not be too bad. </a:t>
            </a:r>
            <a:endParaRPr lang="en-US" altLang="zh-CN" sz="1800" kern="0" noProof="1">
              <a:solidFill>
                <a:srgbClr val="212121"/>
              </a:solidFill>
              <a:latin typeface="+mn-lt"/>
              <a:sym typeface="Verdana" pitchFamily="34" charset="0"/>
            </a:endParaRPr>
          </a:p>
        </p:txBody>
      </p:sp>
      <p:grpSp>
        <p:nvGrpSpPr>
          <p:cNvPr id="3" name="组 2"/>
          <p:cNvGrpSpPr/>
          <p:nvPr/>
        </p:nvGrpSpPr>
        <p:grpSpPr>
          <a:xfrm>
            <a:off x="1011241" y="3221316"/>
            <a:ext cx="5889324" cy="968138"/>
            <a:chOff x="1011241" y="3221316"/>
            <a:chExt cx="5889324" cy="968138"/>
          </a:xfrm>
        </p:grpSpPr>
        <p:sp>
          <p:nvSpPr>
            <p:cNvPr id="26" name="椭圆 25"/>
            <p:cNvSpPr/>
            <p:nvPr/>
          </p:nvSpPr>
          <p:spPr>
            <a:xfrm rot="1145361">
              <a:off x="1011241" y="3221316"/>
              <a:ext cx="213789" cy="968138"/>
            </a:xfrm>
            <a:prstGeom prst="ellipse">
              <a:avLst/>
            </a:prstGeom>
            <a:noFill/>
            <a:ln>
              <a:solidFill>
                <a:srgbClr val="660066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椭圆 26"/>
            <p:cNvSpPr/>
            <p:nvPr/>
          </p:nvSpPr>
          <p:spPr>
            <a:xfrm rot="1145361">
              <a:off x="1345096" y="3221316"/>
              <a:ext cx="213789" cy="968138"/>
            </a:xfrm>
            <a:prstGeom prst="ellipse">
              <a:avLst/>
            </a:prstGeom>
            <a:noFill/>
            <a:ln>
              <a:solidFill>
                <a:srgbClr val="660066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椭圆 27"/>
            <p:cNvSpPr/>
            <p:nvPr/>
          </p:nvSpPr>
          <p:spPr>
            <a:xfrm rot="1145361">
              <a:off x="3682081" y="3221316"/>
              <a:ext cx="213789" cy="968138"/>
            </a:xfrm>
            <a:prstGeom prst="ellipse">
              <a:avLst/>
            </a:prstGeom>
            <a:noFill/>
            <a:ln>
              <a:solidFill>
                <a:srgbClr val="660066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椭圆 28"/>
            <p:cNvSpPr/>
            <p:nvPr/>
          </p:nvSpPr>
          <p:spPr>
            <a:xfrm rot="1145361">
              <a:off x="5017501" y="3221316"/>
              <a:ext cx="213789" cy="968138"/>
            </a:xfrm>
            <a:prstGeom prst="ellipse">
              <a:avLst/>
            </a:prstGeom>
            <a:noFill/>
            <a:ln>
              <a:solidFill>
                <a:srgbClr val="660066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椭圆 32"/>
            <p:cNvSpPr/>
            <p:nvPr/>
          </p:nvSpPr>
          <p:spPr>
            <a:xfrm rot="1145361">
              <a:off x="5351356" y="3221316"/>
              <a:ext cx="213789" cy="968138"/>
            </a:xfrm>
            <a:prstGeom prst="ellipse">
              <a:avLst/>
            </a:prstGeom>
            <a:noFill/>
            <a:ln>
              <a:solidFill>
                <a:srgbClr val="660066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椭圆 33"/>
            <p:cNvSpPr/>
            <p:nvPr/>
          </p:nvSpPr>
          <p:spPr>
            <a:xfrm rot="1145361">
              <a:off x="5685211" y="3221316"/>
              <a:ext cx="213789" cy="968138"/>
            </a:xfrm>
            <a:prstGeom prst="ellipse">
              <a:avLst/>
            </a:prstGeom>
            <a:noFill/>
            <a:ln>
              <a:solidFill>
                <a:srgbClr val="660066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椭圆 34"/>
            <p:cNvSpPr/>
            <p:nvPr/>
          </p:nvSpPr>
          <p:spPr>
            <a:xfrm rot="1145361">
              <a:off x="6352921" y="3221316"/>
              <a:ext cx="213789" cy="968138"/>
            </a:xfrm>
            <a:prstGeom prst="ellipse">
              <a:avLst/>
            </a:prstGeom>
            <a:noFill/>
            <a:ln>
              <a:solidFill>
                <a:srgbClr val="660066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椭圆 35"/>
            <p:cNvSpPr/>
            <p:nvPr/>
          </p:nvSpPr>
          <p:spPr>
            <a:xfrm rot="1145361">
              <a:off x="6686776" y="3221316"/>
              <a:ext cx="213789" cy="968138"/>
            </a:xfrm>
            <a:prstGeom prst="ellipse">
              <a:avLst/>
            </a:prstGeom>
            <a:noFill/>
            <a:ln>
              <a:solidFill>
                <a:srgbClr val="660066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" name="组 3"/>
          <p:cNvGrpSpPr/>
          <p:nvPr/>
        </p:nvGrpSpPr>
        <p:grpSpPr>
          <a:xfrm>
            <a:off x="7688341" y="3221316"/>
            <a:ext cx="547650" cy="968138"/>
            <a:chOff x="7688341" y="3221316"/>
            <a:chExt cx="547650" cy="968138"/>
          </a:xfrm>
        </p:grpSpPr>
        <p:sp>
          <p:nvSpPr>
            <p:cNvPr id="39" name="椭圆 38"/>
            <p:cNvSpPr/>
            <p:nvPr/>
          </p:nvSpPr>
          <p:spPr>
            <a:xfrm rot="1145361">
              <a:off x="8022202" y="3221316"/>
              <a:ext cx="213789" cy="968138"/>
            </a:xfrm>
            <a:prstGeom prst="ellipse">
              <a:avLst/>
            </a:prstGeom>
            <a:noFill/>
            <a:ln>
              <a:solidFill>
                <a:srgbClr val="00009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椭圆 39"/>
            <p:cNvSpPr/>
            <p:nvPr/>
          </p:nvSpPr>
          <p:spPr>
            <a:xfrm rot="1145361">
              <a:off x="7688341" y="3221316"/>
              <a:ext cx="213789" cy="968138"/>
            </a:xfrm>
            <a:prstGeom prst="ellipse">
              <a:avLst/>
            </a:prstGeom>
            <a:noFill/>
            <a:ln>
              <a:solidFill>
                <a:srgbClr val="00009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" name="组 4"/>
          <p:cNvGrpSpPr/>
          <p:nvPr/>
        </p:nvGrpSpPr>
        <p:grpSpPr>
          <a:xfrm>
            <a:off x="677386" y="3221316"/>
            <a:ext cx="6890889" cy="968138"/>
            <a:chOff x="677386" y="3221316"/>
            <a:chExt cx="6890889" cy="968138"/>
          </a:xfrm>
        </p:grpSpPr>
        <p:sp>
          <p:nvSpPr>
            <p:cNvPr id="8" name="椭圆 7"/>
            <p:cNvSpPr/>
            <p:nvPr/>
          </p:nvSpPr>
          <p:spPr>
            <a:xfrm rot="1145361">
              <a:off x="677386" y="3221316"/>
              <a:ext cx="213789" cy="968138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椭圆 17"/>
            <p:cNvSpPr/>
            <p:nvPr/>
          </p:nvSpPr>
          <p:spPr>
            <a:xfrm rot="1145361">
              <a:off x="2012806" y="3221316"/>
              <a:ext cx="213789" cy="968138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椭圆 18"/>
            <p:cNvSpPr/>
            <p:nvPr/>
          </p:nvSpPr>
          <p:spPr>
            <a:xfrm rot="1145361">
              <a:off x="2346661" y="3221316"/>
              <a:ext cx="213789" cy="968138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椭圆 19"/>
            <p:cNvSpPr/>
            <p:nvPr/>
          </p:nvSpPr>
          <p:spPr>
            <a:xfrm rot="1145361">
              <a:off x="2680516" y="3221316"/>
              <a:ext cx="213789" cy="968138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椭圆 20"/>
            <p:cNvSpPr/>
            <p:nvPr/>
          </p:nvSpPr>
          <p:spPr>
            <a:xfrm rot="1145361">
              <a:off x="3014371" y="3221316"/>
              <a:ext cx="213789" cy="968138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椭圆 21"/>
            <p:cNvSpPr/>
            <p:nvPr/>
          </p:nvSpPr>
          <p:spPr>
            <a:xfrm rot="1145361">
              <a:off x="3348226" y="3221316"/>
              <a:ext cx="213789" cy="968138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椭圆 22"/>
            <p:cNvSpPr/>
            <p:nvPr/>
          </p:nvSpPr>
          <p:spPr>
            <a:xfrm rot="1145361">
              <a:off x="4683646" y="3221316"/>
              <a:ext cx="213789" cy="968138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椭圆 23"/>
            <p:cNvSpPr/>
            <p:nvPr/>
          </p:nvSpPr>
          <p:spPr>
            <a:xfrm rot="1145361">
              <a:off x="7354486" y="3221316"/>
              <a:ext cx="213789" cy="968138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椭圆 40"/>
            <p:cNvSpPr/>
            <p:nvPr/>
          </p:nvSpPr>
          <p:spPr>
            <a:xfrm rot="1145361">
              <a:off x="7020631" y="3221316"/>
              <a:ext cx="213789" cy="968138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椭圆 41"/>
            <p:cNvSpPr/>
            <p:nvPr/>
          </p:nvSpPr>
          <p:spPr>
            <a:xfrm rot="1145361">
              <a:off x="4349791" y="3221316"/>
              <a:ext cx="213789" cy="968138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椭圆 42"/>
            <p:cNvSpPr/>
            <p:nvPr/>
          </p:nvSpPr>
          <p:spPr>
            <a:xfrm rot="1145361">
              <a:off x="4015936" y="3221316"/>
              <a:ext cx="213789" cy="968138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椭圆 43"/>
            <p:cNvSpPr/>
            <p:nvPr/>
          </p:nvSpPr>
          <p:spPr>
            <a:xfrm rot="1145361">
              <a:off x="6019066" y="3221316"/>
              <a:ext cx="213789" cy="968138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椭圆 44"/>
            <p:cNvSpPr/>
            <p:nvPr/>
          </p:nvSpPr>
          <p:spPr>
            <a:xfrm rot="1145361">
              <a:off x="1678951" y="3221316"/>
              <a:ext cx="213789" cy="968138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7" name="椭圆 36"/>
          <p:cNvSpPr/>
          <p:nvPr/>
        </p:nvSpPr>
        <p:spPr>
          <a:xfrm>
            <a:off x="8028384" y="1628800"/>
            <a:ext cx="864096" cy="864096"/>
          </a:xfrm>
          <a:prstGeom prst="ellipse">
            <a:avLst/>
          </a:prstGeom>
          <a:solidFill>
            <a:srgbClr val="0000FF"/>
          </a:solidFill>
          <a:ln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5400" dirty="0" smtClean="0"/>
              <a:t>U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16846353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40" dur="2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57200" y="1412776"/>
            <a:ext cx="8507288" cy="17543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eaLnBrk="0" hangingPunct="0">
              <a:spcBef>
                <a:spcPts val="0"/>
              </a:spcBef>
              <a:buFont typeface="Arial"/>
              <a:buChar char="•"/>
            </a:pPr>
            <a:r>
              <a:rPr lang="en-US" sz="1800" dirty="0" smtClean="0">
                <a:solidFill>
                  <a:srgbClr val="212121"/>
                </a:solidFill>
                <a:latin typeface="+mn-lt"/>
              </a:rPr>
              <a:t>W. </a:t>
            </a:r>
            <a:r>
              <a:rPr lang="en-US" sz="1800" dirty="0">
                <a:solidFill>
                  <a:srgbClr val="212121"/>
                </a:solidFill>
                <a:latin typeface="+mn-lt"/>
              </a:rPr>
              <a:t>Liu, </a:t>
            </a:r>
            <a:r>
              <a:rPr lang="en-US" sz="1800" dirty="0" smtClean="0">
                <a:solidFill>
                  <a:srgbClr val="212121"/>
                </a:solidFill>
                <a:latin typeface="+mn-lt"/>
              </a:rPr>
              <a:t>B. </a:t>
            </a:r>
            <a:r>
              <a:rPr lang="en-US" sz="1800" dirty="0" err="1">
                <a:solidFill>
                  <a:srgbClr val="212121"/>
                </a:solidFill>
                <a:latin typeface="+mn-lt"/>
              </a:rPr>
              <a:t>Vinter</a:t>
            </a:r>
            <a:r>
              <a:rPr lang="en-US" sz="1800" dirty="0">
                <a:solidFill>
                  <a:srgbClr val="212121"/>
                </a:solidFill>
                <a:latin typeface="+mn-lt"/>
              </a:rPr>
              <a:t>. "A Framework for General Sparse Matrix-Matrix Multiplication on GPUs and Heterogeneous Processors". Journal of Parallel and Distributed Computing (JPDC). 2015</a:t>
            </a:r>
            <a:r>
              <a:rPr lang="en-US" sz="1800" dirty="0" smtClean="0">
                <a:solidFill>
                  <a:srgbClr val="212121"/>
                </a:solidFill>
                <a:latin typeface="+mn-lt"/>
              </a:rPr>
              <a:t>. </a:t>
            </a:r>
            <a:endParaRPr lang="en-US" sz="1800" dirty="0" smtClean="0">
              <a:solidFill>
                <a:srgbClr val="212121"/>
              </a:solidFill>
              <a:latin typeface="+mn-lt"/>
            </a:endParaRPr>
          </a:p>
          <a:p>
            <a:pPr marL="285750" indent="-285750" eaLnBrk="0" hangingPunct="0">
              <a:spcBef>
                <a:spcPts val="0"/>
              </a:spcBef>
              <a:buFont typeface="Arial"/>
              <a:buChar char="•"/>
            </a:pPr>
            <a:r>
              <a:rPr lang="en-US" sz="1800" dirty="0" smtClean="0">
                <a:solidFill>
                  <a:srgbClr val="212121"/>
                </a:solidFill>
                <a:latin typeface="+mn-lt"/>
              </a:rPr>
              <a:t>W</a:t>
            </a:r>
            <a:r>
              <a:rPr lang="en-US" sz="1800" dirty="0" smtClean="0">
                <a:solidFill>
                  <a:srgbClr val="212121"/>
                </a:solidFill>
                <a:latin typeface="+mn-lt"/>
              </a:rPr>
              <a:t>. </a:t>
            </a:r>
            <a:r>
              <a:rPr lang="en-US" sz="1800" dirty="0">
                <a:solidFill>
                  <a:srgbClr val="212121"/>
                </a:solidFill>
                <a:latin typeface="+mn-lt"/>
              </a:rPr>
              <a:t>Liu, </a:t>
            </a:r>
            <a:r>
              <a:rPr lang="en-US" sz="1800" dirty="0" smtClean="0">
                <a:solidFill>
                  <a:srgbClr val="212121"/>
                </a:solidFill>
                <a:latin typeface="+mn-lt"/>
              </a:rPr>
              <a:t>B. </a:t>
            </a:r>
            <a:r>
              <a:rPr lang="en-US" sz="1800" dirty="0" err="1">
                <a:solidFill>
                  <a:srgbClr val="212121"/>
                </a:solidFill>
                <a:latin typeface="+mn-lt"/>
              </a:rPr>
              <a:t>Vinter</a:t>
            </a:r>
            <a:r>
              <a:rPr lang="en-US" sz="1800" dirty="0">
                <a:solidFill>
                  <a:srgbClr val="212121"/>
                </a:solidFill>
                <a:latin typeface="+mn-lt"/>
              </a:rPr>
              <a:t>. "An Efficient GPU General Sparse Matrix-Matrix Multiplication for Irregular Data". 28th IEEE International Parallel &amp; Distributed Processing Symposium (IPDPS '14</a:t>
            </a:r>
            <a:r>
              <a:rPr lang="en-US" sz="1800" dirty="0" smtClean="0">
                <a:solidFill>
                  <a:srgbClr val="212121"/>
                </a:solidFill>
                <a:latin typeface="+mn-lt"/>
              </a:rPr>
              <a:t>). 2014.</a:t>
            </a:r>
            <a:endParaRPr lang="en-US" altLang="zh-CN" sz="1800" dirty="0">
              <a:solidFill>
                <a:srgbClr val="000000"/>
              </a:solidFill>
            </a:endParaRPr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042988" y="460375"/>
            <a:ext cx="7633468" cy="736377"/>
          </a:xfrm>
        </p:spPr>
        <p:txBody>
          <a:bodyPr/>
          <a:lstStyle/>
          <a:p>
            <a:r>
              <a:rPr lang="en-US" altLang="zh-CN" sz="3200" noProof="1" smtClean="0">
                <a:sym typeface="Verdana" pitchFamily="34" charset="0"/>
              </a:rPr>
              <a:t>Publications</a:t>
            </a:r>
            <a:endParaRPr lang="en-US" altLang="zh-CN" sz="3200" noProof="1" smtClean="0">
              <a:solidFill>
                <a:srgbClr val="933027"/>
              </a:solidFill>
              <a:sym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00855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Footer Placeholder 3"/>
          <p:cNvSpPr>
            <a:spLocks noGrp="1"/>
          </p:cNvSpPr>
          <p:nvPr>
            <p:ph type="ftr" sz="quarter" idx="14"/>
          </p:nvPr>
        </p:nvSpPr>
        <p:spPr>
          <a:noFill/>
        </p:spPr>
        <p:txBody>
          <a:bodyPr/>
          <a:lstStyle/>
          <a:p>
            <a:r>
              <a:rPr lang="da-DK" altLang="zh-CN" smtClean="0"/>
              <a:t>Faculty of Science</a:t>
            </a:r>
          </a:p>
        </p:txBody>
      </p:sp>
      <p:sp>
        <p:nvSpPr>
          <p:cNvPr id="8195" name="Slide Number Placeholder 5"/>
          <p:cNvSpPr>
            <a:spLocks noGrp="1"/>
          </p:cNvSpPr>
          <p:nvPr>
            <p:ph type="sldNum" sz="quarter" idx="16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3790E484-8C28-4131-ACD0-A34A7F634A7A}" type="slidenum">
              <a:rPr lang="da-DK" altLang="zh-CN" smtClean="0"/>
              <a:pPr/>
              <a:t>65</a:t>
            </a:fld>
            <a:endParaRPr lang="da-DK" altLang="zh-CN" smtClean="0"/>
          </a:p>
        </p:txBody>
      </p:sp>
      <p:sp>
        <p:nvSpPr>
          <p:cNvPr id="8196" name="Footer Placeholder 3"/>
          <p:cNvSpPr txBox="1">
            <a:spLocks noGrp="1"/>
          </p:cNvSpPr>
          <p:nvPr/>
        </p:nvSpPr>
        <p:spPr bwMode="auto">
          <a:xfrm>
            <a:off x="2859088" y="-3175"/>
            <a:ext cx="6253162" cy="263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 eaLnBrk="0" hangingPunct="0">
              <a:buSzPct val="100000"/>
            </a:pPr>
            <a:r>
              <a:rPr lang="da-DK" altLang="zh-CN" sz="1000">
                <a:solidFill>
                  <a:srgbClr val="F8F8F8"/>
                </a:solidFill>
                <a:sym typeface="Verdana" pitchFamily="34" charset="0"/>
              </a:rPr>
              <a:t>Faculty of Science</a:t>
            </a:r>
          </a:p>
        </p:txBody>
      </p:sp>
      <p:sp>
        <p:nvSpPr>
          <p:cNvPr id="8197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07504" y="460374"/>
            <a:ext cx="8928992" cy="5992962"/>
          </a:xfrm>
        </p:spPr>
        <p:txBody>
          <a:bodyPr anchor="ctr"/>
          <a:lstStyle/>
          <a:p>
            <a:pPr algn="ctr"/>
            <a:r>
              <a:rPr lang="en-US" altLang="zh-CN" sz="5400" dirty="0" smtClean="0">
                <a:sym typeface="Verdana" pitchFamily="34" charset="0"/>
              </a:rPr>
              <a:t>Conclusions</a:t>
            </a:r>
            <a:endParaRPr lang="da-DK" altLang="zh-CN" sz="3200" dirty="0">
              <a:solidFill>
                <a:srgbClr val="933027"/>
              </a:solidFill>
              <a:sym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860463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Footer Placeholder 3"/>
          <p:cNvSpPr>
            <a:spLocks noGrp="1"/>
          </p:cNvSpPr>
          <p:nvPr>
            <p:ph type="ftr" sz="quarter" idx="14"/>
          </p:nvPr>
        </p:nvSpPr>
        <p:spPr>
          <a:noFill/>
        </p:spPr>
        <p:txBody>
          <a:bodyPr/>
          <a:lstStyle/>
          <a:p>
            <a:r>
              <a:rPr lang="da-DK" altLang="zh-CN" smtClean="0"/>
              <a:t>Faculty of Science</a:t>
            </a:r>
          </a:p>
        </p:txBody>
      </p:sp>
      <p:sp>
        <p:nvSpPr>
          <p:cNvPr id="8195" name="Slide Number Placeholder 5"/>
          <p:cNvSpPr>
            <a:spLocks noGrp="1"/>
          </p:cNvSpPr>
          <p:nvPr>
            <p:ph type="sldNum" sz="quarter" idx="16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3790E484-8C28-4131-ACD0-A34A7F634A7A}" type="slidenum">
              <a:rPr lang="da-DK" altLang="zh-CN" smtClean="0"/>
              <a:pPr/>
              <a:t>66</a:t>
            </a:fld>
            <a:endParaRPr lang="da-DK" altLang="zh-CN" smtClean="0"/>
          </a:p>
        </p:txBody>
      </p:sp>
      <p:sp>
        <p:nvSpPr>
          <p:cNvPr id="8196" name="Footer Placeholder 3"/>
          <p:cNvSpPr txBox="1">
            <a:spLocks noGrp="1"/>
          </p:cNvSpPr>
          <p:nvPr/>
        </p:nvSpPr>
        <p:spPr bwMode="auto">
          <a:xfrm>
            <a:off x="2859088" y="-3175"/>
            <a:ext cx="6253162" cy="263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 eaLnBrk="0" hangingPunct="0">
              <a:buSzPct val="100000"/>
            </a:pPr>
            <a:r>
              <a:rPr lang="da-DK" altLang="zh-CN" sz="1000">
                <a:solidFill>
                  <a:srgbClr val="F8F8F8"/>
                </a:solidFill>
                <a:sym typeface="Verdana" pitchFamily="34" charset="0"/>
              </a:rPr>
              <a:t>Faculty of Science</a:t>
            </a:r>
          </a:p>
        </p:txBody>
      </p:sp>
      <p:sp>
        <p:nvSpPr>
          <p:cNvPr id="8197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042988" y="460375"/>
            <a:ext cx="7921625" cy="1239838"/>
          </a:xfrm>
        </p:spPr>
        <p:txBody>
          <a:bodyPr/>
          <a:lstStyle/>
          <a:p>
            <a:r>
              <a:rPr lang="en-US" altLang="zh-CN" sz="3200" dirty="0" smtClean="0">
                <a:solidFill>
                  <a:srgbClr val="933027"/>
                </a:solidFill>
                <a:sym typeface="Verdana" pitchFamily="34" charset="0"/>
              </a:rPr>
              <a:t>Conclusions</a:t>
            </a:r>
            <a:endParaRPr lang="da-DK" altLang="zh-CN" sz="3200" dirty="0" smtClean="0">
              <a:solidFill>
                <a:srgbClr val="933027"/>
              </a:solidFill>
              <a:sym typeface="Verdana" pitchFamily="34" charset="0"/>
            </a:endParaRPr>
          </a:p>
        </p:txBody>
      </p:sp>
      <p:sp>
        <p:nvSpPr>
          <p:cNvPr id="8198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07504" y="1989014"/>
            <a:ext cx="9036496" cy="4464322"/>
          </a:xfrm>
        </p:spPr>
        <p:txBody>
          <a:bodyPr/>
          <a:lstStyle/>
          <a:p>
            <a:pPr>
              <a:spcBef>
                <a:spcPts val="1200"/>
              </a:spcBef>
              <a:buFontTx/>
              <a:buChar char="•"/>
            </a:pPr>
            <a:r>
              <a:rPr lang="en-US" altLang="zh-CN" b="1" dirty="0" smtClean="0">
                <a:sym typeface="Verdana" pitchFamily="34" charset="0"/>
              </a:rPr>
              <a:t>Challenge 1</a:t>
            </a:r>
            <a:r>
              <a:rPr lang="en-US" altLang="zh-CN" dirty="0" smtClean="0">
                <a:sym typeface="Verdana" pitchFamily="34" charset="0"/>
              </a:rPr>
              <a:t>. Indirect Addressing </a:t>
            </a:r>
          </a:p>
          <a:p>
            <a:pPr lvl="1">
              <a:spcBef>
                <a:spcPts val="600"/>
              </a:spcBef>
            </a:pPr>
            <a:r>
              <a:rPr lang="en-US" altLang="zh-CN" dirty="0" smtClean="0">
                <a:sym typeface="Verdana" pitchFamily="34" charset="0"/>
              </a:rPr>
              <a:t>Method: Algorithms for massively parallelism on GPUs (</a:t>
            </a:r>
            <a:r>
              <a:rPr lang="en-US" altLang="zh-CN" dirty="0" err="1" smtClean="0">
                <a:sym typeface="Verdana" pitchFamily="34" charset="0"/>
              </a:rPr>
              <a:t>SpMV</a:t>
            </a:r>
            <a:r>
              <a:rPr lang="en-US" altLang="zh-CN" dirty="0" smtClean="0">
                <a:sym typeface="Verdana" pitchFamily="34" charset="0"/>
              </a:rPr>
              <a:t> &amp; SpGEMM)</a:t>
            </a:r>
          </a:p>
          <a:p>
            <a:pPr lvl="1">
              <a:spcBef>
                <a:spcPts val="600"/>
              </a:spcBef>
            </a:pPr>
            <a:endParaRPr lang="en-US" altLang="zh-CN" dirty="0" smtClean="0">
              <a:sym typeface="Verdana" pitchFamily="34" charset="0"/>
            </a:endParaRPr>
          </a:p>
          <a:p>
            <a:pPr marL="342900" lvl="1" indent="-342900">
              <a:spcBef>
                <a:spcPts val="1200"/>
              </a:spcBef>
            </a:pPr>
            <a:r>
              <a:rPr lang="en-US" altLang="zh-CN" b="1" dirty="0" smtClean="0">
                <a:sym typeface="Verdana" pitchFamily="34" charset="0"/>
              </a:rPr>
              <a:t>Challenge 2</a:t>
            </a:r>
            <a:r>
              <a:rPr lang="en-US" altLang="zh-CN" dirty="0">
                <a:sym typeface="Verdana" pitchFamily="34" charset="0"/>
              </a:rPr>
              <a:t>. Selection of Basic </a:t>
            </a:r>
            <a:r>
              <a:rPr lang="en-US" altLang="zh-CN" dirty="0" smtClean="0">
                <a:sym typeface="Verdana" pitchFamily="34" charset="0"/>
              </a:rPr>
              <a:t>Primitives</a:t>
            </a:r>
          </a:p>
          <a:p>
            <a:pPr lvl="1">
              <a:spcBef>
                <a:spcPts val="600"/>
              </a:spcBef>
            </a:pPr>
            <a:r>
              <a:rPr lang="en-US" altLang="zh-CN" dirty="0">
                <a:sym typeface="Verdana" pitchFamily="34" charset="0"/>
              </a:rPr>
              <a:t>Method: </a:t>
            </a:r>
            <a:r>
              <a:rPr lang="en-US" altLang="zh-CN" dirty="0" smtClean="0">
                <a:sym typeface="Verdana" pitchFamily="34" charset="0"/>
              </a:rPr>
              <a:t>Fast segmented sum </a:t>
            </a:r>
            <a:r>
              <a:rPr lang="en-US" altLang="zh-CN" dirty="0">
                <a:sym typeface="Verdana" pitchFamily="34" charset="0"/>
              </a:rPr>
              <a:t>(</a:t>
            </a:r>
            <a:r>
              <a:rPr lang="en-US" altLang="zh-CN" dirty="0" err="1" smtClean="0">
                <a:sym typeface="Verdana" pitchFamily="34" charset="0"/>
              </a:rPr>
              <a:t>SpMV</a:t>
            </a:r>
            <a:r>
              <a:rPr lang="en-US" altLang="zh-CN" dirty="0" smtClean="0">
                <a:sym typeface="Verdana" pitchFamily="34" charset="0"/>
              </a:rPr>
              <a:t>)</a:t>
            </a:r>
            <a:endParaRPr lang="en-US" altLang="zh-CN" dirty="0">
              <a:sym typeface="Verdana" pitchFamily="34" charset="0"/>
            </a:endParaRPr>
          </a:p>
          <a:p>
            <a:pPr lvl="1">
              <a:spcBef>
                <a:spcPts val="600"/>
              </a:spcBef>
            </a:pPr>
            <a:r>
              <a:rPr lang="en-US" altLang="zh-CN" dirty="0">
                <a:sym typeface="Verdana" pitchFamily="34" charset="0"/>
              </a:rPr>
              <a:t>Method: </a:t>
            </a:r>
            <a:r>
              <a:rPr lang="en-US" altLang="zh-CN" dirty="0" smtClean="0">
                <a:sym typeface="Verdana" pitchFamily="34" charset="0"/>
              </a:rPr>
              <a:t>Proper primitives for rows of different sizes (SpGEMM)</a:t>
            </a:r>
          </a:p>
          <a:p>
            <a:pPr lvl="1">
              <a:spcBef>
                <a:spcPts val="600"/>
              </a:spcBef>
            </a:pPr>
            <a:endParaRPr lang="en-US" altLang="zh-CN" dirty="0">
              <a:sym typeface="Verdana" pitchFamily="34" charset="0"/>
            </a:endParaRPr>
          </a:p>
          <a:p>
            <a:pPr marL="342900" lvl="1" indent="-342900">
              <a:spcBef>
                <a:spcPts val="1200"/>
              </a:spcBef>
            </a:pPr>
            <a:r>
              <a:rPr lang="en-US" altLang="zh-CN" b="1" dirty="0" smtClean="0">
                <a:sym typeface="Verdana" pitchFamily="34" charset="0"/>
              </a:rPr>
              <a:t>Challenge 3</a:t>
            </a:r>
            <a:r>
              <a:rPr lang="en-US" altLang="zh-CN" dirty="0" smtClean="0">
                <a:sym typeface="Verdana" pitchFamily="34" charset="0"/>
              </a:rPr>
              <a:t>. Data </a:t>
            </a:r>
            <a:r>
              <a:rPr lang="en-US" altLang="zh-CN" dirty="0">
                <a:sym typeface="Verdana" pitchFamily="34" charset="0"/>
              </a:rPr>
              <a:t>Decomposition, Load Balancing and </a:t>
            </a:r>
            <a:r>
              <a:rPr lang="en-US" altLang="zh-CN" dirty="0" smtClean="0">
                <a:sym typeface="Verdana" pitchFamily="34" charset="0"/>
              </a:rPr>
              <a:t>Scalability</a:t>
            </a:r>
          </a:p>
          <a:p>
            <a:pPr lvl="1">
              <a:spcBef>
                <a:spcPts val="600"/>
              </a:spcBef>
            </a:pPr>
            <a:r>
              <a:rPr lang="en-US" altLang="zh-CN" dirty="0">
                <a:sym typeface="Verdana" pitchFamily="34" charset="0"/>
              </a:rPr>
              <a:t>Method: Evenly </a:t>
            </a:r>
            <a:r>
              <a:rPr lang="en-US" altLang="zh-CN" dirty="0" smtClean="0">
                <a:sym typeface="Verdana" pitchFamily="34" charset="0"/>
              </a:rPr>
              <a:t>decompose </a:t>
            </a:r>
            <a:r>
              <a:rPr lang="en-US" altLang="zh-CN" i="1" dirty="0" smtClean="0">
                <a:sym typeface="Verdana" pitchFamily="34" charset="0"/>
              </a:rPr>
              <a:t>A</a:t>
            </a:r>
            <a:r>
              <a:rPr lang="en-US" altLang="zh-CN" dirty="0" smtClean="0">
                <a:sym typeface="Verdana" pitchFamily="34" charset="0"/>
              </a:rPr>
              <a:t> into </a:t>
            </a:r>
            <a:r>
              <a:rPr lang="en-US" altLang="zh-CN" dirty="0" err="1" smtClean="0">
                <a:sym typeface="Verdana" pitchFamily="34" charset="0"/>
              </a:rPr>
              <a:t>submatrices</a:t>
            </a:r>
            <a:r>
              <a:rPr lang="en-US" altLang="zh-CN" dirty="0" smtClean="0">
                <a:sym typeface="Verdana" pitchFamily="34" charset="0"/>
              </a:rPr>
              <a:t> of the same #</a:t>
            </a:r>
            <a:r>
              <a:rPr lang="en-US" altLang="zh-CN" dirty="0" err="1" smtClean="0">
                <a:sym typeface="Verdana" pitchFamily="34" charset="0"/>
              </a:rPr>
              <a:t>nonzeros</a:t>
            </a:r>
            <a:r>
              <a:rPr lang="en-US" altLang="zh-CN" dirty="0" smtClean="0">
                <a:sym typeface="Verdana" pitchFamily="34" charset="0"/>
              </a:rPr>
              <a:t> (</a:t>
            </a:r>
            <a:r>
              <a:rPr lang="en-US" altLang="zh-CN" dirty="0" err="1" smtClean="0">
                <a:sym typeface="Verdana" pitchFamily="34" charset="0"/>
              </a:rPr>
              <a:t>SpMV</a:t>
            </a:r>
            <a:r>
              <a:rPr lang="en-US" altLang="zh-CN" dirty="0" smtClean="0">
                <a:sym typeface="Verdana" pitchFamily="34" charset="0"/>
              </a:rPr>
              <a:t>)</a:t>
            </a:r>
            <a:endParaRPr lang="en-US" altLang="zh-CN" dirty="0">
              <a:sym typeface="Verdana" pitchFamily="34" charset="0"/>
            </a:endParaRPr>
          </a:p>
          <a:p>
            <a:pPr lvl="1">
              <a:spcBef>
                <a:spcPts val="600"/>
              </a:spcBef>
            </a:pPr>
            <a:r>
              <a:rPr lang="en-US" altLang="zh-CN" dirty="0">
                <a:sym typeface="Verdana" pitchFamily="34" charset="0"/>
              </a:rPr>
              <a:t>Method: </a:t>
            </a:r>
            <a:r>
              <a:rPr lang="en-US" altLang="zh-CN" dirty="0" smtClean="0">
                <a:sym typeface="Verdana" pitchFamily="34" charset="0"/>
              </a:rPr>
              <a:t>Construct bins containing rows </a:t>
            </a:r>
            <a:r>
              <a:rPr lang="en-US" altLang="zh-CN" dirty="0">
                <a:sym typeface="Verdana" pitchFamily="34" charset="0"/>
              </a:rPr>
              <a:t>of different sizes (SpGEMM</a:t>
            </a:r>
            <a:r>
              <a:rPr lang="en-US" altLang="zh-CN" dirty="0" smtClean="0">
                <a:sym typeface="Verdana" pitchFamily="34" charset="0"/>
              </a:rPr>
              <a:t>)</a:t>
            </a:r>
          </a:p>
          <a:p>
            <a:pPr lvl="1">
              <a:spcBef>
                <a:spcPts val="600"/>
              </a:spcBef>
            </a:pPr>
            <a:endParaRPr lang="en-US" altLang="zh-CN" dirty="0">
              <a:sym typeface="Verdana" pitchFamily="34" charset="0"/>
            </a:endParaRPr>
          </a:p>
          <a:p>
            <a:pPr marL="342900" lvl="1" indent="-342900">
              <a:spcBef>
                <a:spcPts val="1200"/>
              </a:spcBef>
            </a:pPr>
            <a:r>
              <a:rPr lang="en-US" altLang="zh-CN" b="1" dirty="0" smtClean="0">
                <a:sym typeface="Verdana" pitchFamily="34" charset="0"/>
              </a:rPr>
              <a:t>Challenge 4</a:t>
            </a:r>
            <a:r>
              <a:rPr lang="en-US" altLang="zh-CN" dirty="0" smtClean="0">
                <a:sym typeface="Verdana" pitchFamily="34" charset="0"/>
              </a:rPr>
              <a:t>. Sparse </a:t>
            </a:r>
            <a:r>
              <a:rPr lang="en-US" altLang="zh-CN" dirty="0">
                <a:sym typeface="Verdana" pitchFamily="34" charset="0"/>
              </a:rPr>
              <a:t>Output of Unknown </a:t>
            </a:r>
            <a:r>
              <a:rPr lang="en-US" altLang="zh-CN" dirty="0" smtClean="0">
                <a:sym typeface="Verdana" pitchFamily="34" charset="0"/>
              </a:rPr>
              <a:t>Size</a:t>
            </a:r>
            <a:endParaRPr lang="en-US" altLang="zh-CN" dirty="0">
              <a:sym typeface="Verdana" pitchFamily="34" charset="0"/>
            </a:endParaRPr>
          </a:p>
          <a:p>
            <a:pPr lvl="1">
              <a:spcBef>
                <a:spcPts val="600"/>
              </a:spcBef>
            </a:pPr>
            <a:r>
              <a:rPr lang="en-US" altLang="zh-CN" dirty="0">
                <a:sym typeface="Verdana" pitchFamily="34" charset="0"/>
              </a:rPr>
              <a:t>Method: Hybrid </a:t>
            </a:r>
            <a:r>
              <a:rPr lang="en-US" altLang="zh-CN" dirty="0" smtClean="0">
                <a:sym typeface="Verdana" pitchFamily="34" charset="0"/>
              </a:rPr>
              <a:t>(upper bound + progressive) memory pre-allocation (SpGEMM)</a:t>
            </a:r>
            <a:endParaRPr lang="en-US" altLang="zh-CN" b="1" dirty="0" smtClean="0">
              <a:sym typeface="Verdana" pitchFamily="34" charset="0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5220072" y="5229200"/>
            <a:ext cx="864096" cy="864096"/>
          </a:xfrm>
          <a:prstGeom prst="ellipse">
            <a:avLst/>
          </a:prstGeom>
          <a:solidFill>
            <a:srgbClr val="0000FF"/>
          </a:solidFill>
          <a:ln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5400" dirty="0" smtClean="0"/>
              <a:t>U</a:t>
            </a:r>
            <a:endParaRPr lang="en-US" sz="5400" dirty="0"/>
          </a:p>
        </p:txBody>
      </p:sp>
      <p:sp>
        <p:nvSpPr>
          <p:cNvPr id="8" name="椭圆 7"/>
          <p:cNvSpPr/>
          <p:nvPr/>
        </p:nvSpPr>
        <p:spPr>
          <a:xfrm>
            <a:off x="4932040" y="2708920"/>
            <a:ext cx="864096" cy="86409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5400" dirty="0" smtClean="0"/>
              <a:t>P</a:t>
            </a:r>
            <a:endParaRPr lang="en-US" sz="5400" dirty="0"/>
          </a:p>
        </p:txBody>
      </p:sp>
      <p:sp>
        <p:nvSpPr>
          <p:cNvPr id="9" name="椭圆 8"/>
          <p:cNvSpPr/>
          <p:nvPr/>
        </p:nvSpPr>
        <p:spPr>
          <a:xfrm>
            <a:off x="7380312" y="3861048"/>
            <a:ext cx="864096" cy="864096"/>
          </a:xfrm>
          <a:prstGeom prst="ellipse">
            <a:avLst/>
          </a:prstGeom>
          <a:solidFill>
            <a:srgbClr val="008000"/>
          </a:solidFill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5400" dirty="0" smtClean="0"/>
              <a:t>S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311115637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1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819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819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8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819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819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819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34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819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819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4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042988" y="460375"/>
            <a:ext cx="8101012" cy="736377"/>
          </a:xfrm>
        </p:spPr>
        <p:txBody>
          <a:bodyPr/>
          <a:lstStyle/>
          <a:p>
            <a:r>
              <a:rPr lang="en-US" altLang="zh-CN" sz="3200" noProof="1" smtClean="0">
                <a:sym typeface="Verdana" pitchFamily="34" charset="0"/>
              </a:rPr>
              <a:t>Source Code</a:t>
            </a:r>
            <a:r>
              <a:rPr lang="zh-CN" altLang="en-US" sz="3200" noProof="1" smtClean="0">
                <a:sym typeface="Verdana" pitchFamily="34" charset="0"/>
              </a:rPr>
              <a:t> </a:t>
            </a:r>
            <a:r>
              <a:rPr lang="en-US" altLang="zh-CN" sz="3200" noProof="1" smtClean="0">
                <a:sym typeface="Verdana" pitchFamily="34" charset="0"/>
              </a:rPr>
              <a:t>at Github</a:t>
            </a:r>
            <a:endParaRPr lang="en-US" altLang="zh-CN" sz="3200" noProof="1" smtClean="0">
              <a:solidFill>
                <a:srgbClr val="933027"/>
              </a:solidFill>
              <a:sym typeface="Verdana" pitchFamily="34" charset="0"/>
            </a:endParaRPr>
          </a:p>
        </p:txBody>
      </p:sp>
      <p:sp>
        <p:nvSpPr>
          <p:cNvPr id="10243" name="Footer Placeholder 3"/>
          <p:cNvSpPr>
            <a:spLocks noGrp="1"/>
          </p:cNvSpPr>
          <p:nvPr>
            <p:ph type="ftr" sz="quarter" idx="14"/>
          </p:nvPr>
        </p:nvSpPr>
        <p:spPr>
          <a:noFill/>
        </p:spPr>
        <p:txBody>
          <a:bodyPr/>
          <a:lstStyle/>
          <a:p>
            <a:r>
              <a:rPr lang="en-US" altLang="zh-CN" noProof="1" smtClean="0"/>
              <a:t>Faculty of Science</a:t>
            </a:r>
          </a:p>
        </p:txBody>
      </p:sp>
      <p:sp>
        <p:nvSpPr>
          <p:cNvPr id="10244" name="Slide Number Placeholder 5"/>
          <p:cNvSpPr>
            <a:spLocks noGrp="1"/>
          </p:cNvSpPr>
          <p:nvPr>
            <p:ph type="sldNum" sz="quarter" idx="16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AABF0D7A-581C-4D2D-9D06-0B18E6A46BA3}" type="slidenum">
              <a:rPr lang="en-US" altLang="zh-CN" noProof="1" dirty="0" smtClean="0"/>
              <a:pPr/>
              <a:t>67</a:t>
            </a:fld>
            <a:endParaRPr lang="en-US" altLang="zh-CN" noProof="1" smtClean="0"/>
          </a:p>
        </p:txBody>
      </p:sp>
      <p:sp>
        <p:nvSpPr>
          <p:cNvPr id="3" name="矩形 2"/>
          <p:cNvSpPr/>
          <p:nvPr/>
        </p:nvSpPr>
        <p:spPr>
          <a:xfrm>
            <a:off x="683568" y="5714092"/>
            <a:ext cx="799288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rgbClr val="000000"/>
                </a:solidFill>
              </a:rPr>
              <a:t>http://</a:t>
            </a:r>
            <a:r>
              <a:rPr lang="en-US" sz="2800" dirty="0" err="1">
                <a:solidFill>
                  <a:srgbClr val="000000"/>
                </a:solidFill>
              </a:rPr>
              <a:t>bhsparse.github.io</a:t>
            </a:r>
            <a:r>
              <a:rPr lang="en-US" sz="2800" dirty="0">
                <a:solidFill>
                  <a:srgbClr val="000000"/>
                </a:solidFill>
              </a:rPr>
              <a:t>/</a:t>
            </a:r>
            <a:r>
              <a:rPr lang="en-US" sz="2800" dirty="0" err="1">
                <a:solidFill>
                  <a:srgbClr val="000000"/>
                </a:solidFill>
              </a:rPr>
              <a:t>bhSPARSE</a:t>
            </a:r>
            <a:r>
              <a:rPr lang="en-US" sz="2800" dirty="0">
                <a:solidFill>
                  <a:srgbClr val="000000"/>
                </a:solidFill>
              </a:rPr>
              <a:t>/</a:t>
            </a:r>
          </a:p>
        </p:txBody>
      </p:sp>
      <p:pic>
        <p:nvPicPr>
          <p:cNvPr id="2" name="图片 1" descr="Screen Shot 2016-02-04 at 12.23.55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1412776"/>
            <a:ext cx="6336704" cy="421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6417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047705" y="1268760"/>
            <a:ext cx="2880321" cy="936105"/>
          </a:xfrm>
        </p:spPr>
        <p:txBody>
          <a:bodyPr/>
          <a:lstStyle/>
          <a:p>
            <a:pPr algn="ctr"/>
            <a:r>
              <a:rPr lang="da-DK" altLang="zh-CN" sz="5400" dirty="0" smtClean="0"/>
              <a:t>T k u  !</a:t>
            </a:r>
            <a:endParaRPr lang="da-DK" altLang="zh-CN" sz="5400" dirty="0" smtClean="0">
              <a:solidFill>
                <a:srgbClr val="933027"/>
              </a:solidFill>
              <a:sym typeface="Verdana" pitchFamily="34" charset="0"/>
            </a:endParaRPr>
          </a:p>
        </p:txBody>
      </p:sp>
      <p:sp>
        <p:nvSpPr>
          <p:cNvPr id="15363" name="Footer Placeholder 3"/>
          <p:cNvSpPr>
            <a:spLocks noGrp="1"/>
          </p:cNvSpPr>
          <p:nvPr>
            <p:ph type="ftr" sz="quarter" idx="14"/>
          </p:nvPr>
        </p:nvSpPr>
        <p:spPr>
          <a:noFill/>
        </p:spPr>
        <p:txBody>
          <a:bodyPr/>
          <a:lstStyle/>
          <a:p>
            <a:r>
              <a:rPr lang="da-DK" altLang="zh-CN" smtClean="0"/>
              <a:t>Faculty of Science</a:t>
            </a:r>
          </a:p>
        </p:txBody>
      </p:sp>
      <p:sp>
        <p:nvSpPr>
          <p:cNvPr id="15364" name="Slide Number Placeholder 5"/>
          <p:cNvSpPr>
            <a:spLocks noGrp="1"/>
          </p:cNvSpPr>
          <p:nvPr>
            <p:ph type="sldNum" sz="quarter" idx="16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9ABBE9C6-17CD-40B2-B467-32FA1AAD5D01}" type="slidenum">
              <a:rPr lang="da-DK" altLang="zh-CN" smtClean="0"/>
              <a:pPr/>
              <a:t>68</a:t>
            </a:fld>
            <a:endParaRPr lang="da-DK" altLang="zh-CN" smtClean="0"/>
          </a:p>
        </p:txBody>
      </p:sp>
      <p:sp>
        <p:nvSpPr>
          <p:cNvPr id="7" name="Rectangle 15"/>
          <p:cNvSpPr>
            <a:spLocks noChangeArrowheads="1"/>
          </p:cNvSpPr>
          <p:nvPr/>
        </p:nvSpPr>
        <p:spPr bwMode="auto">
          <a:xfrm>
            <a:off x="3047706" y="2276873"/>
            <a:ext cx="717846" cy="71784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r>
              <a:rPr lang="da-DK" altLang="zh-CN" sz="2000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0</a:t>
            </a: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8" name="Rectangle 15"/>
          <p:cNvSpPr>
            <a:spLocks noChangeArrowheads="1"/>
          </p:cNvSpPr>
          <p:nvPr/>
        </p:nvSpPr>
        <p:spPr bwMode="auto">
          <a:xfrm>
            <a:off x="3766520" y="2276873"/>
            <a:ext cx="721021" cy="71784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r>
              <a:rPr lang="da-DK" altLang="zh-CN" sz="2000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4</a:t>
            </a: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9" name="Rectangle 15"/>
          <p:cNvSpPr>
            <a:spLocks noChangeArrowheads="1"/>
          </p:cNvSpPr>
          <p:nvPr/>
        </p:nvSpPr>
        <p:spPr bwMode="auto">
          <a:xfrm>
            <a:off x="5219129" y="2276873"/>
            <a:ext cx="721023" cy="71784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r>
              <a: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9</a:t>
            </a:r>
          </a:p>
        </p:txBody>
      </p:sp>
      <p:sp>
        <p:nvSpPr>
          <p:cNvPr id="10" name="Rectangle 15"/>
          <p:cNvSpPr>
            <a:spLocks noChangeArrowheads="1"/>
          </p:cNvSpPr>
          <p:nvPr/>
        </p:nvSpPr>
        <p:spPr bwMode="auto">
          <a:xfrm>
            <a:off x="4487866" y="2276873"/>
            <a:ext cx="721023" cy="71784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r>
              <a: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8</a:t>
            </a:r>
          </a:p>
        </p:txBody>
      </p:sp>
      <p:sp>
        <p:nvSpPr>
          <p:cNvPr id="11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339752" y="3359225"/>
            <a:ext cx="4680520" cy="936105"/>
          </a:xfrm>
        </p:spPr>
        <p:txBody>
          <a:bodyPr/>
          <a:lstStyle/>
          <a:p>
            <a:pPr algn="dist"/>
            <a:r>
              <a:rPr lang="da-DK" altLang="zh-CN" sz="5400" dirty="0" smtClean="0">
                <a:solidFill>
                  <a:srgbClr val="933027"/>
                </a:solidFill>
                <a:sym typeface="Verdana" pitchFamily="34" charset="0"/>
              </a:rPr>
              <a:t>A y Q s n s ?</a:t>
            </a:r>
          </a:p>
        </p:txBody>
      </p:sp>
      <p:sp>
        <p:nvSpPr>
          <p:cNvPr id="12" name="Rectangle 15"/>
          <p:cNvSpPr>
            <a:spLocks noChangeArrowheads="1"/>
          </p:cNvSpPr>
          <p:nvPr/>
        </p:nvSpPr>
        <p:spPr bwMode="auto">
          <a:xfrm>
            <a:off x="2183610" y="4367338"/>
            <a:ext cx="717846" cy="71784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r>
              <a:rPr lang="da-DK" altLang="zh-CN" sz="2000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0</a:t>
            </a: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13" name="Rectangle 15"/>
          <p:cNvSpPr>
            <a:spLocks noChangeArrowheads="1"/>
          </p:cNvSpPr>
          <p:nvPr/>
        </p:nvSpPr>
        <p:spPr bwMode="auto">
          <a:xfrm>
            <a:off x="2902424" y="4367338"/>
            <a:ext cx="721021" cy="71784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r>
              <a:rPr lang="da-DK" altLang="zh-CN" sz="2000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2</a:t>
            </a: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14" name="Rectangle 15"/>
          <p:cNvSpPr>
            <a:spLocks noChangeArrowheads="1"/>
          </p:cNvSpPr>
          <p:nvPr/>
        </p:nvSpPr>
        <p:spPr bwMode="auto">
          <a:xfrm>
            <a:off x="4355033" y="4367338"/>
            <a:ext cx="721023" cy="71784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r>
              <a: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7</a:t>
            </a:r>
          </a:p>
        </p:txBody>
      </p:sp>
      <p:sp>
        <p:nvSpPr>
          <p:cNvPr id="15" name="Rectangle 15"/>
          <p:cNvSpPr>
            <a:spLocks noChangeArrowheads="1"/>
          </p:cNvSpPr>
          <p:nvPr/>
        </p:nvSpPr>
        <p:spPr bwMode="auto">
          <a:xfrm>
            <a:off x="3623770" y="4367338"/>
            <a:ext cx="721023" cy="71784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r>
              <a: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4</a:t>
            </a:r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5076056" y="4365104"/>
            <a:ext cx="721021" cy="71784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r>
              <a:rPr lang="da-DK" altLang="zh-CN" sz="2000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11</a:t>
            </a: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17" name="Rectangle 15"/>
          <p:cNvSpPr>
            <a:spLocks noChangeArrowheads="1"/>
          </p:cNvSpPr>
          <p:nvPr/>
        </p:nvSpPr>
        <p:spPr bwMode="auto">
          <a:xfrm>
            <a:off x="6528665" y="4365104"/>
            <a:ext cx="721023" cy="71784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r>
              <a:rPr lang="da-DK" altLang="zh-CN" sz="2000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13</a:t>
            </a: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18" name="Rectangle 15"/>
          <p:cNvSpPr>
            <a:spLocks noChangeArrowheads="1"/>
          </p:cNvSpPr>
          <p:nvPr/>
        </p:nvSpPr>
        <p:spPr bwMode="auto">
          <a:xfrm>
            <a:off x="5797402" y="4365104"/>
            <a:ext cx="721023" cy="71784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r>
              <a:rPr lang="da-DK" altLang="zh-CN" sz="2000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12</a:t>
            </a: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29576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042988" y="460375"/>
            <a:ext cx="7921625" cy="736377"/>
          </a:xfrm>
        </p:spPr>
        <p:txBody>
          <a:bodyPr/>
          <a:lstStyle/>
          <a:p>
            <a:r>
              <a:rPr lang="en-US" altLang="zh-CN" sz="3200" noProof="1" smtClean="0">
                <a:sym typeface="Verdana" pitchFamily="34" charset="0"/>
              </a:rPr>
              <a:t>Background - BLAS L2. Matrix-Vector</a:t>
            </a:r>
            <a:endParaRPr lang="en-US" altLang="zh-CN" sz="3200" noProof="1" smtClean="0">
              <a:solidFill>
                <a:srgbClr val="933027"/>
              </a:solidFill>
              <a:sym typeface="Verdana" pitchFamily="34" charset="0"/>
            </a:endParaRPr>
          </a:p>
        </p:txBody>
      </p:sp>
      <p:sp>
        <p:nvSpPr>
          <p:cNvPr id="10243" name="Footer Placeholder 3"/>
          <p:cNvSpPr>
            <a:spLocks noGrp="1"/>
          </p:cNvSpPr>
          <p:nvPr>
            <p:ph type="ftr" sz="quarter" idx="14"/>
          </p:nvPr>
        </p:nvSpPr>
        <p:spPr>
          <a:noFill/>
        </p:spPr>
        <p:txBody>
          <a:bodyPr/>
          <a:lstStyle/>
          <a:p>
            <a:r>
              <a:rPr lang="en-US" altLang="zh-CN" noProof="1" smtClean="0"/>
              <a:t>Faculty of Science</a:t>
            </a:r>
          </a:p>
        </p:txBody>
      </p:sp>
      <p:sp>
        <p:nvSpPr>
          <p:cNvPr id="10244" name="Slide Number Placeholder 5"/>
          <p:cNvSpPr>
            <a:spLocks noGrp="1"/>
          </p:cNvSpPr>
          <p:nvPr>
            <p:ph type="sldNum" sz="quarter" idx="16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AABF0D7A-581C-4D2D-9D06-0B18E6A46BA3}" type="slidenum">
              <a:rPr lang="en-US" altLang="zh-CN" noProof="1" dirty="0" smtClean="0"/>
              <a:pPr/>
              <a:t>7</a:t>
            </a:fld>
            <a:endParaRPr lang="en-US" altLang="zh-CN" noProof="1" smtClean="0"/>
          </a:p>
        </p:txBody>
      </p:sp>
      <p:sp>
        <p:nvSpPr>
          <p:cNvPr id="15" name="Rectangle 3"/>
          <p:cNvSpPr txBox="1">
            <a:spLocks noChangeArrowheads="1"/>
          </p:cNvSpPr>
          <p:nvPr/>
        </p:nvSpPr>
        <p:spPr bwMode="auto">
          <a:xfrm>
            <a:off x="1042989" y="1700808"/>
            <a:ext cx="7129412" cy="6478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342900" indent="-342900" eaLnBrk="0" hangingPunct="0">
              <a:spcBef>
                <a:spcPts val="1200"/>
              </a:spcBef>
              <a:buFontTx/>
              <a:buChar char="•"/>
              <a:defRPr/>
            </a:pPr>
            <a:r>
              <a:rPr lang="en-US" altLang="zh-CN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Example: </a:t>
            </a:r>
            <a:r>
              <a:rPr lang="en-US" altLang="zh-CN" sz="2000" i="1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y</a:t>
            </a:r>
            <a:r>
              <a:rPr lang="en-US" altLang="zh-CN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 = </a:t>
            </a:r>
            <a:r>
              <a:rPr lang="en-US" altLang="zh-CN" sz="2000" i="1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Ax</a:t>
            </a:r>
          </a:p>
          <a:p>
            <a:pPr eaLnBrk="0" hangingPunct="0">
              <a:spcBef>
                <a:spcPts val="1200"/>
              </a:spcBef>
              <a:defRPr/>
            </a:pPr>
            <a:r>
              <a:rPr lang="en-US" altLang="zh-CN" sz="2000" kern="0" noProof="1">
                <a:solidFill>
                  <a:srgbClr val="212121"/>
                </a:solidFill>
                <a:latin typeface="+mn-lt"/>
                <a:sym typeface="Verdana" pitchFamily="34" charset="0"/>
              </a:rPr>
              <a:t> </a:t>
            </a:r>
            <a:r>
              <a:rPr lang="en-US" altLang="zh-CN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   Multiply a sparse matrix </a:t>
            </a:r>
            <a:r>
              <a:rPr lang="en-US" altLang="zh-CN" sz="2000" i="1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A</a:t>
            </a:r>
            <a:r>
              <a:rPr lang="en-US" altLang="zh-CN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 by a dense</a:t>
            </a:r>
            <a:r>
              <a:rPr lang="zh-CN" altLang="en-US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 </a:t>
            </a:r>
            <a:r>
              <a:rPr lang="en-US" altLang="zh-CN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vector</a:t>
            </a:r>
            <a:r>
              <a:rPr lang="zh-CN" altLang="en-US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 </a:t>
            </a:r>
            <a:r>
              <a:rPr lang="en-US" altLang="zh-CN" sz="2000" i="1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x</a:t>
            </a:r>
            <a:r>
              <a:rPr lang="en-US" altLang="zh-CN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, obtain a dense</a:t>
            </a:r>
            <a:r>
              <a:rPr lang="zh-CN" altLang="en-US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 </a:t>
            </a:r>
            <a:r>
              <a:rPr lang="en-US" altLang="zh-CN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vector</a:t>
            </a:r>
            <a:r>
              <a:rPr lang="zh-CN" altLang="en-US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 </a:t>
            </a:r>
            <a:r>
              <a:rPr lang="en-US" altLang="zh-CN" sz="2000" i="1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y</a:t>
            </a:r>
            <a:r>
              <a:rPr lang="en-US" altLang="zh-CN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.</a:t>
            </a:r>
            <a:endParaRPr lang="en-US" altLang="zh-CN" sz="1600" i="1" kern="0" noProof="1" smtClean="0">
              <a:solidFill>
                <a:srgbClr val="212121"/>
              </a:solidFill>
              <a:latin typeface="+mn-lt"/>
              <a:sym typeface="Verdana" pitchFamily="34" charset="0"/>
            </a:endParaRPr>
          </a:p>
          <a:p>
            <a:pPr marL="342900" indent="-342900" eaLnBrk="0" hangingPunct="0">
              <a:spcBef>
                <a:spcPct val="20000"/>
              </a:spcBef>
              <a:buFontTx/>
              <a:buChar char="•"/>
              <a:defRPr/>
            </a:pPr>
            <a:endParaRPr lang="en-US" altLang="zh-CN" sz="1600" b="1" kern="0" noProof="1">
              <a:solidFill>
                <a:srgbClr val="212121"/>
              </a:solidFill>
              <a:latin typeface="+mn-lt"/>
              <a:sym typeface="Verdana" pitchFamily="34" charset="0"/>
            </a:endParaRPr>
          </a:p>
        </p:txBody>
      </p:sp>
      <p:sp>
        <p:nvSpPr>
          <p:cNvPr id="102" name="Rectangle 15"/>
          <p:cNvSpPr>
            <a:spLocks noChangeArrowheads="1"/>
          </p:cNvSpPr>
          <p:nvPr/>
        </p:nvSpPr>
        <p:spPr bwMode="auto">
          <a:xfrm>
            <a:off x="2987824" y="3140968"/>
            <a:ext cx="1224136" cy="17281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r>
              <a:rPr lang="da-DK" altLang="zh-CN" sz="2000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x</a:t>
            </a: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grpSp>
        <p:nvGrpSpPr>
          <p:cNvPr id="4" name="组 3"/>
          <p:cNvGrpSpPr/>
          <p:nvPr/>
        </p:nvGrpSpPr>
        <p:grpSpPr>
          <a:xfrm>
            <a:off x="1259632" y="3140968"/>
            <a:ext cx="1730104" cy="2808312"/>
            <a:chOff x="1259632" y="3140968"/>
            <a:chExt cx="1730104" cy="2808312"/>
          </a:xfrm>
        </p:grpSpPr>
        <p:grpSp>
          <p:nvGrpSpPr>
            <p:cNvPr id="54" name="组 53"/>
            <p:cNvGrpSpPr/>
            <p:nvPr/>
          </p:nvGrpSpPr>
          <p:grpSpPr>
            <a:xfrm>
              <a:off x="1259632" y="3573016"/>
              <a:ext cx="433960" cy="432048"/>
              <a:chOff x="3851920" y="3356992"/>
              <a:chExt cx="433960" cy="432048"/>
            </a:xfrm>
          </p:grpSpPr>
          <p:sp>
            <p:nvSpPr>
              <p:cNvPr id="55" name="Rectangle 15"/>
              <p:cNvSpPr>
                <a:spLocks noChangeArrowheads="1"/>
              </p:cNvSpPr>
              <p:nvPr/>
            </p:nvSpPr>
            <p:spPr bwMode="auto">
              <a:xfrm>
                <a:off x="3851920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56" name="椭圆 55"/>
              <p:cNvSpPr/>
              <p:nvPr/>
            </p:nvSpPr>
            <p:spPr>
              <a:xfrm>
                <a:off x="3888880" y="3392996"/>
                <a:ext cx="360040" cy="36004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57" name="Rectangle 15"/>
              <p:cNvSpPr>
                <a:spLocks noChangeArrowheads="1"/>
              </p:cNvSpPr>
              <p:nvPr/>
            </p:nvSpPr>
            <p:spPr bwMode="auto">
              <a:xfrm>
                <a:off x="3851920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2</a:t>
                </a:r>
                <a:endPara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grpSp>
          <p:nvGrpSpPr>
            <p:cNvPr id="5" name="组 4"/>
            <p:cNvGrpSpPr/>
            <p:nvPr/>
          </p:nvGrpSpPr>
          <p:grpSpPr>
            <a:xfrm>
              <a:off x="2123728" y="3140968"/>
              <a:ext cx="433960" cy="432048"/>
              <a:chOff x="2987824" y="3356992"/>
              <a:chExt cx="433960" cy="432048"/>
            </a:xfrm>
          </p:grpSpPr>
          <p:sp>
            <p:nvSpPr>
              <p:cNvPr id="6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2" name="椭圆 1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23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1</a:t>
                </a:r>
                <a:endPara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sp>
          <p:nvSpPr>
            <p:cNvPr id="24" name="Rectangle 15"/>
            <p:cNvSpPr>
              <a:spLocks noChangeArrowheads="1"/>
            </p:cNvSpPr>
            <p:nvPr/>
          </p:nvSpPr>
          <p:spPr bwMode="auto">
            <a:xfrm>
              <a:off x="1259632" y="3140968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26" name="Rectangle 15"/>
            <p:cNvSpPr>
              <a:spLocks noChangeArrowheads="1"/>
            </p:cNvSpPr>
            <p:nvPr/>
          </p:nvSpPr>
          <p:spPr bwMode="auto">
            <a:xfrm>
              <a:off x="1691680" y="3140968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grpSp>
          <p:nvGrpSpPr>
            <p:cNvPr id="25" name="组 24"/>
            <p:cNvGrpSpPr/>
            <p:nvPr/>
          </p:nvGrpSpPr>
          <p:grpSpPr>
            <a:xfrm>
              <a:off x="1691680" y="3573016"/>
              <a:ext cx="433960" cy="432048"/>
              <a:chOff x="3851920" y="3356992"/>
              <a:chExt cx="433960" cy="432048"/>
            </a:xfrm>
          </p:grpSpPr>
          <p:sp>
            <p:nvSpPr>
              <p:cNvPr id="28" name="Rectangle 15"/>
              <p:cNvSpPr>
                <a:spLocks noChangeArrowheads="1"/>
              </p:cNvSpPr>
              <p:nvPr/>
            </p:nvSpPr>
            <p:spPr bwMode="auto">
              <a:xfrm>
                <a:off x="3851920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29" name="椭圆 28"/>
              <p:cNvSpPr/>
              <p:nvPr/>
            </p:nvSpPr>
            <p:spPr>
              <a:xfrm>
                <a:off x="3888880" y="3392996"/>
                <a:ext cx="360040" cy="36004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30" name="Rectangle 15"/>
              <p:cNvSpPr>
                <a:spLocks noChangeArrowheads="1"/>
              </p:cNvSpPr>
              <p:nvPr/>
            </p:nvSpPr>
            <p:spPr bwMode="auto">
              <a:xfrm>
                <a:off x="3851920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3</a:t>
                </a:r>
                <a:endPara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sp>
          <p:nvSpPr>
            <p:cNvPr id="36" name="Rectangle 15"/>
            <p:cNvSpPr>
              <a:spLocks noChangeArrowheads="1"/>
            </p:cNvSpPr>
            <p:nvPr/>
          </p:nvSpPr>
          <p:spPr bwMode="auto">
            <a:xfrm>
              <a:off x="2555776" y="3573016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37" name="Rectangle 15"/>
            <p:cNvSpPr>
              <a:spLocks noChangeArrowheads="1"/>
            </p:cNvSpPr>
            <p:nvPr/>
          </p:nvSpPr>
          <p:spPr bwMode="auto">
            <a:xfrm>
              <a:off x="2123728" y="4005064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38" name="Rectangle 15"/>
            <p:cNvSpPr>
              <a:spLocks noChangeArrowheads="1"/>
            </p:cNvSpPr>
            <p:nvPr/>
          </p:nvSpPr>
          <p:spPr bwMode="auto">
            <a:xfrm>
              <a:off x="2555776" y="4005064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39" name="Rectangle 15"/>
            <p:cNvSpPr>
              <a:spLocks noChangeArrowheads="1"/>
            </p:cNvSpPr>
            <p:nvPr/>
          </p:nvSpPr>
          <p:spPr bwMode="auto">
            <a:xfrm>
              <a:off x="1259632" y="4005064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40" name="Rectangle 15"/>
            <p:cNvSpPr>
              <a:spLocks noChangeArrowheads="1"/>
            </p:cNvSpPr>
            <p:nvPr/>
          </p:nvSpPr>
          <p:spPr bwMode="auto">
            <a:xfrm>
              <a:off x="1691680" y="4005064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42" name="Rectangle 15"/>
            <p:cNvSpPr>
              <a:spLocks noChangeArrowheads="1"/>
            </p:cNvSpPr>
            <p:nvPr/>
          </p:nvSpPr>
          <p:spPr bwMode="auto">
            <a:xfrm>
              <a:off x="2555776" y="3140968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43" name="Rectangle 15"/>
            <p:cNvSpPr>
              <a:spLocks noChangeArrowheads="1"/>
            </p:cNvSpPr>
            <p:nvPr/>
          </p:nvSpPr>
          <p:spPr bwMode="auto">
            <a:xfrm>
              <a:off x="2123728" y="3573016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44" name="Rectangle 15"/>
            <p:cNvSpPr>
              <a:spLocks noChangeArrowheads="1"/>
            </p:cNvSpPr>
            <p:nvPr/>
          </p:nvSpPr>
          <p:spPr bwMode="auto">
            <a:xfrm>
              <a:off x="1691680" y="4437112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grpSp>
          <p:nvGrpSpPr>
            <p:cNvPr id="58" name="组 57"/>
            <p:cNvGrpSpPr/>
            <p:nvPr/>
          </p:nvGrpSpPr>
          <p:grpSpPr>
            <a:xfrm>
              <a:off x="2555776" y="4437112"/>
              <a:ext cx="433960" cy="432048"/>
              <a:chOff x="3851920" y="3356992"/>
              <a:chExt cx="433960" cy="432048"/>
            </a:xfrm>
          </p:grpSpPr>
          <p:sp>
            <p:nvSpPr>
              <p:cNvPr id="59" name="Rectangle 15"/>
              <p:cNvSpPr>
                <a:spLocks noChangeArrowheads="1"/>
              </p:cNvSpPr>
              <p:nvPr/>
            </p:nvSpPr>
            <p:spPr bwMode="auto">
              <a:xfrm>
                <a:off x="3851920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60" name="椭圆 59"/>
              <p:cNvSpPr/>
              <p:nvPr/>
            </p:nvSpPr>
            <p:spPr>
              <a:xfrm>
                <a:off x="3888880" y="3392996"/>
                <a:ext cx="360040" cy="36004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61" name="Rectangle 15"/>
              <p:cNvSpPr>
                <a:spLocks noChangeArrowheads="1"/>
              </p:cNvSpPr>
              <p:nvPr/>
            </p:nvSpPr>
            <p:spPr bwMode="auto">
              <a:xfrm>
                <a:off x="3851920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6</a:t>
                </a:r>
              </a:p>
            </p:txBody>
          </p:sp>
        </p:grpSp>
        <p:grpSp>
          <p:nvGrpSpPr>
            <p:cNvPr id="62" name="组 61"/>
            <p:cNvGrpSpPr/>
            <p:nvPr/>
          </p:nvGrpSpPr>
          <p:grpSpPr>
            <a:xfrm>
              <a:off x="2123728" y="4437112"/>
              <a:ext cx="433960" cy="432048"/>
              <a:chOff x="2987824" y="3356992"/>
              <a:chExt cx="433960" cy="432048"/>
            </a:xfrm>
          </p:grpSpPr>
          <p:sp>
            <p:nvSpPr>
              <p:cNvPr id="63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64" name="椭圆 63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65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5</a:t>
                </a:r>
              </a:p>
            </p:txBody>
          </p:sp>
        </p:grpSp>
        <p:grpSp>
          <p:nvGrpSpPr>
            <p:cNvPr id="137" name="组 136"/>
            <p:cNvGrpSpPr/>
            <p:nvPr/>
          </p:nvGrpSpPr>
          <p:grpSpPr>
            <a:xfrm>
              <a:off x="1259632" y="4437112"/>
              <a:ext cx="433960" cy="432048"/>
              <a:chOff x="3851920" y="3356992"/>
              <a:chExt cx="433960" cy="432048"/>
            </a:xfrm>
          </p:grpSpPr>
          <p:sp>
            <p:nvSpPr>
              <p:cNvPr id="138" name="Rectangle 15"/>
              <p:cNvSpPr>
                <a:spLocks noChangeArrowheads="1"/>
              </p:cNvSpPr>
              <p:nvPr/>
            </p:nvSpPr>
            <p:spPr bwMode="auto">
              <a:xfrm>
                <a:off x="3851920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139" name="椭圆 138"/>
              <p:cNvSpPr/>
              <p:nvPr/>
            </p:nvSpPr>
            <p:spPr>
              <a:xfrm>
                <a:off x="3888880" y="3392996"/>
                <a:ext cx="360040" cy="36004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140" name="Rectangle 15"/>
              <p:cNvSpPr>
                <a:spLocks noChangeArrowheads="1"/>
              </p:cNvSpPr>
              <p:nvPr/>
            </p:nvSpPr>
            <p:spPr bwMode="auto">
              <a:xfrm>
                <a:off x="3851920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4</a:t>
                </a:r>
                <a:endPara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sp>
          <p:nvSpPr>
            <p:cNvPr id="165" name="Rectangle 15"/>
            <p:cNvSpPr>
              <a:spLocks noChangeArrowheads="1"/>
            </p:cNvSpPr>
            <p:nvPr/>
          </p:nvSpPr>
          <p:spPr bwMode="auto">
            <a:xfrm>
              <a:off x="1259632" y="4869160"/>
              <a:ext cx="1728192" cy="10801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2000" i="1" dirty="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A</a:t>
              </a:r>
            </a:p>
            <a:p>
              <a:pPr algn="ctr" eaLnBrk="0" hangingPunct="0">
                <a:buSzPct val="100000"/>
              </a:pPr>
              <a:r>
                <a:rPr lang="da-DK" altLang="zh-CN" sz="2000" dirty="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(4x4)</a:t>
              </a:r>
            </a:p>
            <a:p>
              <a:pPr algn="ctr" eaLnBrk="0" hangingPunct="0">
                <a:buSzPct val="100000"/>
              </a:pPr>
              <a:r>
                <a:rPr lang="da-DK" altLang="zh-CN" sz="2000" i="1" dirty="0" err="1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nnzA</a:t>
              </a:r>
              <a:r>
                <a:rPr lang="da-DK" altLang="zh-CN" sz="2000" i="1" dirty="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 </a:t>
              </a:r>
              <a:r>
                <a:rPr lang="da-DK" altLang="zh-CN" sz="2000" dirty="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= 6</a:t>
              </a: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</p:grpSp>
      <p:sp>
        <p:nvSpPr>
          <p:cNvPr id="135" name="Rectangle 15"/>
          <p:cNvSpPr>
            <a:spLocks noChangeArrowheads="1"/>
          </p:cNvSpPr>
          <p:nvPr/>
        </p:nvSpPr>
        <p:spPr bwMode="auto">
          <a:xfrm>
            <a:off x="4644008" y="3140968"/>
            <a:ext cx="1656184" cy="17281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r>
              <a:rPr lang="da-DK" altLang="zh-CN" sz="2000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=</a:t>
            </a: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grpSp>
        <p:nvGrpSpPr>
          <p:cNvPr id="66" name="组 65"/>
          <p:cNvGrpSpPr/>
          <p:nvPr/>
        </p:nvGrpSpPr>
        <p:grpSpPr>
          <a:xfrm>
            <a:off x="4210048" y="4437112"/>
            <a:ext cx="433960" cy="432048"/>
            <a:chOff x="3851920" y="3356992"/>
            <a:chExt cx="433960" cy="432048"/>
          </a:xfrm>
        </p:grpSpPr>
        <p:sp>
          <p:nvSpPr>
            <p:cNvPr id="67" name="Rectangle 15"/>
            <p:cNvSpPr>
              <a:spLocks noChangeArrowheads="1"/>
            </p:cNvSpPr>
            <p:nvPr/>
          </p:nvSpPr>
          <p:spPr bwMode="auto">
            <a:xfrm>
              <a:off x="3851920" y="3356992"/>
              <a:ext cx="433960" cy="43204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</a:p>
          </p:txBody>
        </p:sp>
        <p:sp>
          <p:nvSpPr>
            <p:cNvPr id="68" name="椭圆 67"/>
            <p:cNvSpPr/>
            <p:nvPr/>
          </p:nvSpPr>
          <p:spPr>
            <a:xfrm>
              <a:off x="3888880" y="3392996"/>
              <a:ext cx="360040" cy="36004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/>
            </a:p>
          </p:txBody>
        </p:sp>
        <p:sp>
          <p:nvSpPr>
            <p:cNvPr id="69" name="Rectangle 15"/>
            <p:cNvSpPr>
              <a:spLocks noChangeArrowheads="1"/>
            </p:cNvSpPr>
            <p:nvPr/>
          </p:nvSpPr>
          <p:spPr bwMode="auto">
            <a:xfrm>
              <a:off x="3851920" y="3356992"/>
              <a:ext cx="432048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1600" i="1" dirty="0" smtClean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d</a:t>
              </a:r>
              <a:endParaRPr lang="da-DK" altLang="zh-CN" sz="1600" i="1" dirty="0">
                <a:solidFill>
                  <a:schemeClr val="bg1">
                    <a:lumMod val="95000"/>
                  </a:schemeClr>
                </a:solidFill>
                <a:latin typeface="Arial" charset="0"/>
                <a:sym typeface="Verdana" pitchFamily="34" charset="0"/>
              </a:endParaRPr>
            </a:p>
          </p:txBody>
        </p:sp>
      </p:grpSp>
      <p:grpSp>
        <p:nvGrpSpPr>
          <p:cNvPr id="70" name="组 69"/>
          <p:cNvGrpSpPr/>
          <p:nvPr/>
        </p:nvGrpSpPr>
        <p:grpSpPr>
          <a:xfrm>
            <a:off x="4210048" y="4005064"/>
            <a:ext cx="433960" cy="432048"/>
            <a:chOff x="2987824" y="3356992"/>
            <a:chExt cx="433960" cy="432048"/>
          </a:xfrm>
        </p:grpSpPr>
        <p:sp>
          <p:nvSpPr>
            <p:cNvPr id="71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3960" cy="43204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</a:p>
          </p:txBody>
        </p:sp>
        <p:sp>
          <p:nvSpPr>
            <p:cNvPr id="72" name="椭圆 71"/>
            <p:cNvSpPr/>
            <p:nvPr/>
          </p:nvSpPr>
          <p:spPr>
            <a:xfrm>
              <a:off x="3024784" y="3392996"/>
              <a:ext cx="360040" cy="36004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/>
            </a:p>
          </p:txBody>
        </p:sp>
        <p:sp>
          <p:nvSpPr>
            <p:cNvPr id="73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2048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1600" i="1" dirty="0" smtClean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c</a:t>
              </a:r>
              <a:endParaRPr lang="da-DK" altLang="zh-CN" sz="1600" i="1" dirty="0">
                <a:solidFill>
                  <a:schemeClr val="bg1">
                    <a:lumMod val="95000"/>
                  </a:schemeClr>
                </a:solidFill>
                <a:latin typeface="Arial" charset="0"/>
                <a:sym typeface="Verdana" pitchFamily="34" charset="0"/>
              </a:endParaRPr>
            </a:p>
          </p:txBody>
        </p:sp>
      </p:grpSp>
      <p:sp>
        <p:nvSpPr>
          <p:cNvPr id="74" name="Rectangle 15"/>
          <p:cNvSpPr>
            <a:spLocks noChangeArrowheads="1"/>
          </p:cNvSpPr>
          <p:nvPr/>
        </p:nvSpPr>
        <p:spPr bwMode="auto">
          <a:xfrm>
            <a:off x="4210048" y="3140968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  <a:defRPr/>
            </a:pP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grpSp>
        <p:nvGrpSpPr>
          <p:cNvPr id="76" name="组 75"/>
          <p:cNvGrpSpPr/>
          <p:nvPr/>
        </p:nvGrpSpPr>
        <p:grpSpPr>
          <a:xfrm>
            <a:off x="4210048" y="3140968"/>
            <a:ext cx="433960" cy="432048"/>
            <a:chOff x="3851920" y="3356992"/>
            <a:chExt cx="433960" cy="432048"/>
          </a:xfrm>
        </p:grpSpPr>
        <p:sp>
          <p:nvSpPr>
            <p:cNvPr id="77" name="Rectangle 15"/>
            <p:cNvSpPr>
              <a:spLocks noChangeArrowheads="1"/>
            </p:cNvSpPr>
            <p:nvPr/>
          </p:nvSpPr>
          <p:spPr bwMode="auto">
            <a:xfrm>
              <a:off x="3851920" y="3356992"/>
              <a:ext cx="433960" cy="43204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</a:p>
          </p:txBody>
        </p:sp>
        <p:sp>
          <p:nvSpPr>
            <p:cNvPr id="78" name="椭圆 77"/>
            <p:cNvSpPr/>
            <p:nvPr/>
          </p:nvSpPr>
          <p:spPr>
            <a:xfrm>
              <a:off x="3888880" y="3392996"/>
              <a:ext cx="360040" cy="36004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/>
            </a:p>
          </p:txBody>
        </p:sp>
        <p:sp>
          <p:nvSpPr>
            <p:cNvPr id="79" name="Rectangle 15"/>
            <p:cNvSpPr>
              <a:spLocks noChangeArrowheads="1"/>
            </p:cNvSpPr>
            <p:nvPr/>
          </p:nvSpPr>
          <p:spPr bwMode="auto">
            <a:xfrm>
              <a:off x="3851920" y="3356992"/>
              <a:ext cx="432048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1600" i="1" dirty="0" smtClean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a</a:t>
              </a:r>
              <a:endParaRPr lang="da-DK" altLang="zh-CN" sz="1600" i="1" dirty="0">
                <a:solidFill>
                  <a:schemeClr val="bg1">
                    <a:lumMod val="95000"/>
                  </a:schemeClr>
                </a:solidFill>
                <a:latin typeface="Arial" charset="0"/>
                <a:sym typeface="Verdana" pitchFamily="34" charset="0"/>
              </a:endParaRPr>
            </a:p>
          </p:txBody>
        </p:sp>
      </p:grpSp>
      <p:sp>
        <p:nvSpPr>
          <p:cNvPr id="83" name="Rectangle 15"/>
          <p:cNvSpPr>
            <a:spLocks noChangeArrowheads="1"/>
          </p:cNvSpPr>
          <p:nvPr/>
        </p:nvSpPr>
        <p:spPr bwMode="auto">
          <a:xfrm>
            <a:off x="4210048" y="4005064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86" name="Rectangle 15"/>
          <p:cNvSpPr>
            <a:spLocks noChangeArrowheads="1"/>
          </p:cNvSpPr>
          <p:nvPr/>
        </p:nvSpPr>
        <p:spPr bwMode="auto">
          <a:xfrm>
            <a:off x="4210048" y="4437112"/>
            <a:ext cx="433960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grpSp>
        <p:nvGrpSpPr>
          <p:cNvPr id="93" name="组 92"/>
          <p:cNvGrpSpPr/>
          <p:nvPr/>
        </p:nvGrpSpPr>
        <p:grpSpPr>
          <a:xfrm>
            <a:off x="4210048" y="3573016"/>
            <a:ext cx="433960" cy="432048"/>
            <a:chOff x="2987824" y="3356992"/>
            <a:chExt cx="433960" cy="432048"/>
          </a:xfrm>
        </p:grpSpPr>
        <p:sp>
          <p:nvSpPr>
            <p:cNvPr id="94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3960" cy="43204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0</a:t>
              </a:r>
            </a:p>
          </p:txBody>
        </p:sp>
        <p:sp>
          <p:nvSpPr>
            <p:cNvPr id="95" name="椭圆 94"/>
            <p:cNvSpPr/>
            <p:nvPr/>
          </p:nvSpPr>
          <p:spPr>
            <a:xfrm>
              <a:off x="3024784" y="3392996"/>
              <a:ext cx="360040" cy="36004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/>
            </a:p>
          </p:txBody>
        </p:sp>
        <p:sp>
          <p:nvSpPr>
            <p:cNvPr id="96" name="Rectangle 15"/>
            <p:cNvSpPr>
              <a:spLocks noChangeArrowheads="1"/>
            </p:cNvSpPr>
            <p:nvPr/>
          </p:nvSpPr>
          <p:spPr bwMode="auto">
            <a:xfrm>
              <a:off x="2987824" y="3356992"/>
              <a:ext cx="432048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1600" i="1" dirty="0" smtClean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b</a:t>
              </a:r>
              <a:endParaRPr lang="da-DK" altLang="zh-CN" sz="1600" i="1" dirty="0">
                <a:solidFill>
                  <a:schemeClr val="bg1">
                    <a:lumMod val="95000"/>
                  </a:schemeClr>
                </a:solidFill>
                <a:latin typeface="Arial" charset="0"/>
                <a:sym typeface="Verdana" pitchFamily="34" charset="0"/>
              </a:endParaRPr>
            </a:p>
          </p:txBody>
        </p:sp>
      </p:grpSp>
      <p:sp>
        <p:nvSpPr>
          <p:cNvPr id="166" name="Rectangle 15"/>
          <p:cNvSpPr>
            <a:spLocks noChangeArrowheads="1"/>
          </p:cNvSpPr>
          <p:nvPr/>
        </p:nvSpPr>
        <p:spPr bwMode="auto">
          <a:xfrm>
            <a:off x="3563888" y="4869160"/>
            <a:ext cx="1728192" cy="1080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r>
              <a:rPr lang="da-DK" altLang="zh-CN" sz="2000" i="1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x</a:t>
            </a:r>
          </a:p>
          <a:p>
            <a:pPr algn="ctr" eaLnBrk="0" hangingPunct="0">
              <a:buSzPct val="100000"/>
            </a:pPr>
            <a:r>
              <a:rPr lang="da-DK" altLang="zh-CN" sz="2000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(4x</a:t>
            </a:r>
            <a:r>
              <a:rPr lang="en-US" altLang="zh-CN" sz="2000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1</a:t>
            </a:r>
            <a:r>
              <a:rPr lang="da-DK" altLang="zh-CN" sz="2000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)</a:t>
            </a: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  <a:p>
            <a:pPr algn="ctr" eaLnBrk="0" hangingPunct="0">
              <a:buSzPct val="100000"/>
            </a:pPr>
            <a:r>
              <a:rPr lang="da-DK" altLang="zh-CN" sz="2000" i="1" dirty="0" err="1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dense</a:t>
            </a: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grpSp>
        <p:nvGrpSpPr>
          <p:cNvPr id="12" name="组 11"/>
          <p:cNvGrpSpPr/>
          <p:nvPr/>
        </p:nvGrpSpPr>
        <p:grpSpPr>
          <a:xfrm>
            <a:off x="6300192" y="3573016"/>
            <a:ext cx="1296144" cy="432048"/>
            <a:chOff x="5868144" y="3573016"/>
            <a:chExt cx="1296144" cy="432048"/>
          </a:xfrm>
        </p:grpSpPr>
        <p:sp>
          <p:nvSpPr>
            <p:cNvPr id="129" name="Rectangle 15"/>
            <p:cNvSpPr>
              <a:spLocks noChangeArrowheads="1"/>
            </p:cNvSpPr>
            <p:nvPr/>
          </p:nvSpPr>
          <p:spPr bwMode="auto">
            <a:xfrm>
              <a:off x="5868144" y="3573016"/>
              <a:ext cx="1296144" cy="43204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130" name="椭圆 129"/>
            <p:cNvSpPr/>
            <p:nvPr/>
          </p:nvSpPr>
          <p:spPr>
            <a:xfrm>
              <a:off x="6121128" y="3609020"/>
              <a:ext cx="755128" cy="36004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/>
            </a:p>
          </p:txBody>
        </p:sp>
        <p:sp>
          <p:nvSpPr>
            <p:cNvPr id="131" name="Rectangle 15"/>
            <p:cNvSpPr>
              <a:spLocks noChangeArrowheads="1"/>
            </p:cNvSpPr>
            <p:nvPr/>
          </p:nvSpPr>
          <p:spPr bwMode="auto">
            <a:xfrm>
              <a:off x="5868144" y="3573016"/>
              <a:ext cx="1296144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zh-CN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2</a:t>
              </a:r>
              <a:r>
                <a:rPr lang="da-DK" altLang="zh-CN" sz="1600" i="1" dirty="0" smtClean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a</a:t>
              </a:r>
              <a:r>
                <a:rPr lang="da-DK" altLang="zh-CN" sz="1600" dirty="0" smtClean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+</a:t>
              </a:r>
              <a:r>
                <a:rPr lang="en-US" altLang="zh-CN" sz="1600" dirty="0" smtClean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3</a:t>
              </a:r>
              <a:r>
                <a:rPr lang="da-DK" altLang="zh-CN" sz="1600" i="1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b</a:t>
              </a:r>
            </a:p>
          </p:txBody>
        </p:sp>
      </p:grpSp>
      <p:grpSp>
        <p:nvGrpSpPr>
          <p:cNvPr id="11" name="组 10"/>
          <p:cNvGrpSpPr/>
          <p:nvPr/>
        </p:nvGrpSpPr>
        <p:grpSpPr>
          <a:xfrm>
            <a:off x="6300192" y="3140968"/>
            <a:ext cx="1296144" cy="432048"/>
            <a:chOff x="5868144" y="3140968"/>
            <a:chExt cx="1296144" cy="432048"/>
          </a:xfrm>
        </p:grpSpPr>
        <p:sp>
          <p:nvSpPr>
            <p:cNvPr id="133" name="椭圆 132"/>
            <p:cNvSpPr/>
            <p:nvPr/>
          </p:nvSpPr>
          <p:spPr>
            <a:xfrm>
              <a:off x="6337152" y="3176972"/>
              <a:ext cx="360040" cy="36004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/>
            </a:p>
          </p:txBody>
        </p:sp>
        <p:sp>
          <p:nvSpPr>
            <p:cNvPr id="134" name="Rectangle 15"/>
            <p:cNvSpPr>
              <a:spLocks noChangeArrowheads="1"/>
            </p:cNvSpPr>
            <p:nvPr/>
          </p:nvSpPr>
          <p:spPr bwMode="auto">
            <a:xfrm>
              <a:off x="6300192" y="3140968"/>
              <a:ext cx="432048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1600" dirty="0" smtClean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1</a:t>
              </a:r>
              <a:r>
                <a:rPr lang="da-DK" altLang="zh-CN" sz="1600" i="1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c</a:t>
              </a:r>
            </a:p>
          </p:txBody>
        </p:sp>
        <p:sp>
          <p:nvSpPr>
            <p:cNvPr id="111" name="Rectangle 15"/>
            <p:cNvSpPr>
              <a:spLocks noChangeArrowheads="1"/>
            </p:cNvSpPr>
            <p:nvPr/>
          </p:nvSpPr>
          <p:spPr bwMode="auto">
            <a:xfrm>
              <a:off x="5868144" y="3140968"/>
              <a:ext cx="1296144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</p:grpSp>
      <p:sp>
        <p:nvSpPr>
          <p:cNvPr id="119" name="Rectangle 15"/>
          <p:cNvSpPr>
            <a:spLocks noChangeArrowheads="1"/>
          </p:cNvSpPr>
          <p:nvPr/>
        </p:nvSpPr>
        <p:spPr bwMode="auto">
          <a:xfrm>
            <a:off x="6300192" y="4005064"/>
            <a:ext cx="1296144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r>
              <a:rPr lang="en-US" altLang="zh-CN" sz="2000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0</a:t>
            </a: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sp>
        <p:nvSpPr>
          <p:cNvPr id="167" name="Rectangle 15"/>
          <p:cNvSpPr>
            <a:spLocks noChangeArrowheads="1"/>
          </p:cNvSpPr>
          <p:nvPr/>
        </p:nvSpPr>
        <p:spPr bwMode="auto">
          <a:xfrm>
            <a:off x="5868144" y="4869160"/>
            <a:ext cx="2160240" cy="1080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r>
              <a:rPr lang="da-DK" altLang="zh-CN" sz="2000" i="1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y</a:t>
            </a:r>
          </a:p>
          <a:p>
            <a:pPr algn="ctr" eaLnBrk="0" hangingPunct="0">
              <a:buSzPct val="100000"/>
            </a:pPr>
            <a:r>
              <a: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(</a:t>
            </a:r>
            <a:r>
              <a:rPr lang="da-DK" altLang="zh-CN" sz="2000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4x</a:t>
            </a:r>
            <a:r>
              <a:rPr lang="en-US" altLang="zh-CN" sz="2000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1</a:t>
            </a:r>
            <a:r>
              <a:rPr lang="da-DK" altLang="zh-CN" sz="2000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)</a:t>
            </a: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  <a:p>
            <a:pPr algn="ctr" eaLnBrk="0" hangingPunct="0">
              <a:buSzPct val="100000"/>
            </a:pPr>
            <a:r>
              <a:rPr lang="da-DK" altLang="zh-CN" sz="2000" i="1" dirty="0" err="1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dense</a:t>
            </a: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grpSp>
        <p:nvGrpSpPr>
          <p:cNvPr id="13" name="组 12"/>
          <p:cNvGrpSpPr/>
          <p:nvPr/>
        </p:nvGrpSpPr>
        <p:grpSpPr>
          <a:xfrm>
            <a:off x="6300192" y="4437112"/>
            <a:ext cx="1296144" cy="432048"/>
            <a:chOff x="5868144" y="4437112"/>
            <a:chExt cx="1296144" cy="432048"/>
          </a:xfrm>
        </p:grpSpPr>
        <p:sp>
          <p:nvSpPr>
            <p:cNvPr id="123" name="Rectangle 15"/>
            <p:cNvSpPr>
              <a:spLocks noChangeArrowheads="1"/>
            </p:cNvSpPr>
            <p:nvPr/>
          </p:nvSpPr>
          <p:spPr bwMode="auto">
            <a:xfrm>
              <a:off x="5868144" y="4437112"/>
              <a:ext cx="1296144" cy="43204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124" name="椭圆 123"/>
            <p:cNvSpPr/>
            <p:nvPr/>
          </p:nvSpPr>
          <p:spPr>
            <a:xfrm>
              <a:off x="5922628" y="4473116"/>
              <a:ext cx="1169652" cy="36004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/>
            </a:p>
          </p:txBody>
        </p:sp>
        <p:sp>
          <p:nvSpPr>
            <p:cNvPr id="125" name="Rectangle 15"/>
            <p:cNvSpPr>
              <a:spLocks noChangeArrowheads="1"/>
            </p:cNvSpPr>
            <p:nvPr/>
          </p:nvSpPr>
          <p:spPr bwMode="auto">
            <a:xfrm>
              <a:off x="5868144" y="4437112"/>
              <a:ext cx="1296144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zh-CN" altLang="zh-CN" sz="1600" dirty="0" smtClean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4</a:t>
              </a:r>
              <a:r>
                <a:rPr lang="da-DK" altLang="zh-CN" sz="1600" i="1" dirty="0" smtClean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a</a:t>
              </a:r>
              <a:r>
                <a:rPr lang="da-DK" altLang="zh-CN" sz="1600" dirty="0" smtClean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+</a:t>
              </a:r>
              <a:r>
                <a:rPr lang="zh-CN" altLang="zh-CN" sz="1600" dirty="0" smtClean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5</a:t>
              </a:r>
              <a:r>
                <a:rPr lang="da-DK" altLang="zh-CN" sz="1600" i="1" dirty="0" smtClean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c</a:t>
              </a:r>
              <a:r>
                <a:rPr lang="en-US" altLang="zh-CN" sz="1600" dirty="0" smtClean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+6</a:t>
              </a:r>
              <a:r>
                <a:rPr lang="en-US" altLang="zh-CN" sz="1600" i="1" dirty="0" smtClean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rPr>
                <a:t>d</a:t>
              </a:r>
              <a:endParaRPr lang="da-DK" altLang="zh-CN" sz="1600" i="1" dirty="0">
                <a:solidFill>
                  <a:schemeClr val="bg1">
                    <a:lumMod val="95000"/>
                  </a:schemeClr>
                </a:solidFill>
                <a:latin typeface="Arial" charset="0"/>
                <a:sym typeface="Verdana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039096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042988" y="460375"/>
            <a:ext cx="7921625" cy="736377"/>
          </a:xfrm>
        </p:spPr>
        <p:txBody>
          <a:bodyPr/>
          <a:lstStyle/>
          <a:p>
            <a:r>
              <a:rPr lang="en-US" altLang="zh-CN" sz="3200" noProof="1" smtClean="0">
                <a:sym typeface="Verdana" pitchFamily="34" charset="0"/>
              </a:rPr>
              <a:t>Background - BLAS</a:t>
            </a:r>
            <a:r>
              <a:rPr lang="zh-CN" altLang="en-US" sz="3200" noProof="1" smtClean="0">
                <a:sym typeface="Verdana" pitchFamily="34" charset="0"/>
              </a:rPr>
              <a:t> </a:t>
            </a:r>
            <a:r>
              <a:rPr lang="en-US" altLang="zh-CN" sz="3200" noProof="1" smtClean="0">
                <a:sym typeface="Verdana" pitchFamily="34" charset="0"/>
              </a:rPr>
              <a:t>L3.</a:t>
            </a:r>
            <a:r>
              <a:rPr lang="zh-CN" altLang="en-US" sz="3200" noProof="1" smtClean="0">
                <a:sym typeface="Verdana" pitchFamily="34" charset="0"/>
              </a:rPr>
              <a:t> </a:t>
            </a:r>
            <a:r>
              <a:rPr lang="en-US" altLang="zh-CN" sz="3200" noProof="1" smtClean="0">
                <a:sym typeface="Verdana" pitchFamily="34" charset="0"/>
              </a:rPr>
              <a:t>Matrix-Matrix</a:t>
            </a:r>
            <a:endParaRPr lang="en-US" altLang="zh-CN" sz="3200" noProof="1" smtClean="0">
              <a:solidFill>
                <a:srgbClr val="933027"/>
              </a:solidFill>
              <a:sym typeface="Verdana" pitchFamily="34" charset="0"/>
            </a:endParaRPr>
          </a:p>
        </p:txBody>
      </p:sp>
      <p:sp>
        <p:nvSpPr>
          <p:cNvPr id="10243" name="Footer Placeholder 3"/>
          <p:cNvSpPr>
            <a:spLocks noGrp="1"/>
          </p:cNvSpPr>
          <p:nvPr>
            <p:ph type="ftr" sz="quarter" idx="14"/>
          </p:nvPr>
        </p:nvSpPr>
        <p:spPr>
          <a:noFill/>
        </p:spPr>
        <p:txBody>
          <a:bodyPr/>
          <a:lstStyle/>
          <a:p>
            <a:r>
              <a:rPr lang="en-US" altLang="zh-CN" noProof="1" smtClean="0"/>
              <a:t>Faculty of Science</a:t>
            </a:r>
          </a:p>
        </p:txBody>
      </p:sp>
      <p:sp>
        <p:nvSpPr>
          <p:cNvPr id="10244" name="Slide Number Placeholder 5"/>
          <p:cNvSpPr>
            <a:spLocks noGrp="1"/>
          </p:cNvSpPr>
          <p:nvPr>
            <p:ph type="sldNum" sz="quarter" idx="16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AABF0D7A-581C-4D2D-9D06-0B18E6A46BA3}" type="slidenum">
              <a:rPr lang="en-US" altLang="zh-CN" noProof="1" dirty="0" smtClean="0"/>
              <a:pPr/>
              <a:t>8</a:t>
            </a:fld>
            <a:endParaRPr lang="en-US" altLang="zh-CN" noProof="1" smtClean="0"/>
          </a:p>
        </p:txBody>
      </p:sp>
      <p:sp>
        <p:nvSpPr>
          <p:cNvPr id="15" name="Rectangle 3"/>
          <p:cNvSpPr txBox="1">
            <a:spLocks noChangeArrowheads="1"/>
          </p:cNvSpPr>
          <p:nvPr/>
        </p:nvSpPr>
        <p:spPr bwMode="auto">
          <a:xfrm>
            <a:off x="1042989" y="1700808"/>
            <a:ext cx="7129412" cy="6478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342900" indent="-342900" eaLnBrk="0" hangingPunct="0">
              <a:spcBef>
                <a:spcPts val="1200"/>
              </a:spcBef>
              <a:buFontTx/>
              <a:buChar char="•"/>
              <a:defRPr/>
            </a:pPr>
            <a:r>
              <a:rPr lang="en-US" altLang="zh-CN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Example</a:t>
            </a:r>
            <a:r>
              <a:rPr lang="en-US" altLang="zh-CN" sz="2000" kern="0" noProof="1">
                <a:solidFill>
                  <a:srgbClr val="212121"/>
                </a:solidFill>
                <a:latin typeface="+mn-lt"/>
                <a:sym typeface="Verdana" pitchFamily="34" charset="0"/>
              </a:rPr>
              <a:t>:</a:t>
            </a:r>
            <a:r>
              <a:rPr lang="en-US" altLang="zh-CN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 </a:t>
            </a:r>
            <a:r>
              <a:rPr lang="en-US" altLang="zh-CN" sz="2000" i="1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C</a:t>
            </a:r>
            <a:r>
              <a:rPr lang="en-US" altLang="zh-CN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 = </a:t>
            </a:r>
            <a:r>
              <a:rPr lang="en-US" altLang="zh-CN" sz="2000" i="1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AB</a:t>
            </a:r>
          </a:p>
          <a:p>
            <a:pPr eaLnBrk="0" hangingPunct="0">
              <a:spcBef>
                <a:spcPts val="1200"/>
              </a:spcBef>
              <a:defRPr/>
            </a:pPr>
            <a:r>
              <a:rPr lang="zh-CN" altLang="zh-CN" sz="2000" i="1" kern="0" noProof="1">
                <a:solidFill>
                  <a:srgbClr val="212121"/>
                </a:solidFill>
                <a:latin typeface="+mn-lt"/>
                <a:sym typeface="Verdana" pitchFamily="34" charset="0"/>
              </a:rPr>
              <a:t> </a:t>
            </a:r>
            <a:r>
              <a:rPr lang="zh-CN" altLang="en-US" sz="2000" i="1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   </a:t>
            </a:r>
            <a:r>
              <a:rPr lang="en-US" altLang="zh-CN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Multiply a sparse matrix </a:t>
            </a:r>
            <a:r>
              <a:rPr lang="en-US" altLang="zh-CN" sz="2000" i="1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A</a:t>
            </a:r>
            <a:r>
              <a:rPr lang="en-US" altLang="zh-CN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 by a sparse matrix </a:t>
            </a:r>
            <a:r>
              <a:rPr lang="en-US" altLang="zh-CN" sz="2000" i="1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B</a:t>
            </a:r>
            <a:r>
              <a:rPr lang="en-US" altLang="zh-CN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, obtain a sparse matrix </a:t>
            </a:r>
            <a:r>
              <a:rPr lang="en-US" altLang="zh-CN" sz="2000" i="1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C</a:t>
            </a:r>
            <a:r>
              <a:rPr lang="en-US" altLang="zh-CN" sz="2000" kern="0" noProof="1" smtClean="0">
                <a:solidFill>
                  <a:srgbClr val="212121"/>
                </a:solidFill>
                <a:latin typeface="+mn-lt"/>
                <a:sym typeface="Verdana" pitchFamily="34" charset="0"/>
              </a:rPr>
              <a:t>.</a:t>
            </a:r>
            <a:endParaRPr lang="en-US" altLang="zh-CN" sz="1600" i="1" kern="0" noProof="1" smtClean="0">
              <a:solidFill>
                <a:srgbClr val="212121"/>
              </a:solidFill>
              <a:latin typeface="+mn-lt"/>
              <a:sym typeface="Verdana" pitchFamily="34" charset="0"/>
            </a:endParaRPr>
          </a:p>
          <a:p>
            <a:pPr marL="342900" indent="-342900" eaLnBrk="0" hangingPunct="0">
              <a:spcBef>
                <a:spcPct val="20000"/>
              </a:spcBef>
              <a:buFontTx/>
              <a:buChar char="•"/>
              <a:defRPr/>
            </a:pPr>
            <a:endParaRPr lang="en-US" altLang="zh-CN" sz="1600" b="1" kern="0" noProof="1">
              <a:solidFill>
                <a:srgbClr val="212121"/>
              </a:solidFill>
              <a:latin typeface="+mn-lt"/>
              <a:sym typeface="Verdana" pitchFamily="34" charset="0"/>
            </a:endParaRPr>
          </a:p>
        </p:txBody>
      </p:sp>
      <p:sp>
        <p:nvSpPr>
          <p:cNvPr id="102" name="Rectangle 15"/>
          <p:cNvSpPr>
            <a:spLocks noChangeArrowheads="1"/>
          </p:cNvSpPr>
          <p:nvPr/>
        </p:nvSpPr>
        <p:spPr bwMode="auto">
          <a:xfrm>
            <a:off x="2987824" y="3140968"/>
            <a:ext cx="576064" cy="17281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r>
              <a:rPr lang="da-DK" altLang="zh-CN" sz="2000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x</a:t>
            </a: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grpSp>
        <p:nvGrpSpPr>
          <p:cNvPr id="4" name="组 3"/>
          <p:cNvGrpSpPr/>
          <p:nvPr/>
        </p:nvGrpSpPr>
        <p:grpSpPr>
          <a:xfrm>
            <a:off x="1259632" y="3140968"/>
            <a:ext cx="1730104" cy="2808312"/>
            <a:chOff x="1259632" y="3140968"/>
            <a:chExt cx="1730104" cy="2808312"/>
          </a:xfrm>
        </p:grpSpPr>
        <p:grpSp>
          <p:nvGrpSpPr>
            <p:cNvPr id="54" name="组 53"/>
            <p:cNvGrpSpPr/>
            <p:nvPr/>
          </p:nvGrpSpPr>
          <p:grpSpPr>
            <a:xfrm>
              <a:off x="1259632" y="3573016"/>
              <a:ext cx="433960" cy="432048"/>
              <a:chOff x="3851920" y="3356992"/>
              <a:chExt cx="433960" cy="432048"/>
            </a:xfrm>
          </p:grpSpPr>
          <p:sp>
            <p:nvSpPr>
              <p:cNvPr id="55" name="Rectangle 15"/>
              <p:cNvSpPr>
                <a:spLocks noChangeArrowheads="1"/>
              </p:cNvSpPr>
              <p:nvPr/>
            </p:nvSpPr>
            <p:spPr bwMode="auto">
              <a:xfrm>
                <a:off x="3851920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56" name="椭圆 55"/>
              <p:cNvSpPr/>
              <p:nvPr/>
            </p:nvSpPr>
            <p:spPr>
              <a:xfrm>
                <a:off x="3888880" y="3392996"/>
                <a:ext cx="360040" cy="36004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57" name="Rectangle 15"/>
              <p:cNvSpPr>
                <a:spLocks noChangeArrowheads="1"/>
              </p:cNvSpPr>
              <p:nvPr/>
            </p:nvSpPr>
            <p:spPr bwMode="auto">
              <a:xfrm>
                <a:off x="3851920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2</a:t>
                </a:r>
                <a:endPara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grpSp>
          <p:nvGrpSpPr>
            <p:cNvPr id="5" name="组 4"/>
            <p:cNvGrpSpPr/>
            <p:nvPr/>
          </p:nvGrpSpPr>
          <p:grpSpPr>
            <a:xfrm>
              <a:off x="2123728" y="3140968"/>
              <a:ext cx="433960" cy="432048"/>
              <a:chOff x="2987824" y="3356992"/>
              <a:chExt cx="433960" cy="432048"/>
            </a:xfrm>
          </p:grpSpPr>
          <p:sp>
            <p:nvSpPr>
              <p:cNvPr id="6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2" name="椭圆 1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23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1</a:t>
                </a:r>
                <a:endPara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sp>
          <p:nvSpPr>
            <p:cNvPr id="24" name="Rectangle 15"/>
            <p:cNvSpPr>
              <a:spLocks noChangeArrowheads="1"/>
            </p:cNvSpPr>
            <p:nvPr/>
          </p:nvSpPr>
          <p:spPr bwMode="auto">
            <a:xfrm>
              <a:off x="1259632" y="3140968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26" name="Rectangle 15"/>
            <p:cNvSpPr>
              <a:spLocks noChangeArrowheads="1"/>
            </p:cNvSpPr>
            <p:nvPr/>
          </p:nvSpPr>
          <p:spPr bwMode="auto">
            <a:xfrm>
              <a:off x="1691680" y="3140968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grpSp>
          <p:nvGrpSpPr>
            <p:cNvPr id="25" name="组 24"/>
            <p:cNvGrpSpPr/>
            <p:nvPr/>
          </p:nvGrpSpPr>
          <p:grpSpPr>
            <a:xfrm>
              <a:off x="1691680" y="3573016"/>
              <a:ext cx="433960" cy="432048"/>
              <a:chOff x="3851920" y="3356992"/>
              <a:chExt cx="433960" cy="432048"/>
            </a:xfrm>
          </p:grpSpPr>
          <p:sp>
            <p:nvSpPr>
              <p:cNvPr id="28" name="Rectangle 15"/>
              <p:cNvSpPr>
                <a:spLocks noChangeArrowheads="1"/>
              </p:cNvSpPr>
              <p:nvPr/>
            </p:nvSpPr>
            <p:spPr bwMode="auto">
              <a:xfrm>
                <a:off x="3851920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29" name="椭圆 28"/>
              <p:cNvSpPr/>
              <p:nvPr/>
            </p:nvSpPr>
            <p:spPr>
              <a:xfrm>
                <a:off x="3888880" y="3392996"/>
                <a:ext cx="360040" cy="36004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30" name="Rectangle 15"/>
              <p:cNvSpPr>
                <a:spLocks noChangeArrowheads="1"/>
              </p:cNvSpPr>
              <p:nvPr/>
            </p:nvSpPr>
            <p:spPr bwMode="auto">
              <a:xfrm>
                <a:off x="3851920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3</a:t>
                </a:r>
                <a:endPara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sp>
          <p:nvSpPr>
            <p:cNvPr id="36" name="Rectangle 15"/>
            <p:cNvSpPr>
              <a:spLocks noChangeArrowheads="1"/>
            </p:cNvSpPr>
            <p:nvPr/>
          </p:nvSpPr>
          <p:spPr bwMode="auto">
            <a:xfrm>
              <a:off x="2555776" y="3573016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37" name="Rectangle 15"/>
            <p:cNvSpPr>
              <a:spLocks noChangeArrowheads="1"/>
            </p:cNvSpPr>
            <p:nvPr/>
          </p:nvSpPr>
          <p:spPr bwMode="auto">
            <a:xfrm>
              <a:off x="2123728" y="4005064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38" name="Rectangle 15"/>
            <p:cNvSpPr>
              <a:spLocks noChangeArrowheads="1"/>
            </p:cNvSpPr>
            <p:nvPr/>
          </p:nvSpPr>
          <p:spPr bwMode="auto">
            <a:xfrm>
              <a:off x="2555776" y="4005064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39" name="Rectangle 15"/>
            <p:cNvSpPr>
              <a:spLocks noChangeArrowheads="1"/>
            </p:cNvSpPr>
            <p:nvPr/>
          </p:nvSpPr>
          <p:spPr bwMode="auto">
            <a:xfrm>
              <a:off x="1259632" y="4005064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40" name="Rectangle 15"/>
            <p:cNvSpPr>
              <a:spLocks noChangeArrowheads="1"/>
            </p:cNvSpPr>
            <p:nvPr/>
          </p:nvSpPr>
          <p:spPr bwMode="auto">
            <a:xfrm>
              <a:off x="1691680" y="4005064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42" name="Rectangle 15"/>
            <p:cNvSpPr>
              <a:spLocks noChangeArrowheads="1"/>
            </p:cNvSpPr>
            <p:nvPr/>
          </p:nvSpPr>
          <p:spPr bwMode="auto">
            <a:xfrm>
              <a:off x="2555776" y="3140968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43" name="Rectangle 15"/>
            <p:cNvSpPr>
              <a:spLocks noChangeArrowheads="1"/>
            </p:cNvSpPr>
            <p:nvPr/>
          </p:nvSpPr>
          <p:spPr bwMode="auto">
            <a:xfrm>
              <a:off x="2123728" y="3573016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44" name="Rectangle 15"/>
            <p:cNvSpPr>
              <a:spLocks noChangeArrowheads="1"/>
            </p:cNvSpPr>
            <p:nvPr/>
          </p:nvSpPr>
          <p:spPr bwMode="auto">
            <a:xfrm>
              <a:off x="1691680" y="4437112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grpSp>
          <p:nvGrpSpPr>
            <p:cNvPr id="58" name="组 57"/>
            <p:cNvGrpSpPr/>
            <p:nvPr/>
          </p:nvGrpSpPr>
          <p:grpSpPr>
            <a:xfrm>
              <a:off x="2555776" y="4437112"/>
              <a:ext cx="433960" cy="432048"/>
              <a:chOff x="3851920" y="3356992"/>
              <a:chExt cx="433960" cy="432048"/>
            </a:xfrm>
          </p:grpSpPr>
          <p:sp>
            <p:nvSpPr>
              <p:cNvPr id="59" name="Rectangle 15"/>
              <p:cNvSpPr>
                <a:spLocks noChangeArrowheads="1"/>
              </p:cNvSpPr>
              <p:nvPr/>
            </p:nvSpPr>
            <p:spPr bwMode="auto">
              <a:xfrm>
                <a:off x="3851920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60" name="椭圆 59"/>
              <p:cNvSpPr/>
              <p:nvPr/>
            </p:nvSpPr>
            <p:spPr>
              <a:xfrm>
                <a:off x="3888880" y="3392996"/>
                <a:ext cx="360040" cy="36004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61" name="Rectangle 15"/>
              <p:cNvSpPr>
                <a:spLocks noChangeArrowheads="1"/>
              </p:cNvSpPr>
              <p:nvPr/>
            </p:nvSpPr>
            <p:spPr bwMode="auto">
              <a:xfrm>
                <a:off x="3851920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6</a:t>
                </a:r>
              </a:p>
            </p:txBody>
          </p:sp>
        </p:grpSp>
        <p:grpSp>
          <p:nvGrpSpPr>
            <p:cNvPr id="62" name="组 61"/>
            <p:cNvGrpSpPr/>
            <p:nvPr/>
          </p:nvGrpSpPr>
          <p:grpSpPr>
            <a:xfrm>
              <a:off x="2123728" y="4437112"/>
              <a:ext cx="433960" cy="432048"/>
              <a:chOff x="2987824" y="3356992"/>
              <a:chExt cx="433960" cy="432048"/>
            </a:xfrm>
          </p:grpSpPr>
          <p:sp>
            <p:nvSpPr>
              <p:cNvPr id="63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64" name="椭圆 63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65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5</a:t>
                </a:r>
              </a:p>
            </p:txBody>
          </p:sp>
        </p:grpSp>
        <p:grpSp>
          <p:nvGrpSpPr>
            <p:cNvPr id="137" name="组 136"/>
            <p:cNvGrpSpPr/>
            <p:nvPr/>
          </p:nvGrpSpPr>
          <p:grpSpPr>
            <a:xfrm>
              <a:off x="1259632" y="4437112"/>
              <a:ext cx="433960" cy="432048"/>
              <a:chOff x="3851920" y="3356992"/>
              <a:chExt cx="433960" cy="432048"/>
            </a:xfrm>
          </p:grpSpPr>
          <p:sp>
            <p:nvSpPr>
              <p:cNvPr id="138" name="Rectangle 15"/>
              <p:cNvSpPr>
                <a:spLocks noChangeArrowheads="1"/>
              </p:cNvSpPr>
              <p:nvPr/>
            </p:nvSpPr>
            <p:spPr bwMode="auto">
              <a:xfrm>
                <a:off x="3851920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139" name="椭圆 138"/>
              <p:cNvSpPr/>
              <p:nvPr/>
            </p:nvSpPr>
            <p:spPr>
              <a:xfrm>
                <a:off x="3888880" y="3392996"/>
                <a:ext cx="360040" cy="36004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140" name="Rectangle 15"/>
              <p:cNvSpPr>
                <a:spLocks noChangeArrowheads="1"/>
              </p:cNvSpPr>
              <p:nvPr/>
            </p:nvSpPr>
            <p:spPr bwMode="auto">
              <a:xfrm>
                <a:off x="3851920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4</a:t>
                </a:r>
                <a:endParaRPr lang="da-DK" altLang="zh-CN" sz="16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sp>
          <p:nvSpPr>
            <p:cNvPr id="165" name="Rectangle 15"/>
            <p:cNvSpPr>
              <a:spLocks noChangeArrowheads="1"/>
            </p:cNvSpPr>
            <p:nvPr/>
          </p:nvSpPr>
          <p:spPr bwMode="auto">
            <a:xfrm>
              <a:off x="1259632" y="4869160"/>
              <a:ext cx="1728192" cy="10801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2000" i="1" dirty="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A</a:t>
              </a:r>
            </a:p>
            <a:p>
              <a:pPr algn="ctr" eaLnBrk="0" hangingPunct="0">
                <a:buSzPct val="100000"/>
              </a:pPr>
              <a:r>
                <a:rPr lang="da-DK" altLang="zh-CN" sz="2000" dirty="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(4x4)</a:t>
              </a:r>
            </a:p>
            <a:p>
              <a:pPr algn="ctr" eaLnBrk="0" hangingPunct="0">
                <a:buSzPct val="100000"/>
              </a:pPr>
              <a:r>
                <a:rPr lang="da-DK" altLang="zh-CN" sz="2000" i="1" dirty="0" err="1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nnzA</a:t>
              </a:r>
              <a:r>
                <a:rPr lang="da-DK" altLang="zh-CN" sz="2000" i="1" dirty="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 </a:t>
              </a:r>
              <a:r>
                <a:rPr lang="da-DK" altLang="zh-CN" sz="2000" dirty="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= 6</a:t>
              </a: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</p:grpSp>
      <p:sp>
        <p:nvSpPr>
          <p:cNvPr id="135" name="Rectangle 15"/>
          <p:cNvSpPr>
            <a:spLocks noChangeArrowheads="1"/>
          </p:cNvSpPr>
          <p:nvPr/>
        </p:nvSpPr>
        <p:spPr bwMode="auto">
          <a:xfrm>
            <a:off x="5292080" y="3140968"/>
            <a:ext cx="576064" cy="17281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r>
              <a:rPr lang="da-DK" altLang="zh-CN" sz="2000" dirty="0" smtClean="0">
                <a:solidFill>
                  <a:srgbClr val="000000"/>
                </a:solidFill>
                <a:latin typeface="Arial" charset="0"/>
                <a:sym typeface="Verdana" pitchFamily="34" charset="0"/>
              </a:rPr>
              <a:t>=</a:t>
            </a:r>
            <a:endParaRPr lang="da-DK" altLang="zh-CN" sz="2000" dirty="0">
              <a:solidFill>
                <a:srgbClr val="000000"/>
              </a:solidFill>
              <a:latin typeface="Arial" charset="0"/>
              <a:sym typeface="Verdana" pitchFamily="34" charset="0"/>
            </a:endParaRPr>
          </a:p>
        </p:txBody>
      </p:sp>
      <p:grpSp>
        <p:nvGrpSpPr>
          <p:cNvPr id="9" name="组 8"/>
          <p:cNvGrpSpPr/>
          <p:nvPr/>
        </p:nvGrpSpPr>
        <p:grpSpPr>
          <a:xfrm>
            <a:off x="3563888" y="3140968"/>
            <a:ext cx="1730104" cy="2808312"/>
            <a:chOff x="3563888" y="3140968"/>
            <a:chExt cx="1730104" cy="2808312"/>
          </a:xfrm>
        </p:grpSpPr>
        <p:grpSp>
          <p:nvGrpSpPr>
            <p:cNvPr id="66" name="组 65"/>
            <p:cNvGrpSpPr/>
            <p:nvPr/>
          </p:nvGrpSpPr>
          <p:grpSpPr>
            <a:xfrm>
              <a:off x="3995936" y="4005064"/>
              <a:ext cx="433960" cy="432048"/>
              <a:chOff x="3851920" y="3356992"/>
              <a:chExt cx="433960" cy="432048"/>
            </a:xfrm>
          </p:grpSpPr>
          <p:sp>
            <p:nvSpPr>
              <p:cNvPr id="67" name="Rectangle 15"/>
              <p:cNvSpPr>
                <a:spLocks noChangeArrowheads="1"/>
              </p:cNvSpPr>
              <p:nvPr/>
            </p:nvSpPr>
            <p:spPr bwMode="auto">
              <a:xfrm>
                <a:off x="3851920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68" name="椭圆 67"/>
              <p:cNvSpPr/>
              <p:nvPr/>
            </p:nvSpPr>
            <p:spPr>
              <a:xfrm>
                <a:off x="3888880" y="3392996"/>
                <a:ext cx="360040" cy="36004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69" name="Rectangle 15"/>
              <p:cNvSpPr>
                <a:spLocks noChangeArrowheads="1"/>
              </p:cNvSpPr>
              <p:nvPr/>
            </p:nvSpPr>
            <p:spPr bwMode="auto">
              <a:xfrm>
                <a:off x="3851920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i="1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d</a:t>
                </a:r>
                <a:endParaRPr lang="da-DK" altLang="zh-CN" sz="1600" i="1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grpSp>
          <p:nvGrpSpPr>
            <p:cNvPr id="70" name="组 69"/>
            <p:cNvGrpSpPr/>
            <p:nvPr/>
          </p:nvGrpSpPr>
          <p:grpSpPr>
            <a:xfrm>
              <a:off x="4427984" y="3573016"/>
              <a:ext cx="433960" cy="432048"/>
              <a:chOff x="2987824" y="3356992"/>
              <a:chExt cx="433960" cy="432048"/>
            </a:xfrm>
          </p:grpSpPr>
          <p:sp>
            <p:nvSpPr>
              <p:cNvPr id="71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72" name="椭圆 71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73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i="1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c</a:t>
                </a:r>
                <a:endParaRPr lang="da-DK" altLang="zh-CN" sz="1600" i="1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sp>
          <p:nvSpPr>
            <p:cNvPr id="74" name="Rectangle 15"/>
            <p:cNvSpPr>
              <a:spLocks noChangeArrowheads="1"/>
            </p:cNvSpPr>
            <p:nvPr/>
          </p:nvSpPr>
          <p:spPr bwMode="auto">
            <a:xfrm>
              <a:off x="3563888" y="3140968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75" name="Rectangle 15"/>
            <p:cNvSpPr>
              <a:spLocks noChangeArrowheads="1"/>
            </p:cNvSpPr>
            <p:nvPr/>
          </p:nvSpPr>
          <p:spPr bwMode="auto">
            <a:xfrm>
              <a:off x="4427984" y="3140968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  <a:defRPr/>
              </a:pP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grpSp>
          <p:nvGrpSpPr>
            <p:cNvPr id="76" name="组 75"/>
            <p:cNvGrpSpPr/>
            <p:nvPr/>
          </p:nvGrpSpPr>
          <p:grpSpPr>
            <a:xfrm>
              <a:off x="4860032" y="3140968"/>
              <a:ext cx="433960" cy="432048"/>
              <a:chOff x="3851920" y="3356992"/>
              <a:chExt cx="433960" cy="432048"/>
            </a:xfrm>
          </p:grpSpPr>
          <p:sp>
            <p:nvSpPr>
              <p:cNvPr id="77" name="Rectangle 15"/>
              <p:cNvSpPr>
                <a:spLocks noChangeArrowheads="1"/>
              </p:cNvSpPr>
              <p:nvPr/>
            </p:nvSpPr>
            <p:spPr bwMode="auto">
              <a:xfrm>
                <a:off x="3851920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78" name="椭圆 77"/>
              <p:cNvSpPr/>
              <p:nvPr/>
            </p:nvSpPr>
            <p:spPr>
              <a:xfrm>
                <a:off x="3888880" y="3392996"/>
                <a:ext cx="360040" cy="36004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79" name="Rectangle 15"/>
              <p:cNvSpPr>
                <a:spLocks noChangeArrowheads="1"/>
              </p:cNvSpPr>
              <p:nvPr/>
            </p:nvSpPr>
            <p:spPr bwMode="auto">
              <a:xfrm>
                <a:off x="3851920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i="1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a</a:t>
                </a:r>
                <a:endParaRPr lang="da-DK" altLang="zh-CN" sz="1600" i="1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sp>
          <p:nvSpPr>
            <p:cNvPr id="80" name="Rectangle 15"/>
            <p:cNvSpPr>
              <a:spLocks noChangeArrowheads="1"/>
            </p:cNvSpPr>
            <p:nvPr/>
          </p:nvSpPr>
          <p:spPr bwMode="auto">
            <a:xfrm>
              <a:off x="3995936" y="3573016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82" name="Rectangle 15"/>
            <p:cNvSpPr>
              <a:spLocks noChangeArrowheads="1"/>
            </p:cNvSpPr>
            <p:nvPr/>
          </p:nvSpPr>
          <p:spPr bwMode="auto">
            <a:xfrm>
              <a:off x="4860032" y="3573016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83" name="Rectangle 15"/>
            <p:cNvSpPr>
              <a:spLocks noChangeArrowheads="1"/>
            </p:cNvSpPr>
            <p:nvPr/>
          </p:nvSpPr>
          <p:spPr bwMode="auto">
            <a:xfrm>
              <a:off x="3563888" y="4005064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86" name="Rectangle 15"/>
            <p:cNvSpPr>
              <a:spLocks noChangeArrowheads="1"/>
            </p:cNvSpPr>
            <p:nvPr/>
          </p:nvSpPr>
          <p:spPr bwMode="auto">
            <a:xfrm>
              <a:off x="3563888" y="4437112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87" name="Rectangle 15"/>
            <p:cNvSpPr>
              <a:spLocks noChangeArrowheads="1"/>
            </p:cNvSpPr>
            <p:nvPr/>
          </p:nvSpPr>
          <p:spPr bwMode="auto">
            <a:xfrm>
              <a:off x="3995936" y="4437112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grpSp>
          <p:nvGrpSpPr>
            <p:cNvPr id="89" name="组 88"/>
            <p:cNvGrpSpPr/>
            <p:nvPr/>
          </p:nvGrpSpPr>
          <p:grpSpPr>
            <a:xfrm>
              <a:off x="4427984" y="4437112"/>
              <a:ext cx="433960" cy="432048"/>
              <a:chOff x="3851920" y="3356992"/>
              <a:chExt cx="433960" cy="432048"/>
            </a:xfrm>
          </p:grpSpPr>
          <p:sp>
            <p:nvSpPr>
              <p:cNvPr id="90" name="Rectangle 15"/>
              <p:cNvSpPr>
                <a:spLocks noChangeArrowheads="1"/>
              </p:cNvSpPr>
              <p:nvPr/>
            </p:nvSpPr>
            <p:spPr bwMode="auto">
              <a:xfrm>
                <a:off x="3851920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91" name="椭圆 90"/>
              <p:cNvSpPr/>
              <p:nvPr/>
            </p:nvSpPr>
            <p:spPr>
              <a:xfrm>
                <a:off x="3888880" y="3392996"/>
                <a:ext cx="360040" cy="36004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92" name="Rectangle 15"/>
              <p:cNvSpPr>
                <a:spLocks noChangeArrowheads="1"/>
              </p:cNvSpPr>
              <p:nvPr/>
            </p:nvSpPr>
            <p:spPr bwMode="auto">
              <a:xfrm>
                <a:off x="3851920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i="1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f</a:t>
                </a:r>
                <a:endParaRPr lang="da-DK" altLang="zh-CN" sz="1600" i="1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grpSp>
          <p:nvGrpSpPr>
            <p:cNvPr id="93" name="组 92"/>
            <p:cNvGrpSpPr/>
            <p:nvPr/>
          </p:nvGrpSpPr>
          <p:grpSpPr>
            <a:xfrm>
              <a:off x="3563888" y="3573016"/>
              <a:ext cx="433960" cy="432048"/>
              <a:chOff x="2987824" y="3356992"/>
              <a:chExt cx="433960" cy="432048"/>
            </a:xfrm>
          </p:grpSpPr>
          <p:sp>
            <p:nvSpPr>
              <p:cNvPr id="94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95" name="椭圆 94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96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i="1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b</a:t>
                </a:r>
                <a:endParaRPr lang="da-DK" altLang="zh-CN" sz="1600" i="1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sp>
          <p:nvSpPr>
            <p:cNvPr id="97" name="Rectangle 15"/>
            <p:cNvSpPr>
              <a:spLocks noChangeArrowheads="1"/>
            </p:cNvSpPr>
            <p:nvPr/>
          </p:nvSpPr>
          <p:spPr bwMode="auto">
            <a:xfrm>
              <a:off x="4860032" y="4437112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98" name="Rectangle 15"/>
            <p:cNvSpPr>
              <a:spLocks noChangeArrowheads="1"/>
            </p:cNvSpPr>
            <p:nvPr/>
          </p:nvSpPr>
          <p:spPr bwMode="auto">
            <a:xfrm>
              <a:off x="4427984" y="4005064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99" name="Rectangle 15"/>
            <p:cNvSpPr>
              <a:spLocks noChangeArrowheads="1"/>
            </p:cNvSpPr>
            <p:nvPr/>
          </p:nvSpPr>
          <p:spPr bwMode="auto">
            <a:xfrm>
              <a:off x="3995936" y="3140968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grpSp>
          <p:nvGrpSpPr>
            <p:cNvPr id="141" name="组 140"/>
            <p:cNvGrpSpPr/>
            <p:nvPr/>
          </p:nvGrpSpPr>
          <p:grpSpPr>
            <a:xfrm>
              <a:off x="4860032" y="4005064"/>
              <a:ext cx="433960" cy="432048"/>
              <a:chOff x="3851920" y="3356992"/>
              <a:chExt cx="433960" cy="432048"/>
            </a:xfrm>
          </p:grpSpPr>
          <p:sp>
            <p:nvSpPr>
              <p:cNvPr id="142" name="Rectangle 15"/>
              <p:cNvSpPr>
                <a:spLocks noChangeArrowheads="1"/>
              </p:cNvSpPr>
              <p:nvPr/>
            </p:nvSpPr>
            <p:spPr bwMode="auto">
              <a:xfrm>
                <a:off x="3851920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143" name="椭圆 142"/>
              <p:cNvSpPr/>
              <p:nvPr/>
            </p:nvSpPr>
            <p:spPr>
              <a:xfrm>
                <a:off x="3888880" y="3392996"/>
                <a:ext cx="360040" cy="36004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144" name="Rectangle 15"/>
              <p:cNvSpPr>
                <a:spLocks noChangeArrowheads="1"/>
              </p:cNvSpPr>
              <p:nvPr/>
            </p:nvSpPr>
            <p:spPr bwMode="auto">
              <a:xfrm>
                <a:off x="3851920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i="1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e</a:t>
                </a:r>
                <a:endParaRPr lang="da-DK" altLang="zh-CN" sz="1600" i="1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sp>
          <p:nvSpPr>
            <p:cNvPr id="166" name="Rectangle 15"/>
            <p:cNvSpPr>
              <a:spLocks noChangeArrowheads="1"/>
            </p:cNvSpPr>
            <p:nvPr/>
          </p:nvSpPr>
          <p:spPr bwMode="auto">
            <a:xfrm>
              <a:off x="3563888" y="4869160"/>
              <a:ext cx="1728192" cy="10801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2000" i="1" dirty="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B</a:t>
              </a:r>
            </a:p>
            <a:p>
              <a:pPr algn="ctr" eaLnBrk="0" hangingPunct="0">
                <a:buSzPct val="100000"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(4x4)</a:t>
              </a:r>
            </a:p>
            <a:p>
              <a:pPr algn="ctr" eaLnBrk="0" hangingPunct="0">
                <a:buSzPct val="100000"/>
              </a:pPr>
              <a:r>
                <a:rPr lang="da-DK" altLang="zh-CN" sz="2000" i="1" dirty="0" err="1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nnzB</a:t>
              </a:r>
              <a:r>
                <a:rPr lang="da-DK" altLang="zh-CN" sz="2000" i="1" dirty="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 </a:t>
              </a: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= </a:t>
              </a:r>
              <a:r>
                <a:rPr lang="da-DK" altLang="zh-CN" sz="2000" dirty="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6</a:t>
              </a: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</p:grpSp>
      <p:grpSp>
        <p:nvGrpSpPr>
          <p:cNvPr id="8" name="组 7"/>
          <p:cNvGrpSpPr/>
          <p:nvPr/>
        </p:nvGrpSpPr>
        <p:grpSpPr>
          <a:xfrm>
            <a:off x="5868144" y="3140968"/>
            <a:ext cx="2160240" cy="2808312"/>
            <a:chOff x="5868144" y="3140968"/>
            <a:chExt cx="2160240" cy="2808312"/>
          </a:xfrm>
        </p:grpSpPr>
        <p:grpSp>
          <p:nvGrpSpPr>
            <p:cNvPr id="104" name="组 103"/>
            <p:cNvGrpSpPr/>
            <p:nvPr/>
          </p:nvGrpSpPr>
          <p:grpSpPr>
            <a:xfrm>
              <a:off x="6300192" y="3140968"/>
              <a:ext cx="433960" cy="432048"/>
              <a:chOff x="3851920" y="3356992"/>
              <a:chExt cx="433960" cy="432048"/>
            </a:xfrm>
          </p:grpSpPr>
          <p:sp>
            <p:nvSpPr>
              <p:cNvPr id="132" name="Rectangle 15"/>
              <p:cNvSpPr>
                <a:spLocks noChangeArrowheads="1"/>
              </p:cNvSpPr>
              <p:nvPr/>
            </p:nvSpPr>
            <p:spPr bwMode="auto">
              <a:xfrm>
                <a:off x="3851920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133" name="椭圆 132"/>
              <p:cNvSpPr/>
              <p:nvPr/>
            </p:nvSpPr>
            <p:spPr>
              <a:xfrm>
                <a:off x="3888880" y="3392996"/>
                <a:ext cx="360040" cy="36004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134" name="Rectangle 15"/>
              <p:cNvSpPr>
                <a:spLocks noChangeArrowheads="1"/>
              </p:cNvSpPr>
              <p:nvPr/>
            </p:nvSpPr>
            <p:spPr bwMode="auto">
              <a:xfrm>
                <a:off x="3851920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1</a:t>
                </a:r>
                <a:r>
                  <a:rPr lang="da-DK" altLang="zh-CN" sz="1600" i="1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d</a:t>
                </a:r>
                <a:endParaRPr lang="da-DK" altLang="zh-CN" sz="1600" i="1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grpSp>
          <p:nvGrpSpPr>
            <p:cNvPr id="101" name="组 100"/>
            <p:cNvGrpSpPr/>
            <p:nvPr/>
          </p:nvGrpSpPr>
          <p:grpSpPr>
            <a:xfrm>
              <a:off x="7164288" y="4437112"/>
              <a:ext cx="864096" cy="432048"/>
              <a:chOff x="5940152" y="3068960"/>
              <a:chExt cx="864096" cy="432048"/>
            </a:xfrm>
          </p:grpSpPr>
          <p:sp>
            <p:nvSpPr>
              <p:cNvPr id="129" name="Rectangle 15"/>
              <p:cNvSpPr>
                <a:spLocks noChangeArrowheads="1"/>
              </p:cNvSpPr>
              <p:nvPr/>
            </p:nvSpPr>
            <p:spPr bwMode="auto">
              <a:xfrm>
                <a:off x="5940152" y="3068960"/>
                <a:ext cx="864096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endPara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endParaRPr>
              </a:p>
            </p:txBody>
          </p:sp>
          <p:sp>
            <p:nvSpPr>
              <p:cNvPr id="130" name="椭圆 129"/>
              <p:cNvSpPr/>
              <p:nvPr/>
            </p:nvSpPr>
            <p:spPr>
              <a:xfrm>
                <a:off x="5994636" y="3104964"/>
                <a:ext cx="755128" cy="36004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131" name="Rectangle 15"/>
              <p:cNvSpPr>
                <a:spLocks noChangeArrowheads="1"/>
              </p:cNvSpPr>
              <p:nvPr/>
            </p:nvSpPr>
            <p:spPr bwMode="auto">
              <a:xfrm>
                <a:off x="5940152" y="3068960"/>
                <a:ext cx="864096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4</a:t>
                </a:r>
                <a:r>
                  <a:rPr lang="da-DK" altLang="zh-CN" sz="1600" i="1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a</a:t>
                </a: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+5</a:t>
                </a:r>
                <a:r>
                  <a:rPr lang="da-DK" altLang="zh-CN" sz="1600" i="1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e</a:t>
                </a:r>
                <a:endParaRPr lang="da-DK" altLang="zh-CN" sz="1600" i="1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sp>
          <p:nvSpPr>
            <p:cNvPr id="109" name="Rectangle 15"/>
            <p:cNvSpPr>
              <a:spLocks noChangeArrowheads="1"/>
            </p:cNvSpPr>
            <p:nvPr/>
          </p:nvSpPr>
          <p:spPr bwMode="auto">
            <a:xfrm>
              <a:off x="6300192" y="3573016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110" name="Rectangle 15"/>
            <p:cNvSpPr>
              <a:spLocks noChangeArrowheads="1"/>
            </p:cNvSpPr>
            <p:nvPr/>
          </p:nvSpPr>
          <p:spPr bwMode="auto">
            <a:xfrm>
              <a:off x="6300192" y="4005064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111" name="Rectangle 15"/>
            <p:cNvSpPr>
              <a:spLocks noChangeArrowheads="1"/>
            </p:cNvSpPr>
            <p:nvPr/>
          </p:nvSpPr>
          <p:spPr bwMode="auto">
            <a:xfrm>
              <a:off x="5868144" y="3140968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119" name="Rectangle 15"/>
            <p:cNvSpPr>
              <a:spLocks noChangeArrowheads="1"/>
            </p:cNvSpPr>
            <p:nvPr/>
          </p:nvSpPr>
          <p:spPr bwMode="auto">
            <a:xfrm>
              <a:off x="5868144" y="4005064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grpSp>
          <p:nvGrpSpPr>
            <p:cNvPr id="145" name="组 144"/>
            <p:cNvGrpSpPr/>
            <p:nvPr/>
          </p:nvGrpSpPr>
          <p:grpSpPr>
            <a:xfrm>
              <a:off x="6300192" y="4437112"/>
              <a:ext cx="433960" cy="432048"/>
              <a:chOff x="3851920" y="3356992"/>
              <a:chExt cx="433960" cy="432048"/>
            </a:xfrm>
          </p:grpSpPr>
          <p:sp>
            <p:nvSpPr>
              <p:cNvPr id="146" name="Rectangle 15"/>
              <p:cNvSpPr>
                <a:spLocks noChangeArrowheads="1"/>
              </p:cNvSpPr>
              <p:nvPr/>
            </p:nvSpPr>
            <p:spPr bwMode="auto">
              <a:xfrm>
                <a:off x="3851920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147" name="椭圆 146"/>
              <p:cNvSpPr/>
              <p:nvPr/>
            </p:nvSpPr>
            <p:spPr>
              <a:xfrm>
                <a:off x="3888880" y="3392996"/>
                <a:ext cx="360040" cy="36004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148" name="Rectangle 15"/>
              <p:cNvSpPr>
                <a:spLocks noChangeArrowheads="1"/>
              </p:cNvSpPr>
              <p:nvPr/>
            </p:nvSpPr>
            <p:spPr bwMode="auto">
              <a:xfrm>
                <a:off x="3851920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5</a:t>
                </a:r>
                <a:r>
                  <a:rPr lang="da-DK" altLang="zh-CN" sz="1600" i="1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d</a:t>
                </a:r>
                <a:endParaRPr lang="da-DK" altLang="zh-CN" sz="1600" i="1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grpSp>
          <p:nvGrpSpPr>
            <p:cNvPr id="3" name="组 2"/>
            <p:cNvGrpSpPr/>
            <p:nvPr/>
          </p:nvGrpSpPr>
          <p:grpSpPr>
            <a:xfrm>
              <a:off x="7164288" y="3140968"/>
              <a:ext cx="864096" cy="432048"/>
              <a:chOff x="8279904" y="2204864"/>
              <a:chExt cx="864096" cy="432048"/>
            </a:xfrm>
          </p:grpSpPr>
          <p:sp>
            <p:nvSpPr>
              <p:cNvPr id="150" name="Rectangle 15"/>
              <p:cNvSpPr>
                <a:spLocks noChangeArrowheads="1"/>
              </p:cNvSpPr>
              <p:nvPr/>
            </p:nvSpPr>
            <p:spPr bwMode="auto">
              <a:xfrm>
                <a:off x="8279904" y="2204864"/>
                <a:ext cx="864096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endPara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endParaRPr>
              </a:p>
            </p:txBody>
          </p:sp>
          <p:sp>
            <p:nvSpPr>
              <p:cNvPr id="151" name="椭圆 150"/>
              <p:cNvSpPr/>
              <p:nvPr/>
            </p:nvSpPr>
            <p:spPr>
              <a:xfrm>
                <a:off x="8531932" y="2240868"/>
                <a:ext cx="360040" cy="36004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152" name="Rectangle 15"/>
              <p:cNvSpPr>
                <a:spLocks noChangeArrowheads="1"/>
              </p:cNvSpPr>
              <p:nvPr/>
            </p:nvSpPr>
            <p:spPr bwMode="auto">
              <a:xfrm>
                <a:off x="8495928" y="2204864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1</a:t>
                </a:r>
                <a:r>
                  <a:rPr lang="da-DK" altLang="zh-CN" sz="1600" i="1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e</a:t>
                </a:r>
                <a:endParaRPr lang="da-DK" altLang="zh-CN" sz="1600" i="1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sp>
          <p:nvSpPr>
            <p:cNvPr id="153" name="Rectangle 15"/>
            <p:cNvSpPr>
              <a:spLocks noChangeArrowheads="1"/>
            </p:cNvSpPr>
            <p:nvPr/>
          </p:nvSpPr>
          <p:spPr bwMode="auto">
            <a:xfrm>
              <a:off x="7164288" y="4005064"/>
              <a:ext cx="864096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167" name="Rectangle 15"/>
            <p:cNvSpPr>
              <a:spLocks noChangeArrowheads="1"/>
            </p:cNvSpPr>
            <p:nvPr/>
          </p:nvSpPr>
          <p:spPr bwMode="auto">
            <a:xfrm>
              <a:off x="5868144" y="4869160"/>
              <a:ext cx="2160240" cy="10801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r>
                <a:rPr lang="da-DK" altLang="zh-CN" sz="2000" i="1" dirty="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C</a:t>
              </a:r>
            </a:p>
            <a:p>
              <a:pPr algn="ctr" eaLnBrk="0" hangingPunct="0">
                <a:buSzPct val="100000"/>
              </a:pP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(4x4)</a:t>
              </a:r>
            </a:p>
            <a:p>
              <a:pPr algn="ctr" eaLnBrk="0" hangingPunct="0">
                <a:buSzPct val="100000"/>
              </a:pPr>
              <a:r>
                <a:rPr lang="da-DK" altLang="zh-CN" sz="2000" i="1" dirty="0" err="1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nnzC</a:t>
              </a:r>
              <a:r>
                <a:rPr lang="da-DK" altLang="zh-CN" sz="2000" i="1" dirty="0" smtClean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 </a:t>
              </a:r>
              <a:r>
                <a: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rPr>
                <a:t>= 8</a:t>
              </a:r>
            </a:p>
          </p:txBody>
        </p:sp>
        <p:grpSp>
          <p:nvGrpSpPr>
            <p:cNvPr id="168" name="组 167"/>
            <p:cNvGrpSpPr/>
            <p:nvPr/>
          </p:nvGrpSpPr>
          <p:grpSpPr>
            <a:xfrm>
              <a:off x="5868144" y="3573016"/>
              <a:ext cx="433960" cy="432048"/>
              <a:chOff x="2987824" y="3356992"/>
              <a:chExt cx="433960" cy="432048"/>
            </a:xfrm>
          </p:grpSpPr>
          <p:sp>
            <p:nvSpPr>
              <p:cNvPr id="169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170" name="椭圆 169"/>
              <p:cNvSpPr/>
              <p:nvPr/>
            </p:nvSpPr>
            <p:spPr>
              <a:xfrm>
                <a:off x="3024784" y="3392996"/>
                <a:ext cx="360040" cy="36004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171" name="Rectangle 15"/>
              <p:cNvSpPr>
                <a:spLocks noChangeArrowheads="1"/>
              </p:cNvSpPr>
              <p:nvPr/>
            </p:nvSpPr>
            <p:spPr bwMode="auto">
              <a:xfrm>
                <a:off x="2987824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3</a:t>
                </a:r>
                <a:r>
                  <a:rPr lang="da-DK" altLang="zh-CN" sz="1600" i="1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b</a:t>
                </a:r>
                <a:endParaRPr lang="da-DK" altLang="zh-CN" sz="1600" i="1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grpSp>
          <p:nvGrpSpPr>
            <p:cNvPr id="127" name="组 126"/>
            <p:cNvGrpSpPr/>
            <p:nvPr/>
          </p:nvGrpSpPr>
          <p:grpSpPr>
            <a:xfrm>
              <a:off x="6732240" y="3573016"/>
              <a:ext cx="433960" cy="432048"/>
              <a:chOff x="3851920" y="3356992"/>
              <a:chExt cx="433960" cy="432048"/>
            </a:xfrm>
          </p:grpSpPr>
          <p:sp>
            <p:nvSpPr>
              <p:cNvPr id="128" name="Rectangle 15"/>
              <p:cNvSpPr>
                <a:spLocks noChangeArrowheads="1"/>
              </p:cNvSpPr>
              <p:nvPr/>
            </p:nvSpPr>
            <p:spPr bwMode="auto">
              <a:xfrm>
                <a:off x="3851920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136" name="椭圆 135"/>
              <p:cNvSpPr/>
              <p:nvPr/>
            </p:nvSpPr>
            <p:spPr>
              <a:xfrm>
                <a:off x="3888880" y="3392996"/>
                <a:ext cx="360040" cy="36004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149" name="Rectangle 15"/>
              <p:cNvSpPr>
                <a:spLocks noChangeArrowheads="1"/>
              </p:cNvSpPr>
              <p:nvPr/>
            </p:nvSpPr>
            <p:spPr bwMode="auto">
              <a:xfrm>
                <a:off x="3851920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3</a:t>
                </a:r>
                <a:r>
                  <a:rPr lang="da-DK" altLang="zh-CN" sz="1600" i="1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c</a:t>
                </a:r>
                <a:endParaRPr lang="da-DK" altLang="zh-CN" sz="1600" i="1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sp>
          <p:nvSpPr>
            <p:cNvPr id="158" name="Rectangle 15"/>
            <p:cNvSpPr>
              <a:spLocks noChangeArrowheads="1"/>
            </p:cNvSpPr>
            <p:nvPr/>
          </p:nvSpPr>
          <p:spPr bwMode="auto">
            <a:xfrm>
              <a:off x="6732240" y="3140968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sp>
          <p:nvSpPr>
            <p:cNvPr id="159" name="Rectangle 15"/>
            <p:cNvSpPr>
              <a:spLocks noChangeArrowheads="1"/>
            </p:cNvSpPr>
            <p:nvPr/>
          </p:nvSpPr>
          <p:spPr bwMode="auto">
            <a:xfrm>
              <a:off x="5868144" y="4437112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grpSp>
          <p:nvGrpSpPr>
            <p:cNvPr id="160" name="组 159"/>
            <p:cNvGrpSpPr/>
            <p:nvPr/>
          </p:nvGrpSpPr>
          <p:grpSpPr>
            <a:xfrm>
              <a:off x="6732240" y="4437112"/>
              <a:ext cx="433960" cy="432048"/>
              <a:chOff x="3851920" y="3356992"/>
              <a:chExt cx="433960" cy="432048"/>
            </a:xfrm>
          </p:grpSpPr>
          <p:sp>
            <p:nvSpPr>
              <p:cNvPr id="161" name="Rectangle 15"/>
              <p:cNvSpPr>
                <a:spLocks noChangeArrowheads="1"/>
              </p:cNvSpPr>
              <p:nvPr/>
            </p:nvSpPr>
            <p:spPr bwMode="auto">
              <a:xfrm>
                <a:off x="3851920" y="3356992"/>
                <a:ext cx="433960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r>
                  <a:rPr lang="da-DK" altLang="zh-CN" sz="2000" dirty="0">
                    <a:solidFill>
                      <a:srgbClr val="000000"/>
                    </a:solidFill>
                    <a:latin typeface="Arial" charset="0"/>
                    <a:sym typeface="Verdana" pitchFamily="34" charset="0"/>
                  </a:rPr>
                  <a:t>0</a:t>
                </a:r>
              </a:p>
            </p:txBody>
          </p:sp>
          <p:sp>
            <p:nvSpPr>
              <p:cNvPr id="162" name="椭圆 161"/>
              <p:cNvSpPr/>
              <p:nvPr/>
            </p:nvSpPr>
            <p:spPr>
              <a:xfrm>
                <a:off x="3888880" y="3392996"/>
                <a:ext cx="360040" cy="36004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163" name="Rectangle 15"/>
              <p:cNvSpPr>
                <a:spLocks noChangeArrowheads="1"/>
              </p:cNvSpPr>
              <p:nvPr/>
            </p:nvSpPr>
            <p:spPr bwMode="auto">
              <a:xfrm>
                <a:off x="3851920" y="3356992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6</a:t>
                </a:r>
                <a:r>
                  <a:rPr lang="da-DK" altLang="zh-CN" sz="1600" i="1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f</a:t>
                </a:r>
                <a:endParaRPr lang="da-DK" altLang="zh-CN" sz="1600" i="1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sym typeface="Verdana" pitchFamily="34" charset="0"/>
                </a:endParaRPr>
              </a:p>
            </p:txBody>
          </p:sp>
        </p:grpSp>
        <p:sp>
          <p:nvSpPr>
            <p:cNvPr id="164" name="Rectangle 15"/>
            <p:cNvSpPr>
              <a:spLocks noChangeArrowheads="1"/>
            </p:cNvSpPr>
            <p:nvPr/>
          </p:nvSpPr>
          <p:spPr bwMode="auto">
            <a:xfrm>
              <a:off x="6732240" y="4005064"/>
              <a:ext cx="433960" cy="4320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SzPct val="100000"/>
              </a:pPr>
              <a:endParaRPr lang="da-DK" altLang="zh-CN" sz="2000" dirty="0">
                <a:solidFill>
                  <a:srgbClr val="000000"/>
                </a:solidFill>
                <a:latin typeface="Arial" charset="0"/>
                <a:sym typeface="Verdana" pitchFamily="34" charset="0"/>
              </a:endParaRPr>
            </a:p>
          </p:txBody>
        </p:sp>
        <p:grpSp>
          <p:nvGrpSpPr>
            <p:cNvPr id="177" name="组 176"/>
            <p:cNvGrpSpPr/>
            <p:nvPr/>
          </p:nvGrpSpPr>
          <p:grpSpPr>
            <a:xfrm>
              <a:off x="7164288" y="3573016"/>
              <a:ext cx="864096" cy="432048"/>
              <a:chOff x="8279904" y="2204864"/>
              <a:chExt cx="864096" cy="432048"/>
            </a:xfrm>
          </p:grpSpPr>
          <p:sp>
            <p:nvSpPr>
              <p:cNvPr id="178" name="Rectangle 15"/>
              <p:cNvSpPr>
                <a:spLocks noChangeArrowheads="1"/>
              </p:cNvSpPr>
              <p:nvPr/>
            </p:nvSpPr>
            <p:spPr bwMode="auto">
              <a:xfrm>
                <a:off x="8279904" y="2204864"/>
                <a:ext cx="864096" cy="4320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  <a:defRPr/>
                </a:pPr>
                <a:endParaRPr lang="da-DK" altLang="zh-CN" sz="2000" dirty="0">
                  <a:solidFill>
                    <a:srgbClr val="000000"/>
                  </a:solidFill>
                  <a:latin typeface="Arial" charset="0"/>
                  <a:sym typeface="Verdana" pitchFamily="34" charset="0"/>
                </a:endParaRPr>
              </a:p>
            </p:txBody>
          </p:sp>
          <p:sp>
            <p:nvSpPr>
              <p:cNvPr id="179" name="椭圆 178"/>
              <p:cNvSpPr/>
              <p:nvPr/>
            </p:nvSpPr>
            <p:spPr>
              <a:xfrm>
                <a:off x="8531932" y="2240868"/>
                <a:ext cx="360040" cy="36004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180" name="Rectangle 15"/>
              <p:cNvSpPr>
                <a:spLocks noChangeArrowheads="1"/>
              </p:cNvSpPr>
              <p:nvPr/>
            </p:nvSpPr>
            <p:spPr bwMode="auto">
              <a:xfrm>
                <a:off x="8495928" y="2204864"/>
                <a:ext cx="432048" cy="432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SzPct val="100000"/>
                </a:pPr>
                <a:r>
                  <a:rPr lang="da-DK" altLang="zh-CN" sz="1600" dirty="0" smtClean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2</a:t>
                </a:r>
                <a:r>
                  <a:rPr lang="da-DK" altLang="zh-CN" sz="1600" i="1" dirty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  <a:sym typeface="Verdana" pitchFamily="34" charset="0"/>
                  </a:rPr>
                  <a:t>a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271545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berkeleyview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340768"/>
            <a:ext cx="8100392" cy="4419663"/>
          </a:xfrm>
          <a:prstGeom prst="rect">
            <a:avLst/>
          </a:prstGeom>
        </p:spPr>
      </p:pic>
      <p:sp>
        <p:nvSpPr>
          <p:cNvPr id="5" name="页脚占位符 4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>
              <a:defRPr/>
            </a:pPr>
            <a:r>
              <a:rPr lang="da-DK" smtClean="0"/>
              <a:t>Faculty of Science</a:t>
            </a:r>
            <a:endParaRPr lang="da-DK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C313713E-1EC5-473E-A40E-65E374A5DF12}" type="slidenum">
              <a:rPr lang="da-DK" altLang="zh-CN" smtClean="0"/>
              <a:pPr>
                <a:defRPr/>
              </a:pPr>
              <a:t>9</a:t>
            </a:fld>
            <a:endParaRPr lang="da-DK" altLang="zh-CN" dirty="0"/>
          </a:p>
        </p:txBody>
      </p:sp>
      <p:sp>
        <p:nvSpPr>
          <p:cNvPr id="12" name="Rectangle 15"/>
          <p:cNvSpPr>
            <a:spLocks noChangeArrowheads="1"/>
          </p:cNvSpPr>
          <p:nvPr/>
        </p:nvSpPr>
        <p:spPr bwMode="auto">
          <a:xfrm>
            <a:off x="467544" y="3429000"/>
            <a:ext cx="7992888" cy="432048"/>
          </a:xfrm>
          <a:prstGeom prst="rect">
            <a:avLst/>
          </a:prstGeom>
          <a:noFill/>
          <a:ln w="28575" cap="rnd" cmpd="sng">
            <a:solidFill>
              <a:srgbClr val="FF0000"/>
            </a:solidFill>
            <a:prstDash val="solid"/>
            <a:bevel/>
            <a:headEnd/>
            <a:tailEnd/>
          </a:ln>
        </p:spPr>
        <p:txBody>
          <a:bodyPr wrap="none" anchor="ctr"/>
          <a:lstStyle/>
          <a:p>
            <a:pPr algn="ctr" eaLnBrk="0" hangingPunct="0">
              <a:buSzPct val="100000"/>
            </a:pPr>
            <a:endParaRPr lang="en-US" altLang="zh-CN" sz="2000" dirty="0" smtClean="0">
              <a:solidFill>
                <a:srgbClr val="FF0000"/>
              </a:solidFill>
              <a:latin typeface="Arial Black"/>
              <a:cs typeface="Arial Black"/>
              <a:sym typeface="Verdana" pitchFamily="34" charset="0"/>
            </a:endParaRPr>
          </a:p>
        </p:txBody>
      </p:sp>
      <p:sp>
        <p:nvSpPr>
          <p:cNvPr id="9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042988" y="460375"/>
            <a:ext cx="7921625" cy="736377"/>
          </a:xfrm>
        </p:spPr>
        <p:txBody>
          <a:bodyPr/>
          <a:lstStyle/>
          <a:p>
            <a:r>
              <a:rPr lang="en-US" altLang="zh-CN" sz="3200" noProof="1" smtClean="0">
                <a:sym typeface="Verdana" pitchFamily="34" charset="0"/>
              </a:rPr>
              <a:t>Background – Why Sparse BLAS?</a:t>
            </a:r>
            <a:endParaRPr lang="en-US" altLang="zh-CN" sz="3200" noProof="1" smtClean="0">
              <a:solidFill>
                <a:srgbClr val="933027"/>
              </a:solidFill>
              <a:sym typeface="Verdana" pitchFamily="34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187624" y="5805264"/>
            <a:ext cx="72008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solidFill>
                  <a:srgbClr val="000000"/>
                </a:solidFill>
              </a:rPr>
              <a:t>Krste</a:t>
            </a:r>
            <a:r>
              <a:rPr lang="en-US" sz="1200" dirty="0">
                <a:solidFill>
                  <a:srgbClr val="000000"/>
                </a:solidFill>
              </a:rPr>
              <a:t> </a:t>
            </a:r>
            <a:r>
              <a:rPr lang="en-US" sz="1200" dirty="0" err="1">
                <a:solidFill>
                  <a:srgbClr val="000000"/>
                </a:solidFill>
              </a:rPr>
              <a:t>Asanovic</a:t>
            </a:r>
            <a:r>
              <a:rPr lang="en-US" sz="1200" dirty="0">
                <a:solidFill>
                  <a:srgbClr val="000000"/>
                </a:solidFill>
              </a:rPr>
              <a:t>, </a:t>
            </a:r>
            <a:r>
              <a:rPr lang="en-US" sz="1200" dirty="0" err="1">
                <a:solidFill>
                  <a:srgbClr val="000000"/>
                </a:solidFill>
              </a:rPr>
              <a:t>Rastislav</a:t>
            </a:r>
            <a:r>
              <a:rPr lang="en-US" sz="1200" dirty="0">
                <a:solidFill>
                  <a:srgbClr val="000000"/>
                </a:solidFill>
              </a:rPr>
              <a:t> </a:t>
            </a:r>
            <a:r>
              <a:rPr lang="en-US" sz="1200" dirty="0" err="1">
                <a:solidFill>
                  <a:srgbClr val="000000"/>
                </a:solidFill>
              </a:rPr>
              <a:t>Bodik</a:t>
            </a:r>
            <a:r>
              <a:rPr lang="en-US" sz="1200" dirty="0">
                <a:solidFill>
                  <a:srgbClr val="000000"/>
                </a:solidFill>
              </a:rPr>
              <a:t>, James </a:t>
            </a:r>
            <a:r>
              <a:rPr lang="en-US" sz="1200" dirty="0" err="1">
                <a:solidFill>
                  <a:srgbClr val="000000"/>
                </a:solidFill>
              </a:rPr>
              <a:t>Demmel</a:t>
            </a:r>
            <a:r>
              <a:rPr lang="en-US" sz="1200" dirty="0">
                <a:solidFill>
                  <a:srgbClr val="000000"/>
                </a:solidFill>
              </a:rPr>
              <a:t>, Tony </a:t>
            </a:r>
            <a:r>
              <a:rPr lang="en-US" sz="1200" dirty="0" err="1">
                <a:solidFill>
                  <a:srgbClr val="000000"/>
                </a:solidFill>
              </a:rPr>
              <a:t>Keaveny</a:t>
            </a:r>
            <a:r>
              <a:rPr lang="en-US" sz="1200" dirty="0">
                <a:solidFill>
                  <a:srgbClr val="000000"/>
                </a:solidFill>
              </a:rPr>
              <a:t>, Kurt </a:t>
            </a:r>
            <a:r>
              <a:rPr lang="en-US" sz="1200" dirty="0" err="1">
                <a:solidFill>
                  <a:srgbClr val="000000"/>
                </a:solidFill>
              </a:rPr>
              <a:t>Keutzer</a:t>
            </a:r>
            <a:r>
              <a:rPr lang="en-US" sz="1200" dirty="0">
                <a:solidFill>
                  <a:srgbClr val="000000"/>
                </a:solidFill>
              </a:rPr>
              <a:t>, John </a:t>
            </a:r>
            <a:r>
              <a:rPr lang="en-US" sz="1200" dirty="0" err="1">
                <a:solidFill>
                  <a:srgbClr val="000000"/>
                </a:solidFill>
              </a:rPr>
              <a:t>Kubiatowicz</a:t>
            </a:r>
            <a:r>
              <a:rPr lang="en-US" sz="1200" dirty="0">
                <a:solidFill>
                  <a:srgbClr val="000000"/>
                </a:solidFill>
              </a:rPr>
              <a:t>, Nelson Morgan, David Patterson, </a:t>
            </a:r>
            <a:r>
              <a:rPr lang="en-US" sz="1200" dirty="0" err="1">
                <a:solidFill>
                  <a:srgbClr val="000000"/>
                </a:solidFill>
              </a:rPr>
              <a:t>Koushik</a:t>
            </a:r>
            <a:r>
              <a:rPr lang="en-US" sz="1200" dirty="0">
                <a:solidFill>
                  <a:srgbClr val="000000"/>
                </a:solidFill>
              </a:rPr>
              <a:t> </a:t>
            </a:r>
            <a:r>
              <a:rPr lang="en-US" sz="1200" dirty="0" err="1">
                <a:solidFill>
                  <a:srgbClr val="000000"/>
                </a:solidFill>
              </a:rPr>
              <a:t>Sen</a:t>
            </a:r>
            <a:r>
              <a:rPr lang="en-US" sz="1200" dirty="0">
                <a:solidFill>
                  <a:srgbClr val="000000"/>
                </a:solidFill>
              </a:rPr>
              <a:t>, John </a:t>
            </a:r>
            <a:r>
              <a:rPr lang="en-US" sz="1200" dirty="0" err="1">
                <a:solidFill>
                  <a:srgbClr val="000000"/>
                </a:solidFill>
              </a:rPr>
              <a:t>Wawrzynek</a:t>
            </a:r>
            <a:r>
              <a:rPr lang="en-US" sz="1200" dirty="0">
                <a:solidFill>
                  <a:srgbClr val="000000"/>
                </a:solidFill>
              </a:rPr>
              <a:t>, David Wessel, and Katherine </a:t>
            </a:r>
            <a:r>
              <a:rPr lang="en-US" sz="1200" dirty="0" err="1">
                <a:solidFill>
                  <a:srgbClr val="000000"/>
                </a:solidFill>
              </a:rPr>
              <a:t>Yelick</a:t>
            </a:r>
            <a:r>
              <a:rPr lang="en-US" sz="1200" dirty="0">
                <a:solidFill>
                  <a:srgbClr val="000000"/>
                </a:solidFill>
              </a:rPr>
              <a:t>. 2009. A view of the parallel computing landscape. </a:t>
            </a:r>
            <a:r>
              <a:rPr lang="en-US" sz="1200" dirty="0" err="1">
                <a:solidFill>
                  <a:srgbClr val="000000"/>
                </a:solidFill>
              </a:rPr>
              <a:t>Commun</a:t>
            </a:r>
            <a:r>
              <a:rPr lang="en-US" sz="1200" dirty="0">
                <a:solidFill>
                  <a:srgbClr val="000000"/>
                </a:solidFill>
              </a:rPr>
              <a:t>. ACM 52, 10 (October 2009), 56-67.</a:t>
            </a:r>
          </a:p>
        </p:txBody>
      </p:sp>
    </p:spTree>
    <p:extLst>
      <p:ext uri="{BB962C8B-B14F-4D97-AF65-F5344CB8AC3E}">
        <p14:creationId xmlns:p14="http://schemas.microsoft.com/office/powerpoint/2010/main" val="19514650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theme/theme1.xml><?xml version="1.0" encoding="utf-8"?>
<a:theme xmlns:a="http://schemas.openxmlformats.org/drawingml/2006/main" name="ku_dk">
  <a:themeElements>
    <a:clrScheme name="ku_dk 1">
      <a:dk1>
        <a:srgbClr val="6E6E6E"/>
      </a:dk1>
      <a:lt1>
        <a:srgbClr val="FFFFFF"/>
      </a:lt1>
      <a:dk2>
        <a:srgbClr val="933027"/>
      </a:dk2>
      <a:lt2>
        <a:srgbClr val="6E6E6E"/>
      </a:lt2>
      <a:accent1>
        <a:srgbClr val="933027"/>
      </a:accent1>
      <a:accent2>
        <a:srgbClr val="B2523C"/>
      </a:accent2>
      <a:accent3>
        <a:srgbClr val="FFFFFF"/>
      </a:accent3>
      <a:accent4>
        <a:srgbClr val="5D5D5D"/>
      </a:accent4>
      <a:accent5>
        <a:srgbClr val="C8ADAC"/>
      </a:accent5>
      <a:accent6>
        <a:srgbClr val="A14935"/>
      </a:accent6>
      <a:hlink>
        <a:srgbClr val="C98872"/>
      </a:hlink>
      <a:folHlink>
        <a:srgbClr val="E3C3B6"/>
      </a:folHlink>
    </a:clrScheme>
    <a:fontScheme name="ku_dk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ku_dk 1">
        <a:dk1>
          <a:srgbClr val="6E6E6E"/>
        </a:dk1>
        <a:lt1>
          <a:srgbClr val="FFFFFF"/>
        </a:lt1>
        <a:dk2>
          <a:srgbClr val="933027"/>
        </a:dk2>
        <a:lt2>
          <a:srgbClr val="6E6E6E"/>
        </a:lt2>
        <a:accent1>
          <a:srgbClr val="933027"/>
        </a:accent1>
        <a:accent2>
          <a:srgbClr val="B2523C"/>
        </a:accent2>
        <a:accent3>
          <a:srgbClr val="FFFFFF"/>
        </a:accent3>
        <a:accent4>
          <a:srgbClr val="5D5D5D"/>
        </a:accent4>
        <a:accent5>
          <a:srgbClr val="C8ADAC"/>
        </a:accent5>
        <a:accent6>
          <a:srgbClr val="A14935"/>
        </a:accent6>
        <a:hlink>
          <a:srgbClr val="C98872"/>
        </a:hlink>
        <a:folHlink>
          <a:srgbClr val="E3C3B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12C8A8E6DB8554DA7419A4A9195E3C4" ma:contentTypeVersion="1" ma:contentTypeDescription="Create a new document." ma:contentTypeScope="" ma:versionID="63b64443a4defcd28245c921198ac974">
  <xsd:schema xmlns:xsd="http://www.w3.org/2001/XMLSchema" xmlns:p="http://schemas.microsoft.com/office/2006/metadata/properties" xmlns:ns1="http://schemas.microsoft.com/sharepoint/v3" targetNamespace="http://schemas.microsoft.com/office/2006/metadata/properties" ma:root="true" ma:fieldsID="ddb0c952b897a810c8a4e377cff6bff8" ns1:_="">
    <xsd:import namespace="http://schemas.microsoft.com/sharepoint/v3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</xsd:all>
            </xsd:complexType>
          </xsd:element>
        </xsd:sequence>
      </xsd:complexType>
    </xsd:element>
  </xsd:schema>
  <xsd:schema xmlns:xsd="http://www.w3.org/2001/XMLSchema" xmlns:dms="http://schemas.microsoft.com/office/2006/documentManagement/types" targetNamespace="http://schemas.microsoft.com/sharepoint/v3" elementFormDefault="qualified">
    <xsd:import namespace="http://schemas.microsoft.com/office/2006/documentManagement/types"/>
    <xsd:element name="PublishingStartDate" ma:index="8" nillable="true" ma:displayName="Scheduling Start Date" ma:description="" ma:hidden="true" ma:internalName="PublishingStartDate">
      <xsd:simpleType>
        <xsd:restriction base="dms:Unknown"/>
      </xsd:simpleType>
    </xsd:element>
    <xsd:element name="PublishingExpirationDate" ma:index="9" nillable="true" ma:displayName="Scheduling End Date" ma:description="" ma:hidden="true" ma:internalName="PublishingExpirationDat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DA4A795-D8A4-43DA-9242-3130FE0B7EDB}">
  <ds:schemaRefs>
    <ds:schemaRef ds:uri="http://schemas.microsoft.com/office/2006/metadata/properties"/>
    <ds:schemaRef ds:uri="http://schemas.microsoft.com/sharepoint/v3"/>
  </ds:schemaRefs>
</ds:datastoreItem>
</file>

<file path=customXml/itemProps2.xml><?xml version="1.0" encoding="utf-8"?>
<ds:datastoreItem xmlns:ds="http://schemas.openxmlformats.org/officeDocument/2006/customXml" ds:itemID="{4D9C842A-F6D4-448C-86DE-295FA6C6C7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customXml/itemProps3.xml><?xml version="1.0" encoding="utf-8"?>
<ds:datastoreItem xmlns:ds="http://schemas.openxmlformats.org/officeDocument/2006/customXml" ds:itemID="{5ADA0302-FCC6-4F34-9A10-FB685AA398C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16091</TotalTime>
  <Words>5756</Words>
  <Application>Microsoft Macintosh PowerPoint</Application>
  <PresentationFormat>全屏显示(4:3)</PresentationFormat>
  <Paragraphs>2706</Paragraphs>
  <Slides>68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68</vt:i4>
      </vt:variant>
    </vt:vector>
  </HeadingPairs>
  <TitlesOfParts>
    <vt:vector size="69" baseType="lpstr">
      <vt:lpstr>ku_dk</vt:lpstr>
      <vt:lpstr>Parallel and Scalable  Sparse Basic Linear Algebra Subprograms   Weifeng Liu Niels Bohr Institute,  University of Copenhagen, Denmark</vt:lpstr>
      <vt:lpstr>Outline of the PhD Defense</vt:lpstr>
      <vt:lpstr>Background  Matrix &amp; Sparse Matrix &amp; Sparse Basic Linear Algebra Subprograms (Sparse BLAS)</vt:lpstr>
      <vt:lpstr>Background - Matrix (dense)</vt:lpstr>
      <vt:lpstr>Background - Sparse Matrix</vt:lpstr>
      <vt:lpstr>Backgroud - BLAS L1. Vector-Vector</vt:lpstr>
      <vt:lpstr>Background - BLAS L2. Matrix-Vector</vt:lpstr>
      <vt:lpstr>Background - BLAS L3. Matrix-Matrix</vt:lpstr>
      <vt:lpstr>Background – Why Sparse BLAS?</vt:lpstr>
      <vt:lpstr>Background – Why Sparse BLAS?</vt:lpstr>
      <vt:lpstr>Four Challenges  1. Indirect Addressing &amp; 2. Selection of Basic Primitives &amp; 3. Data Decomposition, Load Balancing and Scalability &amp; 4. Sparse Output of Unknown Size</vt:lpstr>
      <vt:lpstr>Challenge – Indirect Addressing</vt:lpstr>
      <vt:lpstr>Challenge – Basic Primitives</vt:lpstr>
      <vt:lpstr>Challenge – Scalability</vt:lpstr>
      <vt:lpstr>Challenge – Output of Unknown Size</vt:lpstr>
      <vt:lpstr>Contributions (Selected)  The CSR5 Format for SpMV &amp; A Framework for SpGEMM on GPUs </vt:lpstr>
      <vt:lpstr>Contributions (Selected)  The CSR5 Format for SpMV &amp; A Framework for SpGEMM on GPUs </vt:lpstr>
      <vt:lpstr>Sparse Matrix-Vector Multiplication</vt:lpstr>
      <vt:lpstr>Storage format – Diagonal (DIA)</vt:lpstr>
      <vt:lpstr>Storage format – Diagonal (DIA)</vt:lpstr>
      <vt:lpstr>Storage format – Diagonal (DIA)</vt:lpstr>
      <vt:lpstr>Storage format – ELLPACK (ELL)</vt:lpstr>
      <vt:lpstr>Storage format – ELLPACK (ELL)</vt:lpstr>
      <vt:lpstr>Storage format – Coordinate (COO)</vt:lpstr>
      <vt:lpstr>Storage format – Compressed Sparse Row (CSR)</vt:lpstr>
      <vt:lpstr>CSR-based SpMV </vt:lpstr>
      <vt:lpstr>The CSR5 Storage Format (this work)</vt:lpstr>
      <vt:lpstr>CSR5: Tiling</vt:lpstr>
      <vt:lpstr>Using tile-wise transposed CSR data</vt:lpstr>
      <vt:lpstr>CSR5: Tile Pointer array</vt:lpstr>
      <vt:lpstr>CSR5: Tile Descriptor information </vt:lpstr>
      <vt:lpstr>More Details</vt:lpstr>
      <vt:lpstr>Why it’s called CSR5?</vt:lpstr>
      <vt:lpstr>The CSR5-based SpMV</vt:lpstr>
      <vt:lpstr>CSR5-based SpMV (a tile example)</vt:lpstr>
      <vt:lpstr>CSR5-based SpMV (cross-platform)</vt:lpstr>
      <vt:lpstr>Experimental Results</vt:lpstr>
      <vt:lpstr>Experiment platforms</vt:lpstr>
      <vt:lpstr>Benchmark suite</vt:lpstr>
      <vt:lpstr>Throughput (FP64) – regular matrices</vt:lpstr>
      <vt:lpstr>Throughput (FP64) – irregular matrices</vt:lpstr>
      <vt:lpstr>Scalability - Testbed</vt:lpstr>
      <vt:lpstr>Scalability - Results</vt:lpstr>
      <vt:lpstr>Publication</vt:lpstr>
      <vt:lpstr>Contributions (Selected)  The CSR5 Format for SpMV &amp; A Framework for SpGEMM on GPUs </vt:lpstr>
      <vt:lpstr>Sparse GEMM (SpGEMM) - Basics</vt:lpstr>
      <vt:lpstr>Our 4-stage SpGEMM Framework</vt:lpstr>
      <vt:lpstr>Framework Stage 1</vt:lpstr>
      <vt:lpstr>Stage 1. Upper bound of nnzC</vt:lpstr>
      <vt:lpstr>Framework Stage 2</vt:lpstr>
      <vt:lpstr>Stage 2. Binning</vt:lpstr>
      <vt:lpstr>Stage 2. Memory pre-allocation</vt:lpstr>
      <vt:lpstr>Framework Stage 3</vt:lpstr>
      <vt:lpstr>Stage 3. C is the goal!</vt:lpstr>
      <vt:lpstr>Stage 3. C is the goal! (cont.)</vt:lpstr>
      <vt:lpstr>Stage 3. C is the goal! (cont.)</vt:lpstr>
      <vt:lpstr>Framework Stage 4</vt:lpstr>
      <vt:lpstr>Stage 4. Arranging data</vt:lpstr>
      <vt:lpstr>Experiment platforms</vt:lpstr>
      <vt:lpstr>Benchmark suite</vt:lpstr>
      <vt:lpstr>Comparison: C = A2 (double percision)</vt:lpstr>
      <vt:lpstr>Har-mean: C = A2 (double percision)</vt:lpstr>
      <vt:lpstr>Comparison: C = A2 (allocated space)</vt:lpstr>
      <vt:lpstr>Publications</vt:lpstr>
      <vt:lpstr>Conclusions</vt:lpstr>
      <vt:lpstr>Conclusions</vt:lpstr>
      <vt:lpstr>Source Code at Github</vt:lpstr>
      <vt:lpstr>T k u  !</vt:lpstr>
    </vt:vector>
  </TitlesOfParts>
  <Company>Københavns Universitet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Dias nummer 1</dc:title>
  <dc:creator>install</dc:creator>
  <cp:lastModifiedBy>Weifeng Liu</cp:lastModifiedBy>
  <cp:revision>629</cp:revision>
  <dcterms:created xsi:type="dcterms:W3CDTF">2005-11-10T15:02:29Z</dcterms:created>
  <dcterms:modified xsi:type="dcterms:W3CDTF">2016-04-10T08:15:00Z</dcterms:modified>
</cp:coreProperties>
</file>